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4" r:id="rId4"/>
    <p:sldId id="270" r:id="rId5"/>
    <p:sldId id="272" r:id="rId6"/>
    <p:sldId id="273" r:id="rId7"/>
    <p:sldId id="274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702" y="-7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7FE79-2ED4-4A54-BABE-B0A46355624B}" type="datetimeFigureOut">
              <a:rPr lang="en-US" smtClean="0"/>
              <a:pPr/>
              <a:t>5/4/2014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80DCC-863B-4744-BF23-B646AF815D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80DCC-863B-4744-BF23-B646AF815DE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5/4/2014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5/4/2014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5/4/2014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5/4/2014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5/4/2014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5/4/2014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40000" t="-7000" r="-10000" b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D35D-6716-454E-BA7A-F7F0C152AA1F}" type="datetimeFigureOut">
              <a:rPr lang="en-US" smtClean="0"/>
              <a:pPr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Simple File Server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Python Advanced #6.6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Preamble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43300"/>
          </a:xfrm>
        </p:spPr>
        <p:txBody>
          <a:bodyPr>
            <a:normAutofit/>
          </a:bodyPr>
          <a:lstStyle/>
          <a:p>
            <a:r>
              <a:rPr lang="en-US" dirty="0" smtClean="0"/>
              <a:t>This is an extension of the Networking Tutorial.</a:t>
            </a:r>
          </a:p>
          <a:p>
            <a:r>
              <a:rPr lang="en-US" dirty="0" smtClean="0"/>
              <a:t>I cover the how to set up TCP and UDP connections there.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it works!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will be creating a basic file server and client.</a:t>
            </a:r>
          </a:p>
          <a:p>
            <a:r>
              <a:rPr lang="en-US" dirty="0" smtClean="0"/>
              <a:t>We will use TCP so we have a reliable transfer of data.</a:t>
            </a:r>
          </a:p>
          <a:p>
            <a:r>
              <a:rPr lang="en-US" dirty="0" smtClean="0"/>
              <a:t>Server sends all the bytes from one file over the network and the client saves them into a new file on their end.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Server </a:t>
            </a:r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server will wait for clients to connect then request a file.</a:t>
            </a:r>
          </a:p>
          <a:p>
            <a:r>
              <a:rPr lang="en-US" dirty="0" smtClean="0"/>
              <a:t>If the file exists we start sending it to the client otherwise we tell them the file does not exist.</a:t>
            </a:r>
          </a:p>
          <a:p>
            <a:r>
              <a:rPr lang="en-US" dirty="0" smtClean="0"/>
              <a:t>We will call the file fileServer.py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Client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client will ask the user for filename to request.</a:t>
            </a:r>
          </a:p>
          <a:p>
            <a:r>
              <a:rPr lang="en-US" dirty="0" smtClean="0"/>
              <a:t>Will then inform the user if the file exists or not and then tells them the size of the file and if they wish to download it.</a:t>
            </a:r>
          </a:p>
          <a:p>
            <a:r>
              <a:rPr lang="en-US" dirty="0" smtClean="0"/>
              <a:t>Downloads the file into the local directory and adds a ‘new_’ prefix to the file.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Adding to the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Try adding things like:</a:t>
            </a:r>
            <a:br>
              <a:rPr lang="en-US" dirty="0" smtClean="0"/>
            </a:br>
            <a:r>
              <a:rPr lang="en-US" dirty="0" smtClean="0"/>
              <a:t>-File list for the client</a:t>
            </a:r>
            <a:br>
              <a:rPr lang="en-US" dirty="0" smtClean="0"/>
            </a:br>
            <a:r>
              <a:rPr lang="en-US" dirty="0" smtClean="0"/>
              <a:t>-variable speeds</a:t>
            </a:r>
            <a:br>
              <a:rPr lang="en-US" dirty="0" smtClean="0"/>
            </a:br>
            <a:r>
              <a:rPr lang="en-US" dirty="0" smtClean="0"/>
              <a:t>-more friendly client for downloading more than one file.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hope this gave a more hands on look at networking. </a:t>
            </a:r>
          </a:p>
          <a:p>
            <a:r>
              <a:rPr lang="en-US" dirty="0" smtClean="0"/>
              <a:t>Thanks for Watching!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2971</TotalTime>
  <Words>211</Words>
  <Application>Microsoft Office PowerPoint</Application>
  <PresentationFormat>On-screen Show (16:9)</PresentationFormat>
  <Paragraphs>23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Simple File Server</vt:lpstr>
      <vt:lpstr>Preamble</vt:lpstr>
      <vt:lpstr>How it works!</vt:lpstr>
      <vt:lpstr>Server Program</vt:lpstr>
      <vt:lpstr>Client Program</vt:lpstr>
      <vt:lpstr>Adding to the program</vt:lpstr>
      <vt:lpstr>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&amp; Setup</dc:title>
  <dc:creator>Draps</dc:creator>
  <cp:lastModifiedBy>Draps</cp:lastModifiedBy>
  <cp:revision>259</cp:revision>
  <dcterms:created xsi:type="dcterms:W3CDTF">2013-09-22T18:12:34Z</dcterms:created>
  <dcterms:modified xsi:type="dcterms:W3CDTF">2014-05-04T07:19:45Z</dcterms:modified>
</cp:coreProperties>
</file>