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_rels/theme4.xml.rels" ContentType="application/vnd.openxmlformats-package.relationships+xml"/>
  <Override PartName="/ppt/theme/_rels/theme13.xml.rels" ContentType="application/vnd.openxmlformats-package.relationships+xml"/>
  <Override PartName="/ppt/theme/_rels/theme3.xml.rels" ContentType="application/vnd.openxmlformats-package.relationships+xml"/>
  <Override PartName="/ppt/theme/_rels/theme12.xml.rels" ContentType="application/vnd.openxmlformats-package.relationships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17.xml.rels" ContentType="application/vnd.openxmlformats-package.relationships+xml"/>
  <Override PartName="/ppt/theme/_rels/theme7.xml.rels" ContentType="application/vnd.openxmlformats-package.relationships+xml"/>
  <Override PartName="/ppt/theme/_rels/theme16.xml.rels" ContentType="application/vnd.openxmlformats-package.relationships+xml"/>
  <Override PartName="/ppt/theme/_rels/theme15.xml.rels" ContentType="application/vnd.openxmlformats-package.relationships+xml"/>
  <Override PartName="/ppt/theme/_rels/theme6.xml.rels" ContentType="application/vnd.openxmlformats-package.relationships+xml"/>
  <Override PartName="/ppt/theme/_rels/theme14.xml.rels" ContentType="application/vnd.openxmlformats-package.relationships+xml"/>
  <Override PartName="/ppt/theme/_rels/theme5.xml.rels" ContentType="application/vnd.openxmlformats-package.relationships+xml"/>
  <Override PartName="/ppt/theme/_rels/theme11.xml.rels" ContentType="application/vnd.openxmlformats-package.relationships+xml"/>
  <Override PartName="/ppt/theme/_rels/theme2.xml.rels" ContentType="application/vnd.openxmlformats-package.relationships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D21BFB-1AD8-4A81-A9EE-D55B15651B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CBF9729-991F-4076-9183-2970EF5FEB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969FD4C-AE55-4122-8912-3207B5CB3C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1EFF74E8-D098-46B4-AAC4-741ADA37D1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9DA0B263-B5B3-4993-9FE7-D1107D5127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AC90B348-4B46-4BB7-8DD4-1842D7E8A7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01B61FAD-B640-464A-BDAA-C94FC4ECD8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B4F19C06-8EBB-42C8-A7D7-A59DDF12C7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C4A114D2-5320-45F8-A1ED-89F81EA833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5C61FD-B2DC-4F6A-AEA6-B1ED19522A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156C01-264A-450B-B202-7E233080A2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E11D785-CAE7-44CC-A799-7D139A4D15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71F0AE0-89CB-4C39-8317-D5F2D66AC3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362930E-66EB-46C9-80A1-0247790FA7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EB1B7A6-08D4-42D0-8EB4-8D9FD60703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4AA69DE-C519-4523-80D4-03CAEE3823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0604CA3-63A3-4C92-99B2-030D2ECB8A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1" name="Group 6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" name="Rectangle 8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lt1"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1"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Rectangle 1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D2EC35C1-8D95-49F0-8FEA-6A9364B41708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Seventh Outline </a:t>
            </a: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28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7" name="Rectangle 2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 idx="28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ftr" idx="29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sldNum" idx="30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9192517-4F2B-401F-B574-F3CCEA053ADC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46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7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8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9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0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2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3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5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56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57" name="Rectangl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Oval 16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Oval 17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Oval 18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Oval 19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Oval 20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Rectangle 9"/>
            <p:cNvSpPr/>
            <p:nvPr/>
          </p:nvSpPr>
          <p:spPr>
            <a:xfrm>
              <a:off x="7289640" y="402120"/>
              <a:ext cx="4478400" cy="605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Freeform 5"/>
            <p:cNvSpPr/>
            <p:nvPr/>
          </p:nvSpPr>
          <p:spPr>
            <a:xfrm rot="16200000">
              <a:off x="3787200" y="2801880"/>
              <a:ext cx="6053400" cy="1254240"/>
            </a:xfrm>
            <a:custGeom>
              <a:avLst/>
              <a:gdLst>
                <a:gd name="textAreaLeft" fmla="*/ 0 w 6053400"/>
                <a:gd name="textAreaRight" fmla="*/ 6053760 w 6053400"/>
                <a:gd name="textAreaTop" fmla="*/ 0 h 1254240"/>
                <a:gd name="textAreaBottom" fmla="*/ 1254600 h 1254240"/>
              </a:gdLst>
              <a:ah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Freeform 5"/>
            <p:cNvSpPr/>
            <p:nvPr/>
          </p:nvSpPr>
          <p:spPr>
            <a:xfrm rot="15922200">
              <a:off x="4698360" y="18262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154880" y="2677680"/>
            <a:ext cx="4350600" cy="228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95440" y="2677680"/>
            <a:ext cx="3757320" cy="228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dt" idx="31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ftr" idx="32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Rectangle 15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sldNum" idx="3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AA83728-71BD-4C5A-870B-D29000E97B5E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74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5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9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0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3" name="Rectangle 2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8247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08560" y="2603520"/>
            <a:ext cx="48247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dt" idx="34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ftr" idx="35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sldNum" idx="3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22EA5C3-3453-4073-9C66-E2206D9E3A0E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94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3" name="Rectangle 2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8247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entury Gothic"/>
              </a:rPr>
              <a:t>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1154880" y="3179880"/>
            <a:ext cx="4824720" cy="283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208560" y="2603520"/>
            <a:ext cx="48247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entury Gothic"/>
              </a:rPr>
              <a:t>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6208560" y="3179880"/>
            <a:ext cx="4824720" cy="283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dt" idx="37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 type="ftr" idx="38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8"/>
          <p:cNvSpPr>
            <a:spLocks noGrp="1"/>
          </p:cNvSpPr>
          <p:nvPr>
            <p:ph type="sldNum" idx="3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1B0EF173-D037-4762-8684-8B85EC03604C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313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2" name="Rectangle 2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dt" idx="40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ftr" idx="41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sldNum" idx="4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A11BF60-74F0-4950-9BFD-E919D37C1035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330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9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dt" idx="43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ftr" idx="44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Rectangle 6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4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119722EA-3691-4067-8F65-A1210D02EC8D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345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9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1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4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55" name="Group 8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356" name="Rectangl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Oval 16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8" name="Oval 18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Oval 19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0" name="Oval 20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Oval 21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Rectangle 10"/>
            <p:cNvSpPr/>
            <p:nvPr/>
          </p:nvSpPr>
          <p:spPr>
            <a:xfrm>
              <a:off x="5713560" y="402120"/>
              <a:ext cx="6054840" cy="605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3" name="Freeform 5"/>
            <p:cNvSpPr/>
            <p:nvPr/>
          </p:nvSpPr>
          <p:spPr>
            <a:xfrm rot="15922200">
              <a:off x="3140280" y="18262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Freeform 5"/>
            <p:cNvSpPr/>
            <p:nvPr/>
          </p:nvSpPr>
          <p:spPr>
            <a:xfrm rot="16200000">
              <a:off x="2229120" y="2801880"/>
              <a:ext cx="6053400" cy="1254240"/>
            </a:xfrm>
            <a:custGeom>
              <a:avLst/>
              <a:gdLst>
                <a:gd name="textAreaLeft" fmla="*/ 0 w 6053400"/>
                <a:gd name="textAreaRight" fmla="*/ 6053760 w 6053400"/>
                <a:gd name="textAreaTop" fmla="*/ 0 h 1254240"/>
                <a:gd name="textAreaBottom" fmla="*/ 1254600 h 1254240"/>
              </a:gdLst>
              <a:ah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1154880" y="3129120"/>
            <a:ext cx="2792880" cy="28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dt" idx="46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ftr" idx="47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Rectangle 15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 type="sldNum" idx="4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D1576C5-EA9A-4222-8D41-2AF8EEAE5162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374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5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6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7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8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9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0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1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2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83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84" name="Group 8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385" name="Rectangl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6" name="Oval 16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7" name="Oval 17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8" name="Oval 18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9" name="Oval 19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0" name="Oval 20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1" name="Rectangle 10"/>
            <p:cNvSpPr/>
            <p:nvPr/>
          </p:nvSpPr>
          <p:spPr>
            <a:xfrm>
              <a:off x="6172200" y="402120"/>
              <a:ext cx="5596200" cy="605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2" name="Freeform 5"/>
            <p:cNvSpPr/>
            <p:nvPr/>
          </p:nvSpPr>
          <p:spPr>
            <a:xfrm rot="15922200">
              <a:off x="4203360" y="18262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Freeform 5"/>
            <p:cNvSpPr/>
            <p:nvPr/>
          </p:nvSpPr>
          <p:spPr>
            <a:xfrm rot="16200000">
              <a:off x="3295080" y="2801880"/>
              <a:ext cx="6053400" cy="1254240"/>
            </a:xfrm>
            <a:custGeom>
              <a:avLst/>
              <a:gdLst>
                <a:gd name="textAreaLeft" fmla="*/ 0 w 6053400"/>
                <a:gd name="textAreaRight" fmla="*/ 6053760 w 6053400"/>
                <a:gd name="textAreaTop" fmla="*/ 0 h 1254240"/>
                <a:gd name="textAreaBottom" fmla="*/ 1254600 h 1254240"/>
              </a:gdLst>
              <a:ah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4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154880" y="1693440"/>
            <a:ext cx="3864600" cy="173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548040" y="1143000"/>
            <a:ext cx="3226680" cy="457164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icon to add picture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1154880" y="3657600"/>
            <a:ext cx="38588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dt" idx="49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ftr" idx="50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Rectangle 15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1" name="PlaceHolder 6"/>
          <p:cNvSpPr>
            <a:spLocks noGrp="1"/>
          </p:cNvSpPr>
          <p:nvPr>
            <p:ph type="sldNum" idx="5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CBC19F3E-70FE-4778-BC67-E488425EDB62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3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" name="Rectangle 2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3" name="Group 8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34" name="Rectangle 1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Oval 16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Oval 17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Oval 18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Oval 19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Oval 20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Freeform 5"/>
            <p:cNvSpPr/>
            <p:nvPr/>
          </p:nvSpPr>
          <p:spPr>
            <a:xfrm rot="10371600">
              <a:off x="263880" y="443844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Freeform 5"/>
            <p:cNvSpPr/>
            <p:nvPr/>
          </p:nvSpPr>
          <p:spPr>
            <a:xfrm rot="10800000">
              <a:off x="459720" y="32112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54880" y="4969800"/>
            <a:ext cx="88254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154880" y="685800"/>
            <a:ext cx="8825400" cy="342864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icon to add picture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154880" y="5536800"/>
            <a:ext cx="8825400" cy="4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Rectangle 15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D1000F6-F061-4225-9ED8-6F2FDF1349C3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1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0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1" name="Group 6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62" name="Rectangle 10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Oval 1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Oval 1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Oval 17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Oval 18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Freeform 5"/>
            <p:cNvSpPr/>
            <p:nvPr/>
          </p:nvSpPr>
          <p:spPr>
            <a:xfrm rot="21010200">
              <a:off x="8490960" y="271476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Freeform 5"/>
            <p:cNvSpPr/>
            <p:nvPr/>
          </p:nvSpPr>
          <p:spPr>
            <a:xfrm>
              <a:off x="455760" y="2801160"/>
              <a:ext cx="11277360" cy="360216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3602160"/>
                <a:gd name="textAreaBottom" fmla="*/ 3602520 h 3602160"/>
              </a:gdLst>
              <a:ahLst/>
              <a:rect l="textAreaLeft" t="textAreaTop" r="textAreaRight" b="textAreaBottom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48760" y="1063440"/>
            <a:ext cx="8831520" cy="137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54880" y="3543480"/>
            <a:ext cx="8825400" cy="247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7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ftr" idx="8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Rectangle 1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 idx="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080AD67D-FB32-4CC5-96C1-63EE1A3E2BD1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78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7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8" name="Group 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89" name="Rectangle 1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Oval 19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Oval 21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Oval 22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Oval 23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Oval 24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Freeform 5"/>
            <p:cNvSpPr/>
            <p:nvPr/>
          </p:nvSpPr>
          <p:spPr>
            <a:xfrm rot="21010200">
              <a:off x="8490960" y="418500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Freeform 5"/>
            <p:cNvSpPr/>
            <p:nvPr/>
          </p:nvSpPr>
          <p:spPr>
            <a:xfrm>
              <a:off x="455760" y="4241880"/>
              <a:ext cx="11277360" cy="233676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2336760"/>
                <a:gd name="textAreaBottom" fmla="*/ 2337120 h 2336760"/>
              </a:gdLst>
              <a:ah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8" name="TextBox 15"/>
          <p:cNvSpPr/>
          <p:nvPr/>
        </p:nvSpPr>
        <p:spPr>
          <a:xfrm>
            <a:off x="881640" y="607320"/>
            <a:ext cx="80172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96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12"/>
          <p:cNvSpPr/>
          <p:nvPr/>
        </p:nvSpPr>
        <p:spPr>
          <a:xfrm>
            <a:off x="9884520" y="2613960"/>
            <a:ext cx="65232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96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81840" y="982080"/>
            <a:ext cx="8453520" cy="26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945800" y="3678840"/>
            <a:ext cx="7731000" cy="3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 cap="small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154880" y="5029200"/>
            <a:ext cx="9244440" cy="99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 idx="10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11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Rectangle 18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sldNum" idx="1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74534735-3CF4-49B2-97D4-B46EB757E15C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08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7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18" name="Group 8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19" name="Rectangle 10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Oval 14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Oval 15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Oval 16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Oval 17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Oval 18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Freeform 5"/>
            <p:cNvSpPr/>
            <p:nvPr/>
          </p:nvSpPr>
          <p:spPr>
            <a:xfrm rot="21010200">
              <a:off x="8490960" y="41932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Freeform 5"/>
            <p:cNvSpPr/>
            <p:nvPr/>
          </p:nvSpPr>
          <p:spPr>
            <a:xfrm>
              <a:off x="455760" y="4241880"/>
              <a:ext cx="11277360" cy="233676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2336760"/>
                <a:gd name="textAreaBottom" fmla="*/ 2337120 h 2336760"/>
              </a:gdLst>
              <a:ah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154880" y="2370600"/>
            <a:ext cx="8825400" cy="18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154880" y="5024880"/>
            <a:ext cx="88254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3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14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sldNum" idx="1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B2A100E7-BA88-414E-9133-B1D93404B3C5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35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4" name="Rectangle 2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825400" cy="70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3141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154880" y="3179880"/>
            <a:ext cx="3141360" cy="284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12600" y="2603520"/>
            <a:ext cx="31467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12600" y="3179880"/>
            <a:ext cx="3146760" cy="284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7887960" y="2603520"/>
            <a:ext cx="31453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7888320" y="3179880"/>
            <a:ext cx="3145320" cy="284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cxnSp>
        <p:nvCxnSpPr>
          <p:cNvPr id="152" name="Straight Connector 16"/>
          <p:cNvCxnSpPr/>
          <p:nvPr/>
        </p:nvCxnSpPr>
        <p:spPr>
          <a:xfrm>
            <a:off x="4403880" y="2569320"/>
            <a:ext cx="360" cy="3493080"/>
          </a:xfrm>
          <a:prstGeom prst="straightConnector1">
            <a:avLst/>
          </a:prstGeom>
          <a:ln cap="rnd" w="12700">
            <a:solidFill>
              <a:srgbClr val="b31166">
                <a:alpha val="40000"/>
              </a:srgbClr>
            </a:solidFill>
            <a:round/>
          </a:ln>
        </p:spPr>
      </p:cxnSp>
      <p:cxnSp>
        <p:nvCxnSpPr>
          <p:cNvPr id="153" name="Straight Connector 17"/>
          <p:cNvCxnSpPr/>
          <p:nvPr/>
        </p:nvCxnSpPr>
        <p:spPr>
          <a:xfrm>
            <a:off x="7772400" y="2569320"/>
            <a:ext cx="360" cy="3493080"/>
          </a:xfrm>
          <a:prstGeom prst="straightConnector1">
            <a:avLst/>
          </a:prstGeom>
          <a:ln cap="rnd" w="12700">
            <a:solidFill>
              <a:srgbClr val="b31166">
                <a:alpha val="40000"/>
              </a:srgbClr>
            </a:solidFill>
            <a:round/>
          </a:ln>
        </p:spPr>
      </p:cxnSp>
      <p:sp>
        <p:nvSpPr>
          <p:cNvPr id="154" name="PlaceHolder 8"/>
          <p:cNvSpPr>
            <a:spLocks noGrp="1"/>
          </p:cNvSpPr>
          <p:nvPr>
            <p:ph type="dt" idx="16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9"/>
          <p:cNvSpPr>
            <a:spLocks noGrp="1"/>
          </p:cNvSpPr>
          <p:nvPr>
            <p:ph type="ftr" idx="17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10"/>
          <p:cNvSpPr>
            <a:spLocks noGrp="1"/>
          </p:cNvSpPr>
          <p:nvPr>
            <p:ph type="sldNum" idx="1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CFC75F8-3203-4E93-B844-DBEC2865EC25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58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Rectangle 2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825400" cy="70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154880" y="4532760"/>
            <a:ext cx="30499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1334520" y="2603520"/>
            <a:ext cx="2691000" cy="159120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icon to add picture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1154880" y="5109120"/>
            <a:ext cx="3049920" cy="91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68760" y="4532760"/>
            <a:ext cx="30499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748400" y="2603520"/>
            <a:ext cx="2691000" cy="159120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icon to add picture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4570200" y="5109120"/>
            <a:ext cx="3049920" cy="91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75" name="PlaceHolder 8"/>
          <p:cNvSpPr>
            <a:spLocks noGrp="1"/>
          </p:cNvSpPr>
          <p:nvPr>
            <p:ph type="body"/>
          </p:nvPr>
        </p:nvSpPr>
        <p:spPr>
          <a:xfrm>
            <a:off x="7982640" y="4532760"/>
            <a:ext cx="30506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76" name="PlaceHolder 9"/>
          <p:cNvSpPr>
            <a:spLocks noGrp="1"/>
          </p:cNvSpPr>
          <p:nvPr>
            <p:ph type="body"/>
          </p:nvPr>
        </p:nvSpPr>
        <p:spPr>
          <a:xfrm>
            <a:off x="8163000" y="2603520"/>
            <a:ext cx="2691000" cy="159120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icon to add picture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77" name="PlaceHolder 10"/>
          <p:cNvSpPr>
            <a:spLocks noGrp="1"/>
          </p:cNvSpPr>
          <p:nvPr>
            <p:ph type="body"/>
          </p:nvPr>
        </p:nvSpPr>
        <p:spPr>
          <a:xfrm>
            <a:off x="7982640" y="5109120"/>
            <a:ext cx="3050640" cy="91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cxnSp>
        <p:nvCxnSpPr>
          <p:cNvPr id="178" name="Straight Connector 42"/>
          <p:cNvCxnSpPr/>
          <p:nvPr/>
        </p:nvCxnSpPr>
        <p:spPr>
          <a:xfrm>
            <a:off x="4405680" y="2569320"/>
            <a:ext cx="360" cy="3493080"/>
          </a:xfrm>
          <a:prstGeom prst="straightConnector1">
            <a:avLst/>
          </a:prstGeom>
          <a:ln cap="rnd" w="12700">
            <a:solidFill>
              <a:srgbClr val="b31166">
                <a:alpha val="40000"/>
              </a:srgbClr>
            </a:solidFill>
            <a:round/>
          </a:ln>
        </p:spPr>
      </p:cxnSp>
      <p:cxnSp>
        <p:nvCxnSpPr>
          <p:cNvPr id="179" name="Straight Connector 43"/>
          <p:cNvCxnSpPr/>
          <p:nvPr/>
        </p:nvCxnSpPr>
        <p:spPr>
          <a:xfrm>
            <a:off x="7797600" y="2569320"/>
            <a:ext cx="360" cy="3493080"/>
          </a:xfrm>
          <a:prstGeom prst="straightConnector1">
            <a:avLst/>
          </a:prstGeom>
          <a:ln cap="rnd" w="12700">
            <a:solidFill>
              <a:srgbClr val="b31166">
                <a:alpha val="40000"/>
              </a:srgbClr>
            </a:solidFill>
            <a:round/>
          </a:ln>
        </p:spPr>
      </p:cxnSp>
      <p:sp>
        <p:nvSpPr>
          <p:cNvPr id="180" name="PlaceHolder 11"/>
          <p:cNvSpPr>
            <a:spLocks noGrp="1"/>
          </p:cNvSpPr>
          <p:nvPr>
            <p:ph type="dt" idx="19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12"/>
          <p:cNvSpPr>
            <a:spLocks noGrp="1"/>
          </p:cNvSpPr>
          <p:nvPr>
            <p:ph type="ftr" idx="20"/>
          </p:nvPr>
        </p:nvSpPr>
        <p:spPr>
          <a:xfrm>
            <a:off x="561240" y="6391800"/>
            <a:ext cx="364392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13"/>
          <p:cNvSpPr>
            <a:spLocks noGrp="1"/>
          </p:cNvSpPr>
          <p:nvPr>
            <p:ph type="sldNum" idx="2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9C7A4B7-8594-4259-85AB-38CDE702A2A3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84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5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3" name="Rectangle 2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825400" cy="70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22"/>
          </p:nvPr>
        </p:nvSpPr>
        <p:spPr>
          <a:xfrm>
            <a:off x="1069560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ftr" idx="23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24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06F6FDA-D2AF-497B-9436-25C9045D6ADA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00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9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10" name="Group 8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11" name="Rectangle 11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Oval 14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Oval 15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Oval 18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Oval 19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Rectangle 6"/>
            <p:cNvSpPr/>
            <p:nvPr/>
          </p:nvSpPr>
          <p:spPr>
            <a:xfrm>
              <a:off x="414720" y="402120"/>
              <a:ext cx="6510600" cy="605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Freeform 5"/>
            <p:cNvSpPr/>
            <p:nvPr/>
          </p:nvSpPr>
          <p:spPr>
            <a:xfrm rot="5101800">
              <a:off x="6294960" y="457740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Freeform 5"/>
            <p:cNvSpPr/>
            <p:nvPr/>
          </p:nvSpPr>
          <p:spPr>
            <a:xfrm rot="5400000">
              <a:off x="4449240" y="2801520"/>
              <a:ext cx="6053400" cy="1254240"/>
            </a:xfrm>
            <a:custGeom>
              <a:avLst/>
              <a:gdLst>
                <a:gd name="textAreaLeft" fmla="*/ 0 w 6053400"/>
                <a:gd name="textAreaRight" fmla="*/ 6053760 w 6053400"/>
                <a:gd name="textAreaTop" fmla="*/ 0 h 1254240"/>
                <a:gd name="textAreaBottom" fmla="*/ 1254600 h 1254240"/>
              </a:gdLst>
              <a:ah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585280" y="1278360"/>
            <a:ext cx="1409760" cy="47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lt2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1154880" y="1278360"/>
            <a:ext cx="6255720" cy="47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dt" idx="25"/>
          </p:nvPr>
        </p:nvSpPr>
        <p:spPr>
          <a:xfrm>
            <a:off x="10653120" y="6391800"/>
            <a:ext cx="99180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&lt;date/time&gt;</a:t>
            </a:r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ftr" idx="26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sldNum" idx="27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lt1"/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2596E5C7-420B-4F93-9BE0-0D27446BADA6}" type="slidenum">
              <a:rPr b="0" lang="en-US" sz="2800" spc="-1" strike="noStrike">
                <a:solidFill>
                  <a:schemeClr val="lt1"/>
                </a:solidFill>
                <a:latin typeface="Century Gothic"/>
              </a:rPr>
              <a:t>&lt;number&gt;</a:t>
            </a:fld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247400" y="1770120"/>
            <a:ext cx="88254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chemeClr val="lt1"/>
                </a:solidFill>
                <a:latin typeface="Century Gothic"/>
              </a:rPr>
              <a:t>University Life Manager</a:t>
            </a:r>
            <a:br>
              <a:rPr sz="4800"/>
            </a:b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ubTitle"/>
          </p:nvPr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 cap="all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By- team shadow garden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154880" y="2677680"/>
            <a:ext cx="4350600" cy="228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lt2"/>
                </a:solidFill>
                <a:latin typeface="Century Gothic"/>
              </a:rPr>
              <a:t>Problem Statement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467760" y="2207880"/>
            <a:ext cx="5612040" cy="228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"Make A FullStack Website for Any Daily life problem that are faced by students within university." This application aims to provide a simple yet effective solution to the time and money management challenges that students often encounter.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473840" y="95688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chemeClr val="lt1"/>
                </a:solidFill>
                <a:latin typeface="Century Gothic"/>
              </a:rPr>
              <a:t>About University Life Manager</a:t>
            </a:r>
            <a:br>
              <a:rPr sz="3600"/>
            </a:b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07" name="Rectangle 9"/>
          <p:cNvSpPr/>
          <p:nvPr/>
        </p:nvSpPr>
        <p:spPr>
          <a:xfrm>
            <a:off x="812880" y="3020040"/>
            <a:ext cx="1097244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313537"/>
                </a:solidFill>
                <a:latin typeface="-apple-system"/>
              </a:rPr>
              <a:t>University Life Manager is an aesthetic full-stack web application designed to help students manage their time and money efficiently. It addresses the common daily life problems faced by students within a university, allowing them to stay organized and on top of their expenses and schedule.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473840" y="95688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chemeClr val="lt2"/>
                </a:solidFill>
                <a:latin typeface="Century Gothic"/>
              </a:rPr>
              <a:t>Features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09" name="Rectangle 9"/>
          <p:cNvSpPr/>
          <p:nvPr/>
        </p:nvSpPr>
        <p:spPr>
          <a:xfrm>
            <a:off x="813600" y="2449440"/>
            <a:ext cx="83635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Money Management: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Track and manage your weekly expenses with an intuitive and easy-to-use interface.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Time Management: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Organize your schedule and keep track of your commitments and deadlines.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Leaderboard: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Compare your time and money management skills with fellow students.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Profile Management: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Customize your profile and keep track of your progress.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473840" y="95688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chemeClr val="lt2"/>
                </a:solidFill>
                <a:latin typeface="Century Gothic"/>
              </a:rPr>
              <a:t>Technologies Used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11" name="Rectangle 9"/>
          <p:cNvSpPr/>
          <p:nvPr/>
        </p:nvSpPr>
        <p:spPr>
          <a:xfrm>
            <a:off x="813600" y="2449440"/>
            <a:ext cx="10771200" cy="25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IN" sz="3200" spc="-1" strike="noStrike">
                <a:solidFill>
                  <a:schemeClr val="dk1"/>
                </a:solidFill>
                <a:latin typeface="Century Gothic"/>
              </a:rPr>
              <a:t>Frontend:</a:t>
            </a:r>
            <a:r>
              <a:rPr b="0" lang="en-IN" sz="3200" spc="-1" strike="noStrike">
                <a:solidFill>
                  <a:schemeClr val="dk1"/>
                </a:solidFill>
                <a:latin typeface="Century Gothic"/>
              </a:rPr>
              <a:t> HTML, CSS, JavaScript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IN" sz="3200" spc="-1" strike="noStrike">
                <a:solidFill>
                  <a:schemeClr val="dk1"/>
                </a:solidFill>
                <a:latin typeface="Century Gothic"/>
              </a:rPr>
              <a:t>Backend:</a:t>
            </a:r>
            <a:r>
              <a:rPr b="0" lang="en-IN" sz="3200" spc="-1" strike="noStrike">
                <a:solidFill>
                  <a:schemeClr val="dk1"/>
                </a:solidFill>
                <a:latin typeface="Century Gothic"/>
              </a:rPr>
              <a:t> Node.js, Express.js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IN" sz="3200" spc="-1" strike="noStrike">
                <a:solidFill>
                  <a:schemeClr val="dk1"/>
                </a:solidFill>
                <a:latin typeface="Century Gothic"/>
              </a:rPr>
              <a:t>Database:</a:t>
            </a:r>
            <a:r>
              <a:rPr b="0" lang="en-IN" sz="3200" spc="-1" strike="noStrike">
                <a:solidFill>
                  <a:schemeClr val="dk1"/>
                </a:solidFill>
                <a:latin typeface="Century Gothic"/>
              </a:rPr>
              <a:t> MongoDB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IN" sz="3200" spc="-1" strike="noStrike">
                <a:solidFill>
                  <a:schemeClr val="dk1"/>
                </a:solidFill>
                <a:latin typeface="Century Gothic"/>
              </a:rPr>
              <a:t>Styling:</a:t>
            </a:r>
            <a:r>
              <a:rPr b="0" lang="en-IN" sz="3200" spc="-1" strike="noStrike">
                <a:solidFill>
                  <a:schemeClr val="dk1"/>
                </a:solidFill>
                <a:latin typeface="Century Gothic"/>
              </a:rPr>
              <a:t> Custom CSS for a clean and aesthetic user interface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154880" y="4969800"/>
            <a:ext cx="88254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2"/>
                </a:solidFill>
                <a:latin typeface="Century Gothic"/>
              </a:rPr>
              <a:t>Screenshot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413" name="Picture Placeholder 2" descr=""/>
          <p:cNvPicPr/>
          <p:nvPr/>
        </p:nvPicPr>
        <p:blipFill>
          <a:blip r:embed="rId1"/>
          <a:stretch/>
        </p:blipFill>
        <p:spPr>
          <a:xfrm>
            <a:off x="1154880" y="685800"/>
            <a:ext cx="8825400" cy="3428640"/>
          </a:xfrm>
          <a:prstGeom prst="rect">
            <a:avLst/>
          </a:prstGeom>
          <a:ln w="0">
            <a:noFill/>
          </a:ln>
          <a:effectLst>
            <a:outerShdw algn="tl" blurRad="50760" dir="5400000" dist="50760" rotWithShape="0">
              <a:srgbClr val="000000">
                <a:alpha val="43000"/>
              </a:srgbClr>
            </a:outerShdw>
          </a:effectLst>
        </p:spPr>
      </p:pic>
      <p:pic>
        <p:nvPicPr>
          <p:cNvPr id="414" name="Picture 2" descr="alt text"/>
          <p:cNvPicPr/>
          <p:nvPr/>
        </p:nvPicPr>
        <p:blipFill>
          <a:blip r:embed="rId2"/>
          <a:stretch/>
        </p:blipFill>
        <p:spPr>
          <a:xfrm>
            <a:off x="2031840" y="334800"/>
            <a:ext cx="7344000" cy="413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itle 3"/>
          <p:cNvSpPr txBox="1"/>
          <p:nvPr/>
        </p:nvSpPr>
        <p:spPr>
          <a:xfrm>
            <a:off x="1794600" y="4997880"/>
            <a:ext cx="8825400" cy="112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5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254600" y="1260000"/>
            <a:ext cx="9365400" cy="41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5400" spc="-1" strike="noStrike" u="sng">
                <a:solidFill>
                  <a:schemeClr val="lt2"/>
                </a:solidFill>
                <a:uFillTx/>
                <a:latin typeface="Century Gothic"/>
              </a:rPr>
              <a:t>Team members</a:t>
            </a:r>
            <a:r>
              <a:rPr b="0" lang="en-US" sz="5400" spc="-1" strike="noStrike">
                <a:solidFill>
                  <a:schemeClr val="lt2"/>
                </a:solidFill>
                <a:latin typeface="Century Gothic"/>
              </a:rPr>
              <a:t>-</a:t>
            </a:r>
            <a:br>
              <a:rPr sz="5400"/>
            </a:br>
            <a:r>
              <a:rPr b="0" lang="en-US" sz="5400" spc="-1" strike="noStrike">
                <a:solidFill>
                  <a:schemeClr val="lt2"/>
                </a:solidFill>
                <a:latin typeface="Century Gothic"/>
              </a:rPr>
              <a:t>Ayush Mann - 23BSA10076</a:t>
            </a:r>
            <a:br>
              <a:rPr sz="5400"/>
            </a:br>
            <a:r>
              <a:rPr b="0" lang="en-US" sz="5400" spc="-1" strike="noStrike">
                <a:solidFill>
                  <a:schemeClr val="lt2"/>
                </a:solidFill>
                <a:latin typeface="Century Gothic"/>
              </a:rPr>
              <a:t>Anuranjan Jain - 23BAI10334</a:t>
            </a:r>
            <a:br>
              <a:rPr sz="5400"/>
            </a:br>
            <a:r>
              <a:rPr b="0" lang="en-US" sz="5400" spc="-1" strike="noStrike">
                <a:solidFill>
                  <a:schemeClr val="lt2"/>
                </a:solidFill>
                <a:latin typeface="Century Gothic"/>
              </a:rPr>
              <a:t>Lavisha - 23BEY10016</a:t>
            </a:r>
            <a:endParaRPr b="0" lang="en-US" sz="5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17" name="Rectangle 2"/>
          <p:cNvSpPr/>
          <p:nvPr/>
        </p:nvSpPr>
        <p:spPr>
          <a:xfrm>
            <a:off x="812880" y="3020040"/>
            <a:ext cx="10972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itle 2"/>
          <p:cNvSpPr txBox="1"/>
          <p:nvPr/>
        </p:nvSpPr>
        <p:spPr>
          <a:xfrm>
            <a:off x="1794600" y="4997880"/>
            <a:ext cx="8825400" cy="112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5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2882160" y="2117880"/>
            <a:ext cx="8825400" cy="112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chemeClr val="lt2"/>
                </a:solidFill>
                <a:latin typeface="Century Gothic"/>
              </a:rPr>
              <a:t>Thank You!</a:t>
            </a:r>
            <a:endParaRPr b="0" lang="en-US" sz="5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20" name="Rectangle 1"/>
          <p:cNvSpPr/>
          <p:nvPr/>
        </p:nvSpPr>
        <p:spPr>
          <a:xfrm>
            <a:off x="812880" y="3020040"/>
            <a:ext cx="10972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28</TotalTime>
  <Application>LibreOffice/24.2.5.2$Linux_X86_64 LibreOffice_project/420$Build-2</Application>
  <AppVersion>15.0000</AppVersion>
  <Words>113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2024-08-13T09:10:39Z</dcterms:created>
  <dc:creator>paras saini</dc:creator>
  <dc:description/>
  <dc:language>en-IN</dc:language>
  <cp:lastModifiedBy/>
  <dcterms:modified xsi:type="dcterms:W3CDTF">2024-08-13T15:15:57Z</dcterms:modified>
  <cp:revision>6</cp:revision>
  <dc:subject/>
  <dc:title>Make A Full Stack Website.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