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Sudoku Solver Visualization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8640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Sudoku is a captivating logic-based number puzzle that challenges players to fill a 9x9 grid with digits in a way that satisfies specific constraints. This presentation will explore a visual approach to solving Sudoku puzzles using a step-by-step algorithm.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1382316" y="6609874"/>
            <a:ext cx="239934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170509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 of Sudoku Solving Techniques</a:t>
            </a: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6350437" y="4083844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Mastering Sudoku solving techniques is valuable for developing logical reasoning, problem-solving, and analytical skills. The visual representation of the solution process can help users better understand the underlying strategies and apply them to solve more complex puzzles.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8" y="1667828"/>
            <a:ext cx="4893945" cy="48939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59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the Sudoku Solving Algorithm</a:t>
            </a:r>
            <a:endParaRPr lang="en-US" sz="4666" dirty="0"/>
          </a:p>
        </p:txBody>
      </p:sp>
      <p:sp>
        <p:nvSpPr>
          <p:cNvPr id="7" name="Shape 2"/>
          <p:cNvSpPr/>
          <p:nvPr/>
        </p:nvSpPr>
        <p:spPr>
          <a:xfrm>
            <a:off x="6315908" y="2756654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81405" y="2845475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4"/>
          <p:cNvSpPr/>
          <p:nvPr/>
        </p:nvSpPr>
        <p:spPr>
          <a:xfrm>
            <a:off x="7086005" y="2756654"/>
            <a:ext cx="32031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 Identification</a:t>
            </a:r>
            <a:endParaRPr lang="en-US" sz="2333" dirty="0"/>
          </a:p>
        </p:txBody>
      </p:sp>
      <p:sp>
        <p:nvSpPr>
          <p:cNvPr id="10" name="Text 5"/>
          <p:cNvSpPr/>
          <p:nvPr/>
        </p:nvSpPr>
        <p:spPr>
          <a:xfrm>
            <a:off x="70860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the grid to determine the constraints for each cell, row, column, and 3x3 box.</a:t>
            </a:r>
            <a:endParaRPr lang="en-US" sz="1866" dirty="0"/>
          </a:p>
        </p:txBody>
      </p:sp>
      <p:sp>
        <p:nvSpPr>
          <p:cNvPr id="11" name="Shape 6"/>
          <p:cNvSpPr/>
          <p:nvPr/>
        </p:nvSpPr>
        <p:spPr>
          <a:xfrm>
            <a:off x="6315908" y="4531043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481405" y="4619863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8"/>
          <p:cNvSpPr/>
          <p:nvPr/>
        </p:nvSpPr>
        <p:spPr>
          <a:xfrm>
            <a:off x="70860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Candidate Placement</a:t>
            </a:r>
            <a:endParaRPr lang="en-US" sz="2333" dirty="0"/>
          </a:p>
        </p:txBody>
      </p:sp>
      <p:sp>
        <p:nvSpPr>
          <p:cNvPr id="14" name="Text 9"/>
          <p:cNvSpPr/>
          <p:nvPr/>
        </p:nvSpPr>
        <p:spPr>
          <a:xfrm>
            <a:off x="70860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the possible numbers that can be placed in each empty cell based on the constraints.</a:t>
            </a:r>
            <a:endParaRPr lang="en-US" sz="1866" dirty="0"/>
          </a:p>
        </p:txBody>
      </p:sp>
      <p:sp>
        <p:nvSpPr>
          <p:cNvPr id="15" name="Shape 10"/>
          <p:cNvSpPr/>
          <p:nvPr/>
        </p:nvSpPr>
        <p:spPr>
          <a:xfrm>
            <a:off x="6315908" y="630543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481405" y="6394252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2"/>
          <p:cNvSpPr/>
          <p:nvPr/>
        </p:nvSpPr>
        <p:spPr>
          <a:xfrm>
            <a:off x="7086005" y="6305431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</a:t>
            </a:r>
            <a:endParaRPr lang="en-US" sz="2333" dirty="0"/>
          </a:p>
        </p:txBody>
      </p:sp>
      <p:sp>
        <p:nvSpPr>
          <p:cNvPr id="18" name="Text 13"/>
          <p:cNvSpPr/>
          <p:nvPr/>
        </p:nvSpPr>
        <p:spPr>
          <a:xfrm>
            <a:off x="70860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Recursively fill the grid, backtracking when a placement leads to a contradiction.</a:t>
            </a:r>
            <a:endParaRPr lang="en-US" sz="186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200" y="2286953"/>
            <a:ext cx="4958001" cy="36555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93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Step-by-Step Visualization of the Algorithm</a:t>
            </a:r>
            <a:endParaRPr lang="en-US" sz="4159" dirty="0"/>
          </a:p>
        </p:txBody>
      </p:sp>
      <p:sp>
        <p:nvSpPr>
          <p:cNvPr id="7" name="Shape 2"/>
          <p:cNvSpPr/>
          <p:nvPr/>
        </p:nvSpPr>
        <p:spPr>
          <a:xfrm>
            <a:off x="1035129" y="2388989"/>
            <a:ext cx="42148" cy="5088731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</p:sp>
      <p:sp>
        <p:nvSpPr>
          <p:cNvPr id="8" name="Shape 3"/>
          <p:cNvSpPr/>
          <p:nvPr/>
        </p:nvSpPr>
        <p:spPr>
          <a:xfrm>
            <a:off x="1293852" y="2843213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</p:sp>
      <p:sp>
        <p:nvSpPr>
          <p:cNvPr id="9" name="Shape 4"/>
          <p:cNvSpPr/>
          <p:nvPr/>
        </p:nvSpPr>
        <p:spPr>
          <a:xfrm>
            <a:off x="818555" y="2626638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66073" y="270581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6"/>
          <p:cNvSpPr/>
          <p:nvPr/>
        </p:nvSpPr>
        <p:spPr>
          <a:xfrm>
            <a:off x="22182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 Grid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22182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starting point is an incomplete Sudoku grid with some pre-filled numbers.</a:t>
            </a:r>
            <a:endParaRPr lang="en-US" sz="1664" dirty="0"/>
          </a:p>
        </p:txBody>
      </p:sp>
      <p:sp>
        <p:nvSpPr>
          <p:cNvPr id="13" name="Shape 8"/>
          <p:cNvSpPr/>
          <p:nvPr/>
        </p:nvSpPr>
        <p:spPr>
          <a:xfrm>
            <a:off x="1293852" y="4609862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</p:sp>
      <p:sp>
        <p:nvSpPr>
          <p:cNvPr id="14" name="Shape 9"/>
          <p:cNvSpPr/>
          <p:nvPr/>
        </p:nvSpPr>
        <p:spPr>
          <a:xfrm>
            <a:off x="818555" y="439328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66073" y="447246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1"/>
          <p:cNvSpPr/>
          <p:nvPr/>
        </p:nvSpPr>
        <p:spPr>
          <a:xfrm>
            <a:off x="22182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 Analysis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22182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the constraints for each empty cell based on the existing numbers in the row, column, and 3x3 box.</a:t>
            </a:r>
            <a:endParaRPr lang="en-US" sz="1664" dirty="0"/>
          </a:p>
        </p:txBody>
      </p:sp>
      <p:sp>
        <p:nvSpPr>
          <p:cNvPr id="18" name="Shape 13"/>
          <p:cNvSpPr/>
          <p:nvPr/>
        </p:nvSpPr>
        <p:spPr>
          <a:xfrm>
            <a:off x="1293852" y="6376511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</p:sp>
      <p:sp>
        <p:nvSpPr>
          <p:cNvPr id="19" name="Shape 14"/>
          <p:cNvSpPr/>
          <p:nvPr/>
        </p:nvSpPr>
        <p:spPr>
          <a:xfrm>
            <a:off x="818555" y="615993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966073" y="6239113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6"/>
          <p:cNvSpPr/>
          <p:nvPr/>
        </p:nvSpPr>
        <p:spPr>
          <a:xfrm>
            <a:off x="2218253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Candidate Placement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22182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Determine the possible numbers that can be placed in each empty cell without violating the constraints.</a:t>
            </a:r>
            <a:endParaRPr lang="en-US" sz="166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29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50764" y="3330178"/>
            <a:ext cx="9327118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Highlighting the Backtracking Process</a:t>
            </a:r>
            <a:endParaRPr lang="en-US" sz="4299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64" y="4340066"/>
            <a:ext cx="3976211" cy="87344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69125" y="5541050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Recursive Filling</a:t>
            </a:r>
            <a:endParaRPr lang="en-US" sz="2149" dirty="0"/>
          </a:p>
        </p:txBody>
      </p:sp>
      <p:sp>
        <p:nvSpPr>
          <p:cNvPr id="8" name="Text 3"/>
          <p:cNvSpPr/>
          <p:nvPr/>
        </p:nvSpPr>
        <p:spPr>
          <a:xfrm>
            <a:off x="1569125" y="6013252"/>
            <a:ext cx="3539490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recursively fills the grid, attempting to place the next available number in each empty cell.</a:t>
            </a:r>
            <a:endParaRPr lang="en-US" sz="172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75" y="4340066"/>
            <a:ext cx="3976330" cy="87344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45336" y="5541050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</a:t>
            </a:r>
            <a:endParaRPr lang="en-US" sz="2149" dirty="0"/>
          </a:p>
        </p:txBody>
      </p:sp>
      <p:sp>
        <p:nvSpPr>
          <p:cNvPr id="11" name="Text 5"/>
          <p:cNvSpPr/>
          <p:nvPr/>
        </p:nvSpPr>
        <p:spPr>
          <a:xfrm>
            <a:off x="5545336" y="6013252"/>
            <a:ext cx="3539609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a placement leads to a contradiction, the algorithm backtracks to the previous step and explores alternative options.</a:t>
            </a:r>
            <a:endParaRPr lang="en-US" sz="172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3306" y="4340066"/>
            <a:ext cx="3976330" cy="87344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521666" y="5541050"/>
            <a:ext cx="2750344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1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 Adjustment</a:t>
            </a:r>
            <a:endParaRPr lang="en-US" sz="2149" dirty="0"/>
          </a:p>
        </p:txBody>
      </p:sp>
      <p:sp>
        <p:nvSpPr>
          <p:cNvPr id="14" name="Text 7"/>
          <p:cNvSpPr/>
          <p:nvPr/>
        </p:nvSpPr>
        <p:spPr>
          <a:xfrm>
            <a:off x="9521666" y="6013252"/>
            <a:ext cx="3539609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After backtracking, the constraints are updated to reflect the new state of the grid.</a:t>
            </a:r>
            <a:endParaRPr lang="en-US" sz="17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005489"/>
            <a:ext cx="1040808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Handling Empty Cells and Constraints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Empty Cells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identifies and focuses on the empty cells, prioritizing them for placement of valid numbers.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 Tracking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maintains a comprehensive understanding of the constraints for each row, column, and 3x3 box to ensure a valid solution.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28398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 Enforcement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strictly enforces the constraints, ensuring that each row, column, and 3x3 box contains unique digits from 1 to 9.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864084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864084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3166348"/>
            <a:ext cx="5054322" cy="25313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475178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Optimizing the Visualization for Efficiency</a:t>
            </a:r>
            <a:endParaRPr lang="en-US" sz="340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1814513"/>
            <a:ext cx="431959" cy="43195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091238" y="241923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 Execution</a:t>
            </a:r>
            <a:endParaRPr lang="en-US" sz="1701" dirty="0"/>
          </a:p>
        </p:txBody>
      </p:sp>
      <p:sp>
        <p:nvSpPr>
          <p:cNvPr id="9" name="Text 3"/>
          <p:cNvSpPr/>
          <p:nvPr/>
        </p:nvSpPr>
        <p:spPr>
          <a:xfrm>
            <a:off x="6091238" y="279273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visualization employs efficient algorithms and data structures to solve Sudoku puzzles quickly.</a:t>
            </a:r>
            <a:endParaRPr lang="en-US" sz="1361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3587710"/>
            <a:ext cx="431959" cy="43195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91238" y="419242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Memory Management</a:t>
            </a:r>
            <a:endParaRPr lang="en-US" sz="1701" dirty="0"/>
          </a:p>
        </p:txBody>
      </p:sp>
      <p:sp>
        <p:nvSpPr>
          <p:cNvPr id="12" name="Text 5"/>
          <p:cNvSpPr/>
          <p:nvPr/>
        </p:nvSpPr>
        <p:spPr>
          <a:xfrm>
            <a:off x="6091238" y="456592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optimizes memory usage to handle complex puzzles without performance degradation.</a:t>
            </a:r>
            <a:endParaRPr lang="en-US" sz="1361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238" y="5360908"/>
            <a:ext cx="431959" cy="43195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091238" y="59656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</a:t>
            </a:r>
            <a:endParaRPr lang="en-US" sz="1701" dirty="0"/>
          </a:p>
        </p:txBody>
      </p:sp>
      <p:sp>
        <p:nvSpPr>
          <p:cNvPr id="15" name="Text 7"/>
          <p:cNvSpPr/>
          <p:nvPr/>
        </p:nvSpPr>
        <p:spPr>
          <a:xfrm>
            <a:off x="6091238" y="633912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visualization can handle Sudoku puzzles of varying difficulty levels and grid sizes.</a:t>
            </a:r>
            <a:endParaRPr lang="en-US" sz="1361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38" y="7134106"/>
            <a:ext cx="431959" cy="431959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091238" y="773882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User-Friendly</a:t>
            </a:r>
            <a:endParaRPr lang="en-US" sz="1701" dirty="0"/>
          </a:p>
        </p:txBody>
      </p:sp>
      <p:sp>
        <p:nvSpPr>
          <p:cNvPr id="18" name="Text 9"/>
          <p:cNvSpPr/>
          <p:nvPr/>
        </p:nvSpPr>
        <p:spPr>
          <a:xfrm>
            <a:off x="6091238" y="811232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interface is designed to be intuitive and engaging for users to follow the solution process.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260" y="3032760"/>
            <a:ext cx="3611880" cy="21640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4837" y="881182"/>
            <a:ext cx="7344608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 and Potential Applications</a:t>
            </a:r>
            <a:endParaRPr lang="en-US" sz="3402" dirty="0"/>
          </a:p>
        </p:txBody>
      </p:sp>
      <p:sp>
        <p:nvSpPr>
          <p:cNvPr id="7" name="Shape 2"/>
          <p:cNvSpPr/>
          <p:nvPr/>
        </p:nvSpPr>
        <p:spPr>
          <a:xfrm>
            <a:off x="604837" y="1680448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785217" y="186082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Educational Tool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785217" y="2234327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Sudoku solver visualization can be used as an educational tool to teach logical reasoning and problem-solving skills.</a:t>
            </a:r>
            <a:endParaRPr lang="en-US" sz="1361" dirty="0"/>
          </a:p>
        </p:txBody>
      </p:sp>
      <p:sp>
        <p:nvSpPr>
          <p:cNvPr id="10" name="Shape 5"/>
          <p:cNvSpPr/>
          <p:nvPr/>
        </p:nvSpPr>
        <p:spPr>
          <a:xfrm>
            <a:off x="604837" y="3140631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785217" y="332101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Brain Stimulation</a:t>
            </a:r>
            <a:endParaRPr lang="en-US" sz="1701" dirty="0"/>
          </a:p>
        </p:txBody>
      </p:sp>
      <p:sp>
        <p:nvSpPr>
          <p:cNvPr id="12" name="Text 7"/>
          <p:cNvSpPr/>
          <p:nvPr/>
        </p:nvSpPr>
        <p:spPr>
          <a:xfrm>
            <a:off x="785217" y="3694509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Solving Sudoku puzzles with the help of this visualization can enhance cognitive abilities and mental sharpness.</a:t>
            </a:r>
            <a:endParaRPr lang="en-US" sz="1361" dirty="0"/>
          </a:p>
        </p:txBody>
      </p:sp>
      <p:sp>
        <p:nvSpPr>
          <p:cNvPr id="13" name="Shape 8"/>
          <p:cNvSpPr/>
          <p:nvPr/>
        </p:nvSpPr>
        <p:spPr>
          <a:xfrm>
            <a:off x="604837" y="4600813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785217" y="478119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Entertainment</a:t>
            </a:r>
            <a:endParaRPr lang="en-US" sz="1701" dirty="0"/>
          </a:p>
        </p:txBody>
      </p:sp>
      <p:sp>
        <p:nvSpPr>
          <p:cNvPr id="15" name="Text 10"/>
          <p:cNvSpPr/>
          <p:nvPr/>
        </p:nvSpPr>
        <p:spPr>
          <a:xfrm>
            <a:off x="785217" y="5154692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interactive nature of the visualization can make Sudoku solving an enjoyable and engaging experience for users.</a:t>
            </a:r>
            <a:endParaRPr lang="en-US" sz="1361" dirty="0"/>
          </a:p>
        </p:txBody>
      </p:sp>
      <p:sp>
        <p:nvSpPr>
          <p:cNvPr id="16" name="Shape 11"/>
          <p:cNvSpPr/>
          <p:nvPr/>
        </p:nvSpPr>
        <p:spPr>
          <a:xfrm>
            <a:off x="604837" y="6060996"/>
            <a:ext cx="7934325" cy="1287423"/>
          </a:xfrm>
          <a:prstGeom prst="roundRect">
            <a:avLst>
              <a:gd name="adj" fmla="val 604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785217" y="6241375"/>
            <a:ext cx="231374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Real-World Applications</a:t>
            </a:r>
            <a:endParaRPr lang="en-US" sz="1701" dirty="0"/>
          </a:p>
        </p:txBody>
      </p:sp>
      <p:sp>
        <p:nvSpPr>
          <p:cNvPr id="18" name="Text 13"/>
          <p:cNvSpPr/>
          <p:nvPr/>
        </p:nvSpPr>
        <p:spPr>
          <a:xfrm>
            <a:off x="785217" y="6614874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Sudoku solving techniques can be adapted to solve similar constraint-based problems in various domains, such as scheduling and resource allocation.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531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JSRC</cp:lastModifiedBy>
  <cp:revision>3</cp:revision>
  <dcterms:created xsi:type="dcterms:W3CDTF">2024-07-10T09:13:57Z</dcterms:created>
  <dcterms:modified xsi:type="dcterms:W3CDTF">2024-07-11T08:14:59Z</dcterms:modified>
</cp:coreProperties>
</file>