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A631-03E3-43A8-B0C3-CDE9773FF87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6EFF6-7CEE-4913-A2D0-F4411ED4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road-traffic-injuri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https://www.who.int/news-room/fact-sheets/detail/road-traffic-injuries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6EFF6-7CEE-4913-A2D0-F4411ED41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5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6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82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C03C0A-10E6-4D4E-9CDA-BBA17C02429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88526E-396F-4259-ACF2-DD18AD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3293-5958-4C7F-9DCA-4C45F8C37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A1A8C-B357-415F-859A-FB3B102FA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Ayush Mathur</a:t>
            </a:r>
          </a:p>
        </p:txBody>
      </p:sp>
    </p:spTree>
    <p:extLst>
      <p:ext uri="{BB962C8B-B14F-4D97-AF65-F5344CB8AC3E}">
        <p14:creationId xmlns:p14="http://schemas.microsoft.com/office/powerpoint/2010/main" val="35279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55FA-BAA6-4AA7-87B7-854E6845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Worldwide accident facts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5212-E76D-46A8-8CEB-4C2A44BE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Approx. 1.35 million people die worldwide due to accidents.</a:t>
            </a:r>
          </a:p>
          <a:p>
            <a:r>
              <a:rPr lang="en-US" dirty="0"/>
              <a:t>Road traffic crashes cost most countries 3% of their GDP.</a:t>
            </a:r>
          </a:p>
          <a:p>
            <a:r>
              <a:rPr lang="en-US" dirty="0"/>
              <a:t>More than half of all road traffic deaths are among vulnerable road users: Pedestrians, cyclists and motorcyclists.</a:t>
            </a:r>
          </a:p>
          <a:p>
            <a:r>
              <a:rPr lang="en-US" dirty="0"/>
              <a:t>Road traffic injuries are the leading cause of death for children and young adults.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0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A104-8420-4967-BC80-7026D21E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Accident severity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00C8-B283-4C9A-AF39-9947C5FC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better emergency services.</a:t>
            </a:r>
          </a:p>
          <a:p>
            <a:r>
              <a:rPr lang="en-US" dirty="0"/>
              <a:t>Notice accident prone zone.</a:t>
            </a:r>
          </a:p>
          <a:p>
            <a:r>
              <a:rPr lang="en-US" dirty="0"/>
              <a:t>Provide advance warnings due to weather and road environments difficult to drive in.</a:t>
            </a:r>
          </a:p>
          <a:p>
            <a:r>
              <a:rPr lang="en-US" dirty="0"/>
              <a:t>Build a warning system to manage traffic and evacuation during any major accident.</a:t>
            </a:r>
          </a:p>
        </p:txBody>
      </p:sp>
    </p:spTree>
    <p:extLst>
      <p:ext uri="{BB962C8B-B14F-4D97-AF65-F5344CB8AC3E}">
        <p14:creationId xmlns:p14="http://schemas.microsoft.com/office/powerpoint/2010/main" val="138146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60B5-4B2C-40B0-9755-C6632FE0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3AD6-00A1-4EE7-989C-4857DD9B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accidents were due to driver mistakes.</a:t>
            </a:r>
          </a:p>
          <a:p>
            <a:r>
              <a:rPr lang="en-US" dirty="0"/>
              <a:t>About 25% cases had parked cars involved.</a:t>
            </a:r>
          </a:p>
          <a:p>
            <a:r>
              <a:rPr lang="en-US" dirty="0"/>
              <a:t>Many cases had driver under influence of alcohol/drugs.</a:t>
            </a:r>
          </a:p>
          <a:p>
            <a:r>
              <a:rPr lang="en-US" dirty="0"/>
              <a:t>Light conditions specially Dark had a factor in accident.</a:t>
            </a:r>
          </a:p>
          <a:p>
            <a:r>
              <a:rPr lang="en-US" dirty="0"/>
              <a:t>40% cases had rain, overcast and other weather conditions.</a:t>
            </a:r>
          </a:p>
          <a:p>
            <a:r>
              <a:rPr lang="en-US" dirty="0"/>
              <a:t>35% cases had wet roads or snow,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9ED9-895B-48ED-90E6-4FD40919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Analysis(contd..)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24C7-21C1-4DD2-84BB-9EB719A3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65% cases occurred in Blocks.</a:t>
            </a:r>
          </a:p>
          <a:p>
            <a:r>
              <a:rPr lang="en-US" dirty="0"/>
              <a:t>Most cases include 2 or 3 cars. More than 3 cars involved accidents are rare.</a:t>
            </a:r>
          </a:p>
          <a:p>
            <a:r>
              <a:rPr lang="en-US" dirty="0"/>
              <a:t>Evening has the most accident counts in a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232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Predicting Accident severity</vt:lpstr>
      <vt:lpstr>Worldwide accident facts </vt:lpstr>
      <vt:lpstr>Importance of Accident severity prediction</vt:lpstr>
      <vt:lpstr>Insights from Analysis</vt:lpstr>
      <vt:lpstr>Insights from Analysis(contd..)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Ayush Mathur</dc:creator>
  <cp:lastModifiedBy>Ayush Mathur</cp:lastModifiedBy>
  <cp:revision>6</cp:revision>
  <dcterms:created xsi:type="dcterms:W3CDTF">2020-09-01T15:17:05Z</dcterms:created>
  <dcterms:modified xsi:type="dcterms:W3CDTF">2020-09-01T16:46:30Z</dcterms:modified>
</cp:coreProperties>
</file>