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F65F-016C-5553-97A6-F16102AA5586}"/>
              </a:ext>
            </a:extLst>
          </p:cNvPr>
          <p:cNvSpPr>
            <a:spLocks noGrp="1"/>
          </p:cNvSpPr>
          <p:nvPr>
            <p:ph type="ctrTitle"/>
          </p:nvPr>
        </p:nvSpPr>
        <p:spPr>
          <a:xfrm>
            <a:off x="319596" y="934458"/>
            <a:ext cx="11097087" cy="2421464"/>
          </a:xfrm>
        </p:spPr>
        <p:txBody>
          <a:bodyPr/>
          <a:lstStyle/>
          <a:p>
            <a:r>
              <a:rPr lang="en-US" b="1" dirty="0"/>
              <a:t>RSVP movies after analyzing the IMDb dataset</a:t>
            </a:r>
            <a:endParaRPr lang="en-IN" b="1" dirty="0"/>
          </a:p>
        </p:txBody>
      </p:sp>
      <p:sp>
        <p:nvSpPr>
          <p:cNvPr id="3" name="Subtitle 2">
            <a:extLst>
              <a:ext uri="{FF2B5EF4-FFF2-40B4-BE49-F238E27FC236}">
                <a16:creationId xmlns:a16="http://schemas.microsoft.com/office/drawing/2014/main" id="{0A9CFDD8-C158-EFEF-D4A0-0F272C9D9A4B}"/>
              </a:ext>
            </a:extLst>
          </p:cNvPr>
          <p:cNvSpPr>
            <a:spLocks noGrp="1"/>
          </p:cNvSpPr>
          <p:nvPr>
            <p:ph type="subTitle" idx="1"/>
          </p:nvPr>
        </p:nvSpPr>
        <p:spPr>
          <a:xfrm>
            <a:off x="6462944" y="5237825"/>
            <a:ext cx="5557421" cy="1296140"/>
          </a:xfrm>
        </p:spPr>
        <p:txBody>
          <a:bodyPr/>
          <a:lstStyle/>
          <a:p>
            <a:r>
              <a:rPr lang="en-US" b="1" dirty="0">
                <a:solidFill>
                  <a:srgbClr val="FFFF00"/>
                </a:solidFill>
              </a:rPr>
              <a:t>SUBMITTED BY: AYUSH MISHRA AND RAJ UPADHYAY</a:t>
            </a:r>
            <a:endParaRPr lang="en-IN" b="1" dirty="0">
              <a:solidFill>
                <a:srgbClr val="FFFF00"/>
              </a:solidFill>
            </a:endParaRPr>
          </a:p>
        </p:txBody>
      </p:sp>
    </p:spTree>
    <p:extLst>
      <p:ext uri="{BB962C8B-B14F-4D97-AF65-F5344CB8AC3E}">
        <p14:creationId xmlns:p14="http://schemas.microsoft.com/office/powerpoint/2010/main" val="305282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44FE-4FEB-D970-F372-94E23281DF3C}"/>
              </a:ext>
            </a:extLst>
          </p:cNvPr>
          <p:cNvSpPr>
            <a:spLocks noGrp="1"/>
          </p:cNvSpPr>
          <p:nvPr>
            <p:ph type="title"/>
          </p:nvPr>
        </p:nvSpPr>
        <p:spPr>
          <a:xfrm>
            <a:off x="257453" y="168677"/>
            <a:ext cx="11656380" cy="1331650"/>
          </a:xfrm>
        </p:spPr>
        <p:txBody>
          <a:bodyPr>
            <a:normAutofit/>
          </a:bodyPr>
          <a:lstStyle/>
          <a:p>
            <a:r>
              <a:rPr lang="en-US" sz="4000" b="1" dirty="0">
                <a:solidFill>
                  <a:srgbClr val="FFFF00"/>
                </a:solidFill>
              </a:rPr>
              <a:t>The following insights were derived for RSVP movies after analyzing the IMDb dataset – </a:t>
            </a:r>
            <a:endParaRPr lang="en-IN" sz="4000" b="1" dirty="0">
              <a:solidFill>
                <a:srgbClr val="FFFF00"/>
              </a:solidFill>
            </a:endParaRPr>
          </a:p>
        </p:txBody>
      </p:sp>
      <p:sp>
        <p:nvSpPr>
          <p:cNvPr id="3" name="Content Placeholder 2">
            <a:extLst>
              <a:ext uri="{FF2B5EF4-FFF2-40B4-BE49-F238E27FC236}">
                <a16:creationId xmlns:a16="http://schemas.microsoft.com/office/drawing/2014/main" id="{B3CCA012-5687-CEAB-0715-712646354505}"/>
              </a:ext>
            </a:extLst>
          </p:cNvPr>
          <p:cNvSpPr>
            <a:spLocks noGrp="1"/>
          </p:cNvSpPr>
          <p:nvPr>
            <p:ph idx="1"/>
          </p:nvPr>
        </p:nvSpPr>
        <p:spPr>
          <a:xfrm>
            <a:off x="435007" y="1500327"/>
            <a:ext cx="11327906" cy="5188996"/>
          </a:xfrm>
        </p:spPr>
        <p:txBody>
          <a:bodyPr>
            <a:normAutofit/>
          </a:bodyPr>
          <a:lstStyle/>
          <a:p>
            <a:r>
              <a:rPr lang="en-US" sz="2400" b="1" dirty="0"/>
              <a:t>There is a downward trend in the number of movies produced over the years.</a:t>
            </a:r>
          </a:p>
          <a:p>
            <a:r>
              <a:rPr lang="en-US" sz="2400" b="1" dirty="0"/>
              <a:t>Highest number of movies were produced in the month of March. </a:t>
            </a:r>
          </a:p>
          <a:p>
            <a:r>
              <a:rPr lang="en-US" sz="2400" b="1" dirty="0"/>
              <a:t> Drama is the most popular genre with 4285 number of movies and average duration of 106.77 minutes. </a:t>
            </a:r>
          </a:p>
          <a:p>
            <a:r>
              <a:rPr lang="en-US" sz="2400" b="1" dirty="0"/>
              <a:t> As per the analysis of genre ,the top three movie belongs to Drama, Action and thriller .</a:t>
            </a:r>
          </a:p>
          <a:p>
            <a:r>
              <a:rPr lang="en-US" sz="2400" b="1" dirty="0"/>
              <a:t> RSVP movies can focus on Drama genre for its future film.</a:t>
            </a:r>
          </a:p>
          <a:p>
            <a:r>
              <a:rPr lang="en-US" sz="2400" b="1" dirty="0"/>
              <a:t> Top three production houses are : Marvel Studios</a:t>
            </a:r>
          </a:p>
          <a:p>
            <a:pPr marL="0" indent="0">
              <a:buNone/>
            </a:pPr>
            <a:r>
              <a:rPr lang="en-US" sz="2400" b="1" dirty="0"/>
              <a:t>                                                                     Twentieth Century Fox </a:t>
            </a:r>
          </a:p>
          <a:p>
            <a:pPr marL="0" indent="0">
              <a:buNone/>
            </a:pPr>
            <a:r>
              <a:rPr lang="en-US" sz="2400" b="1" dirty="0"/>
              <a:t>                                                                     Warner Bros</a:t>
            </a:r>
            <a:endParaRPr lang="en-IN" sz="2400" b="1" dirty="0"/>
          </a:p>
        </p:txBody>
      </p:sp>
    </p:spTree>
    <p:extLst>
      <p:ext uri="{BB962C8B-B14F-4D97-AF65-F5344CB8AC3E}">
        <p14:creationId xmlns:p14="http://schemas.microsoft.com/office/powerpoint/2010/main" val="116925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1B29-D90A-A7C4-8BD2-4767E5E443FC}"/>
              </a:ext>
            </a:extLst>
          </p:cNvPr>
          <p:cNvSpPr>
            <a:spLocks noGrp="1"/>
          </p:cNvSpPr>
          <p:nvPr>
            <p:ph type="title"/>
          </p:nvPr>
        </p:nvSpPr>
        <p:spPr>
          <a:xfrm>
            <a:off x="685801" y="106533"/>
            <a:ext cx="10131425" cy="26633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26B3A75-93D1-7AAF-E9E9-24F496AE7FFC}"/>
              </a:ext>
            </a:extLst>
          </p:cNvPr>
          <p:cNvSpPr>
            <a:spLocks noGrp="1"/>
          </p:cNvSpPr>
          <p:nvPr>
            <p:ph idx="1"/>
          </p:nvPr>
        </p:nvSpPr>
        <p:spPr>
          <a:xfrm>
            <a:off x="685801" y="532661"/>
            <a:ext cx="10131425" cy="6152224"/>
          </a:xfrm>
        </p:spPr>
        <p:txBody>
          <a:bodyPr>
            <a:normAutofit/>
          </a:bodyPr>
          <a:lstStyle/>
          <a:p>
            <a:r>
              <a:rPr lang="en-US" sz="2400" b="1" dirty="0"/>
              <a:t> Star Cinema and Twentieth Century Fox are the top two production houses that have produced multilingual movies. Since they have produced good number of top multilingual movies so we can coordinate with those for our next multilingual movies. </a:t>
            </a:r>
          </a:p>
          <a:p>
            <a:r>
              <a:rPr lang="en-US" sz="2400" b="1" dirty="0"/>
              <a:t> The top director in the top three genres with highest number of superhit movies is James Mangold. He can be hired as the director for the next project.</a:t>
            </a:r>
          </a:p>
          <a:p>
            <a:r>
              <a:rPr lang="en-US" sz="2400" b="1" dirty="0"/>
              <a:t> Based on median rating, </a:t>
            </a:r>
            <a:r>
              <a:rPr lang="en-US" sz="2400" b="1" dirty="0" err="1"/>
              <a:t>Mammootty</a:t>
            </a:r>
            <a:r>
              <a:rPr lang="en-US" sz="2400" b="1" dirty="0"/>
              <a:t> and/or Mohanlal can be hired as the actor for the next project. </a:t>
            </a:r>
          </a:p>
          <a:p>
            <a:r>
              <a:rPr lang="en-US" sz="2400" b="1" dirty="0"/>
              <a:t>As per analysis of total votes and average rating of 8.42 for movies released in India, Vijay </a:t>
            </a:r>
            <a:r>
              <a:rPr lang="en-US" sz="2400" b="1" dirty="0" err="1"/>
              <a:t>Sethupathi</a:t>
            </a:r>
            <a:r>
              <a:rPr lang="en-US" sz="2400" b="1" dirty="0"/>
              <a:t> . He can be added to the cast woo Indian audience for the upcoming popular movies.</a:t>
            </a:r>
            <a:endParaRPr lang="en-IN" sz="2400" b="1" dirty="0"/>
          </a:p>
        </p:txBody>
      </p:sp>
    </p:spTree>
    <p:extLst>
      <p:ext uri="{BB962C8B-B14F-4D97-AF65-F5344CB8AC3E}">
        <p14:creationId xmlns:p14="http://schemas.microsoft.com/office/powerpoint/2010/main" val="204108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077E-8A91-E9A9-4853-1758EC73F61D}"/>
              </a:ext>
            </a:extLst>
          </p:cNvPr>
          <p:cNvSpPr>
            <a:spLocks noGrp="1"/>
          </p:cNvSpPr>
          <p:nvPr>
            <p:ph type="title"/>
          </p:nvPr>
        </p:nvSpPr>
        <p:spPr>
          <a:xfrm>
            <a:off x="685801" y="186432"/>
            <a:ext cx="10131425" cy="34622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F476BC0-6F85-0265-A883-1D16B5DAC65E}"/>
              </a:ext>
            </a:extLst>
          </p:cNvPr>
          <p:cNvSpPr>
            <a:spLocks noGrp="1"/>
          </p:cNvSpPr>
          <p:nvPr>
            <p:ph idx="1"/>
          </p:nvPr>
        </p:nvSpPr>
        <p:spPr>
          <a:xfrm>
            <a:off x="685801" y="683582"/>
            <a:ext cx="10131425" cy="2745418"/>
          </a:xfrm>
        </p:spPr>
        <p:txBody>
          <a:bodyPr>
            <a:normAutofit/>
          </a:bodyPr>
          <a:lstStyle/>
          <a:p>
            <a:r>
              <a:rPr lang="en-US" sz="2400" b="1" dirty="0"/>
              <a:t>Based on total votes and average rating of 7.74 received for Hindi movies released in India, </a:t>
            </a:r>
            <a:r>
              <a:rPr lang="en-US" sz="2400" b="1" dirty="0" err="1"/>
              <a:t>Taapsee</a:t>
            </a:r>
            <a:r>
              <a:rPr lang="en-US" sz="2400" b="1" dirty="0"/>
              <a:t> </a:t>
            </a:r>
            <a:r>
              <a:rPr lang="en-US" sz="2400" b="1" dirty="0" err="1"/>
              <a:t>Pannu</a:t>
            </a:r>
            <a:r>
              <a:rPr lang="en-US" sz="2400" b="1" dirty="0"/>
              <a:t> can be chosen as the most popular actress.</a:t>
            </a:r>
          </a:p>
          <a:p>
            <a:r>
              <a:rPr lang="en-US" sz="2400" b="1" dirty="0"/>
              <a:t>Based on the number of Super Hit movies, Susan Brown or Amanda Lawrence or Denise Gough can be considered as the actress for Drama genre</a:t>
            </a:r>
            <a:endParaRPr lang="en-IN" sz="2400" b="1" dirty="0"/>
          </a:p>
        </p:txBody>
      </p:sp>
    </p:spTree>
    <p:extLst>
      <p:ext uri="{BB962C8B-B14F-4D97-AF65-F5344CB8AC3E}">
        <p14:creationId xmlns:p14="http://schemas.microsoft.com/office/powerpoint/2010/main" val="279968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E598-7A28-8BDA-43E6-B1671FCF574F}"/>
              </a:ext>
            </a:extLst>
          </p:cNvPr>
          <p:cNvSpPr>
            <a:spLocks noGrp="1"/>
          </p:cNvSpPr>
          <p:nvPr>
            <p:ph type="ctrTitle"/>
          </p:nvPr>
        </p:nvSpPr>
        <p:spPr>
          <a:xfrm>
            <a:off x="1970843" y="816747"/>
            <a:ext cx="6258757" cy="2911874"/>
          </a:xfrm>
        </p:spPr>
        <p:txBody>
          <a:bodyPr>
            <a:noAutofit/>
          </a:bodyPr>
          <a:lstStyle/>
          <a:p>
            <a:r>
              <a:rPr lang="en-US" sz="6600" b="1" dirty="0">
                <a:solidFill>
                  <a:srgbClr val="FFFF00"/>
                </a:solidFill>
              </a:rPr>
              <a:t>THANK YOU</a:t>
            </a:r>
            <a:endParaRPr lang="en-IN" sz="6600" b="1" dirty="0">
              <a:solidFill>
                <a:srgbClr val="FFFF00"/>
              </a:solidFill>
            </a:endParaRPr>
          </a:p>
        </p:txBody>
      </p:sp>
      <p:sp>
        <p:nvSpPr>
          <p:cNvPr id="3" name="Subtitle 2">
            <a:extLst>
              <a:ext uri="{FF2B5EF4-FFF2-40B4-BE49-F238E27FC236}">
                <a16:creationId xmlns:a16="http://schemas.microsoft.com/office/drawing/2014/main" id="{D7F07F45-0366-094E-0FAB-B5B429F82E9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00658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25</TotalTime>
  <Words>310</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RSVP movies after analyzing the IMDb dataset</vt:lpstr>
      <vt:lpstr>The following insights were derived for RSVP movies after analyzing the IMDb dataset –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RSVP movies after analyzing the IMDb dataset</dc:title>
  <dc:creator>AYUSH MISHRA</dc:creator>
  <cp:lastModifiedBy>AYUSH MISHRA</cp:lastModifiedBy>
  <cp:revision>1</cp:revision>
  <dcterms:created xsi:type="dcterms:W3CDTF">2022-07-02T09:30:26Z</dcterms:created>
  <dcterms:modified xsi:type="dcterms:W3CDTF">2022-07-02T09:56:17Z</dcterms:modified>
</cp:coreProperties>
</file>