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57" d="100"/>
          <a:sy n="57" d="100"/>
        </p:scale>
        <p:origin x="610" y="4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3.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07886"/>
          </a:xfrm>
          <a:prstGeom prst="rect">
            <a:avLst/>
          </a:prstGeom>
          <a:noFill/>
        </p:spPr>
        <p:txBody>
          <a:bodyPr wrap="square" rtlCol="0">
            <a:spAutoFit/>
          </a:bodyPr>
          <a:lstStyle/>
          <a:p>
            <a:r>
              <a:rPr lang="en-US" sz="2000" b="1" dirty="0" err="1" smtClean="0">
                <a:latin typeface="Arial" panose="020B0604020202020204" pitchFamily="34" charset="0"/>
                <a:cs typeface="Arial" panose="020B0604020202020204" pitchFamily="34" charset="0"/>
              </a:rPr>
              <a:t>Ayush</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Munjewar</a:t>
            </a:r>
            <a:endParaRPr lang="en-IN" sz="2000" b="1" dirty="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Data Analyst</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538</Words>
  <Application>Microsoft Office PowerPoint</Application>
  <PresentationFormat>Custom</PresentationFormat>
  <Paragraphs>79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USER</cp:lastModifiedBy>
  <cp:revision>16</cp:revision>
  <dcterms:created xsi:type="dcterms:W3CDTF">2006-08-16T00:00:00Z</dcterms:created>
  <dcterms:modified xsi:type="dcterms:W3CDTF">2024-03-15T08:58:23Z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