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0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6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6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9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2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Project: Startup Profit Prediction Using Linear Regression</a:t>
            </a:r>
          </a:p>
          <a:p>
            <a:r>
              <a:rPr dirty="0"/>
              <a:t>Tools: Python, Pandas, Scikit-learn</a:t>
            </a:r>
          </a:p>
          <a:p>
            <a:r>
              <a:rPr dirty="0"/>
              <a:t>Presented by: </a:t>
            </a:r>
            <a:r>
              <a:rPr lang="en-US" dirty="0"/>
              <a:t>Ayush Nigam, Yash Goyal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A5D5B-C673-A67D-0355-0B482B1288DD}"/>
              </a:ext>
            </a:extLst>
          </p:cNvPr>
          <p:cNvSpPr txBox="1"/>
          <p:nvPr/>
        </p:nvSpPr>
        <p:spPr>
          <a:xfrm>
            <a:off x="1681316" y="668593"/>
            <a:ext cx="5555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STARTUP PROFIT PREDICTION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A31E-0B0D-C4CA-9FAB-DE8EEE92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11725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Problem Statement:</a:t>
            </a:r>
          </a:p>
          <a:p>
            <a:r>
              <a:t>Startups invest in various departments without clear profit estimation.</a:t>
            </a:r>
          </a:p>
          <a:p>
            <a:r>
              <a:t>Objective:</a:t>
            </a:r>
          </a:p>
          <a:p>
            <a:r>
              <a:t>- Predict startup profits using linear regression.</a:t>
            </a:r>
          </a:p>
          <a:p>
            <a:r>
              <a:t>- Understand impact of R&amp;D, marketing, admin spending.</a:t>
            </a:r>
          </a:p>
          <a:p>
            <a:r>
              <a:t>- Automate profit prediction using 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dataset using Pandas.</a:t>
            </a:r>
          </a:p>
          <a:p>
            <a:r>
              <a:t>- Separated features and target (Profit).</a:t>
            </a:r>
          </a:p>
          <a:p>
            <a:r>
              <a:t>- Applied OneHotEncoder on 'State' column.</a:t>
            </a:r>
          </a:p>
          <a:p>
            <a:r>
              <a:t>- Used ColumnTransformer to combine features.</a:t>
            </a:r>
          </a:p>
          <a:p>
            <a:r>
              <a:t>- Built a Pipeline for preprocessing and model training.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Evaluation Metrics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Model: Linear Regression (from sklearn.linear_model)</a:t>
            </a:r>
          </a:p>
          <a:p>
            <a:r>
              <a:t>Why Linear Regression?</a:t>
            </a:r>
          </a:p>
          <a:p>
            <a:r>
              <a:t>- Simple, interpretable, efficient for numerical prediction.</a:t>
            </a:r>
          </a:p>
          <a:p>
            <a:r>
              <a:t>Evaluation Metrics:</a:t>
            </a:r>
          </a:p>
          <a:p>
            <a:r>
              <a:t>- Mean Squared Error (MSE)</a:t>
            </a:r>
          </a:p>
          <a:p>
            <a:r>
              <a:t>- R² Score (coefficient of determination)</a:t>
            </a:r>
          </a:p>
          <a:p>
            <a:r>
              <a:t>Example Output:</a:t>
            </a:r>
          </a:p>
          <a:p>
            <a:r>
              <a:t>MSE: 9133600.5, R² Score: 0.91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Name: 50_Startups.csv</a:t>
            </a:r>
          </a:p>
          <a:p>
            <a:r>
              <a:t>- Rows: 50</a:t>
            </a:r>
          </a:p>
          <a:p>
            <a:r>
              <a:t>- Features: R&amp;D Spend, Administration, Marketing Spend, State</a:t>
            </a:r>
          </a:p>
          <a:p>
            <a:r>
              <a:t>- Target: Profit</a:t>
            </a:r>
          </a:p>
          <a:p>
            <a:r>
              <a:t>- Type: Real-world startup investment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Challenges:</a:t>
            </a:r>
          </a:p>
          <a:p>
            <a:r>
              <a:t>- Small dataset size (only 50 rows)</a:t>
            </a:r>
          </a:p>
          <a:p>
            <a:r>
              <a:t>- Categorical data handling</a:t>
            </a:r>
          </a:p>
          <a:p>
            <a:r>
              <a:t>- Dummy variable trap</a:t>
            </a:r>
          </a:p>
          <a:p>
            <a:r>
              <a:t>- Pipeline complexity</a:t>
            </a:r>
          </a:p>
          <a:p>
            <a:r>
              <a:t>Solutions:</a:t>
            </a:r>
          </a:p>
          <a:p>
            <a:r>
              <a:t>- Used train-test split and random state</a:t>
            </a:r>
          </a:p>
          <a:p>
            <a:r>
              <a:t>- Applied OneHotEncoding with drop='first'</a:t>
            </a:r>
          </a:p>
          <a:p>
            <a:r>
              <a:t>- Built processing and model pipeline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Dataset preview (</a:t>
            </a:r>
            <a:r>
              <a:rPr dirty="0" err="1"/>
              <a:t>df.head</a:t>
            </a:r>
            <a:r>
              <a:rPr dirty="0"/>
              <a:t>())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15F9C-2EAA-7B0E-3CE4-8640213A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35" y="2709673"/>
            <a:ext cx="5654530" cy="2225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E470-6BBA-F0FD-B8ED-1C879F4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386468"/>
            <a:ext cx="6571343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Model training code snippet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3E621-9E6D-B979-BF68-1A6F84CC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75" y="2685985"/>
            <a:ext cx="702624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B385-8979-C2B3-A07D-9BB8814F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29137"/>
            <a:ext cx="6571343" cy="1049235"/>
          </a:xfrm>
        </p:spPr>
        <p:txBody>
          <a:bodyPr>
            <a:normAutofit/>
          </a:bodyPr>
          <a:lstStyle/>
          <a:p>
            <a:r>
              <a:rPr lang="en-US" sz="2000" dirty="0"/>
              <a:t>3. Predicted vs Actual plot (scatter plot)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916AE-AA0C-8B18-E24C-65BB757A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73" y="2110573"/>
            <a:ext cx="5700254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</TotalTime>
  <Words>291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PowerPoint Presentation</vt:lpstr>
      <vt:lpstr>Problem Statement &amp; Objectives</vt:lpstr>
      <vt:lpstr>Data Preprocessing Applied</vt:lpstr>
      <vt:lpstr>Model &amp; Evaluation Metrics Used</vt:lpstr>
      <vt:lpstr>Dataset Details</vt:lpstr>
      <vt:lpstr>Challenges &amp; Solutions</vt:lpstr>
      <vt:lpstr>Demo Screenshots</vt:lpstr>
      <vt:lpstr>PowerPoint Presentation</vt:lpstr>
      <vt:lpstr>3. Predicted vs Actual plot (scatter plot)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nayush.nigam166@outlook.com</cp:lastModifiedBy>
  <cp:revision>10</cp:revision>
  <dcterms:created xsi:type="dcterms:W3CDTF">2013-01-27T09:14:16Z</dcterms:created>
  <dcterms:modified xsi:type="dcterms:W3CDTF">2025-04-24T18:52:02Z</dcterms:modified>
  <cp:category/>
</cp:coreProperties>
</file>