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4f6e116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4f6e116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e4f6e116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e4f6e116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e4f6e116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e4f6e116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46f3089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46f3089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6f3089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6f3089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4f6e116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4f6e116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 PROJECT ASSIGNMENT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by-Ayush Pathak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1858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82000"/>
            <a:ext cx="70389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/>
              <a:t>Creating Project Using Terminal</a:t>
            </a:r>
            <a:endParaRPr b="1" sz="3200" u="sng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" y="1000475"/>
            <a:ext cx="8505924" cy="39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211750"/>
            <a:ext cx="6994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/>
              <a:t>STEPS TO MAKE MULTI MODULE PROJECT</a:t>
            </a:r>
            <a:endParaRPr b="1" sz="3200" u="sng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75450" y="1328975"/>
            <a:ext cx="70389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make a maven project we will be first using command </a:t>
            </a:r>
            <a:r>
              <a:rPr b="1" lang="en"/>
              <a:t>mvn archetype:generate.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input 2007 and select the version 1.4 to specify the archetype version we want to use.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group id we will be adding the organization name ie;com.knoldus.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artifact Id we will use the project name ie stringmanipulation.(In case of adding module we will write the module name”.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version we will enter the version of our update in maven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project id we will use the same name as the group Id ie; com.knoldus.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Creating modules</a:t>
            </a:r>
            <a:endParaRPr b="1" u="sng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67975"/>
            <a:ext cx="70389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will the chan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ge our current directory to stringmanipulation using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command.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Then open the pom file using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gedit command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to edit the pom.xml file.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will add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&lt;packaging&gt;pom&lt;/packaging&gt;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pom file which will allow us to create sub-modules in this directory.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50" y="2510400"/>
            <a:ext cx="5683626" cy="20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234150"/>
            <a:ext cx="70389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Creating modules</a:t>
            </a:r>
            <a:endParaRPr b="1" u="sng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896250"/>
            <a:ext cx="70389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Now repeat the same steps to create a new module in current directory as in first slide.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New sub-modules can be added as in the second slide.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maven project will have only 2 src folders ie; in string-api and string-impl.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50" y="2027325"/>
            <a:ext cx="7997600" cy="9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50" y="2907825"/>
            <a:ext cx="7997600" cy="9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50" y="3793825"/>
            <a:ext cx="7997600" cy="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RESULT IN INTELLIJ</a:t>
            </a:r>
            <a:endParaRPr b="1" u="sng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067975"/>
            <a:ext cx="70389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will be able to see the project structure in the intellij IDE.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will now add the assigned dependencies in the main pom which is created in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stringmanipulation.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88" y="1884325"/>
            <a:ext cx="6627926" cy="30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392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 YOU!!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