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Image-based message encryption and decryption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Ayush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Microtek College of Management and Technology,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D0D0D"/>
                </a:solidFill>
              </a:rPr>
              <a:t>Making the password available during both the encryption and decryption phases was the largest hurdle. I first tried utilizing functions and module imports to connect encryption and decryption. However, problems with variable scope caused this approach to fail. In order to fix this, I created a </a:t>
            </a:r>
            <a:r>
              <a:rPr lang="en-US" sz="3200" dirty="0" err="1">
                <a:solidFill>
                  <a:srgbClr val="0D0D0D"/>
                </a:solidFill>
              </a:rPr>
              <a:t>password.txt</a:t>
            </a:r>
            <a:r>
              <a:rPr lang="en-US" sz="3200" dirty="0">
                <a:solidFill>
                  <a:srgbClr val="0D0D0D"/>
                </a:solidFill>
              </a:rPr>
              <a:t> file that enables safe password storage and retrieval during decryption.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Programming Language:</a:t>
            </a:r>
            <a:r>
              <a:rPr lang="en-US" dirty="0">
                <a:solidFill>
                  <a:srgbClr val="0D0D0D"/>
                </a:solidFill>
              </a:rPr>
              <a:t> 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Libraries Used:</a:t>
            </a:r>
            <a:r>
              <a:rPr lang="en-US" dirty="0">
                <a:solidFill>
                  <a:srgbClr val="0D0D0D"/>
                </a:solidFill>
              </a:rPr>
              <a:t> OpenCV (</a:t>
            </a:r>
            <a:r>
              <a:rPr lang="en-US" dirty="0" err="1">
                <a:solidFill>
                  <a:srgbClr val="0D0D0D"/>
                </a:solidFill>
              </a:rPr>
              <a:t>cv2</a:t>
            </a:r>
            <a:r>
              <a:rPr lang="en-US" dirty="0">
                <a:solidFill>
                  <a:srgbClr val="0D0D0D"/>
                </a:solidFill>
              </a:rPr>
              <a:t>), </a:t>
            </a:r>
            <a:r>
              <a:rPr lang="en-US" dirty="0" err="1">
                <a:solidFill>
                  <a:srgbClr val="0D0D0D"/>
                </a:solidFill>
              </a:rPr>
              <a:t>os</a:t>
            </a:r>
            <a:r>
              <a:rPr lang="en-US" dirty="0">
                <a:solidFill>
                  <a:srgbClr val="0D0D0D"/>
                </a:solidFill>
              </a:rPr>
              <a:t>,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Platform:</a:t>
            </a:r>
            <a:r>
              <a:rPr lang="en-US" dirty="0">
                <a:solidFill>
                  <a:srgbClr val="0D0D0D"/>
                </a:solidFill>
              </a:rPr>
              <a:t> Windows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</a:rPr>
              <a:t>Module-Free Approach:</a:t>
            </a:r>
            <a:r>
              <a:rPr lang="en-US" sz="1800" dirty="0">
                <a:solidFill>
                  <a:srgbClr val="0D0D0D"/>
                </a:solidFill>
              </a:rPr>
              <a:t> No need for complex function calls between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</a:rPr>
              <a:t>Secure Password Handling:</a:t>
            </a:r>
            <a:r>
              <a:rPr lang="en-US" sz="1800" dirty="0">
                <a:solidFill>
                  <a:srgbClr val="0D0D0D"/>
                </a:solidFill>
              </a:rPr>
              <a:t> Stores passwords separately to avoid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</a:rPr>
              <a:t>Scalable Design:</a:t>
            </a:r>
            <a:r>
              <a:rPr lang="en-US" sz="1800" dirty="0">
                <a:solidFill>
                  <a:srgbClr val="0D0D0D"/>
                </a:solidFill>
              </a:rPr>
              <a:t> The project can be extended for advanced encryption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Security Enthusiasts</a:t>
            </a:r>
            <a:r>
              <a:rPr lang="en-US" dirty="0">
                <a:solidFill>
                  <a:srgbClr val="0D0D0D"/>
                </a:solidFill>
              </a:rPr>
              <a:t> who want a simple encryption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Students &amp; Researchers</a:t>
            </a:r>
            <a:r>
              <a:rPr lang="en-US" dirty="0">
                <a:solidFill>
                  <a:srgbClr val="0D0D0D"/>
                </a:solidFill>
              </a:rPr>
              <a:t> exploring cryptography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Developers</a:t>
            </a:r>
            <a:r>
              <a:rPr lang="en-US" dirty="0">
                <a:solidFill>
                  <a:srgbClr val="0D0D0D"/>
                </a:solidFill>
              </a:rPr>
              <a:t> interested in implementing file-based password 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0F9E2-A106-8D20-38AC-B3855CC6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40" y="446282"/>
            <a:ext cx="5306165" cy="3096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81268-6B8B-53F0-B659-95CFF18E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90" y="2538549"/>
            <a:ext cx="4956126" cy="417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A870E-8FAF-92EF-A9C9-94DB6292F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6594"/>
            <a:ext cx="5209430" cy="41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</a:rPr>
              <a:t>By removing function-based linking and using a separate password file, the encryption-decryption process is now more efficient and error-free. This project provides a simple yet effective way to securely encode messages within images.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</a:t>
            </a:r>
            <a:r>
              <a:rPr lang="en-IN" dirty="0" err="1"/>
              <a:t>AyushPandey00</a:t>
            </a:r>
            <a:r>
              <a:rPr lang="en-IN" dirty="0"/>
              <a:t>/</a:t>
            </a:r>
            <a:r>
              <a:rPr lang="en-IN" dirty="0" err="1"/>
              <a:t>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</TotalTime>
  <Words>263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Image-based message encryption and decryption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Markandey Shukla</cp:lastModifiedBy>
  <cp:revision>26</cp:revision>
  <dcterms:created xsi:type="dcterms:W3CDTF">2021-05-26T16:50:10Z</dcterms:created>
  <dcterms:modified xsi:type="dcterms:W3CDTF">2025-02-13T09:15:28Z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