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796" r:id="rId3"/>
    <p:sldId id="4797" r:id="rId4"/>
    <p:sldId id="4798" r:id="rId5"/>
    <p:sldId id="4799" r:id="rId6"/>
    <p:sldId id="479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E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66" autoAdjust="0"/>
  </p:normalViewPr>
  <p:slideViewPr>
    <p:cSldViewPr snapToGrid="0" showGuides="1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A22B4E70-1E5C-47BD-9961-352BAA01603F}" type="datetimeFigureOut">
              <a:rPr lang="zh-CN" altLang="en-US" smtClean="0"/>
              <a:pPr/>
              <a:t>2023/11/28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61F32E8-F9A0-447D-83BC-C3B600DA09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7CA35-4F86-4394-9C3C-9784AF6EA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4A051-03B2-4129-BCA2-4740D3A0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48DA-CA57-40F1-BDC2-B9917BB4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52AE-22D3-4374-A4B8-871583B7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C1B92-94B0-47EE-B395-429B9AF2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4EF2-1107-4E4E-86DB-BEFD5EA5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A229B-F357-4747-8743-6523653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2A19-38B1-44AC-A271-B2149A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3E3BA-61F8-4C16-B6B8-B10F0CFE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8DE57-88DB-4790-8F28-BA4E804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3E9A1-D00F-497A-B032-0D2311D4A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FD77E-9B24-4110-8FBE-BE965167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1E49F-AEFB-448B-87E5-9114E01B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9381-420E-4D35-9E37-090CC981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047FD-E044-4B00-838D-61A6FDA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C9F91-0F0B-47BE-AEDE-E8918433F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2"/>
          <a:stretch/>
        </p:blipFill>
        <p:spPr>
          <a:xfrm>
            <a:off x="-19434" y="1850264"/>
            <a:ext cx="12211433" cy="498895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67FEB-897B-4778-91D9-80BC8330FED6}"/>
              </a:ext>
            </a:extLst>
          </p:cNvPr>
          <p:cNvGrpSpPr/>
          <p:nvPr userDrawn="1"/>
        </p:nvGrpSpPr>
        <p:grpSpPr>
          <a:xfrm>
            <a:off x="0" y="391596"/>
            <a:ext cx="3814304" cy="6074809"/>
            <a:chOff x="-7557743" y="342381"/>
            <a:chExt cx="3814304" cy="607480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F6031F0-CD9E-43E0-8E9C-70C6ABA96F32}"/>
                </a:ext>
              </a:extLst>
            </p:cNvPr>
            <p:cNvGrpSpPr/>
            <p:nvPr/>
          </p:nvGrpSpPr>
          <p:grpSpPr>
            <a:xfrm rot="653978">
              <a:off x="-5052027" y="884065"/>
              <a:ext cx="644464" cy="521450"/>
              <a:chOff x="-9931853" y="3786391"/>
              <a:chExt cx="397890" cy="321941"/>
            </a:xfrm>
          </p:grpSpPr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id="{39806E86-16A7-4AE0-B2CB-11F91F0A2CCD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70" name="泪滴形 69">
                <a:extLst>
                  <a:ext uri="{FF2B5EF4-FFF2-40B4-BE49-F238E27FC236}">
                    <a16:creationId xmlns:a16="http://schemas.microsoft.com/office/drawing/2014/main" id="{ED70336E-3AC6-486C-9F4B-5E2A23FC3631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B257E69-25C3-458B-87E3-F0BABF20BB11}"/>
                </a:ext>
              </a:extLst>
            </p:cNvPr>
            <p:cNvSpPr>
              <a:spLocks/>
            </p:cNvSpPr>
            <p:nvPr/>
          </p:nvSpPr>
          <p:spPr bwMode="auto">
            <a:xfrm rot="6053978">
              <a:off x="-7027143" y="53722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855BFD3-85A9-4976-9F9B-38CDF30791B6}"/>
                </a:ext>
              </a:extLst>
            </p:cNvPr>
            <p:cNvSpPr/>
            <p:nvPr/>
          </p:nvSpPr>
          <p:spPr>
            <a:xfrm rot="653978">
              <a:off x="-7420043" y="2979024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77494DE-B535-4011-B57D-BF7D26319B3A}"/>
                </a:ext>
              </a:extLst>
            </p:cNvPr>
            <p:cNvSpPr/>
            <p:nvPr/>
          </p:nvSpPr>
          <p:spPr>
            <a:xfrm rot="653978">
              <a:off x="-6840675" y="158857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FD0682D-EADC-434C-A4C3-14505A7F5BA2}"/>
                </a:ext>
              </a:extLst>
            </p:cNvPr>
            <p:cNvSpPr/>
            <p:nvPr/>
          </p:nvSpPr>
          <p:spPr>
            <a:xfrm rot="653978">
              <a:off x="-7557743" y="235233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A2D139C-9ACB-4AA8-BC9A-9CE1944E9FAF}"/>
                </a:ext>
              </a:extLst>
            </p:cNvPr>
            <p:cNvSpPr>
              <a:spLocks/>
            </p:cNvSpPr>
            <p:nvPr/>
          </p:nvSpPr>
          <p:spPr bwMode="auto">
            <a:xfrm rot="2453978">
              <a:off x="-7552895" y="887440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A0C4F0-E7AE-40B2-9862-738C284E606B}"/>
                </a:ext>
              </a:extLst>
            </p:cNvPr>
            <p:cNvGrpSpPr/>
            <p:nvPr/>
          </p:nvGrpSpPr>
          <p:grpSpPr>
            <a:xfrm rot="6053978">
              <a:off x="-6863761" y="3572862"/>
              <a:ext cx="495378" cy="400820"/>
              <a:chOff x="-9931853" y="3786391"/>
              <a:chExt cx="397890" cy="321941"/>
            </a:xfrm>
          </p:grpSpPr>
          <p:sp>
            <p:nvSpPr>
              <p:cNvPr id="67" name="泪滴形 66">
                <a:extLst>
                  <a:ext uri="{FF2B5EF4-FFF2-40B4-BE49-F238E27FC236}">
                    <a16:creationId xmlns:a16="http://schemas.microsoft.com/office/drawing/2014/main" id="{F8F15D07-8868-4C36-97FF-4170AF806544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id="{C5189914-EF28-4D68-B865-1AF84FF54203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76BF77B-92F4-4ADC-B8B4-857A69488D3D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6911983" y="2222128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871877-A108-4864-B20E-D5160878552C}"/>
                </a:ext>
              </a:extLst>
            </p:cNvPr>
            <p:cNvGrpSpPr/>
            <p:nvPr/>
          </p:nvGrpSpPr>
          <p:grpSpPr>
            <a:xfrm>
              <a:off x="-5907198" y="1713432"/>
              <a:ext cx="545728" cy="627520"/>
              <a:chOff x="-5899628" y="1869934"/>
              <a:chExt cx="336930" cy="387427"/>
            </a:xfrm>
          </p:grpSpPr>
          <p:sp>
            <p:nvSpPr>
              <p:cNvPr id="65" name="泪滴形 64">
                <a:extLst>
                  <a:ext uri="{FF2B5EF4-FFF2-40B4-BE49-F238E27FC236}">
                    <a16:creationId xmlns:a16="http://schemas.microsoft.com/office/drawing/2014/main" id="{4EB16D74-F1D8-4BA0-A4B1-C4EA53547FA6}"/>
                  </a:ext>
                </a:extLst>
              </p:cNvPr>
              <p:cNvSpPr/>
              <p:nvPr/>
            </p:nvSpPr>
            <p:spPr>
              <a:xfrm rot="5831774">
                <a:off x="-5899629" y="1869935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6" name="泪滴形 65">
                <a:extLst>
                  <a:ext uri="{FF2B5EF4-FFF2-40B4-BE49-F238E27FC236}">
                    <a16:creationId xmlns:a16="http://schemas.microsoft.com/office/drawing/2014/main" id="{5315376A-394D-4328-962A-157ADD3B8A0C}"/>
                  </a:ext>
                </a:extLst>
              </p:cNvPr>
              <p:cNvSpPr/>
              <p:nvPr/>
            </p:nvSpPr>
            <p:spPr>
              <a:xfrm rot="16631774">
                <a:off x="-5716039" y="2104019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6F5D80-B8E4-4774-9C71-16CE97BB86B1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5876768" y="3120149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A23AD53-E051-43C8-9482-85C468EF6BB3}"/>
                </a:ext>
              </a:extLst>
            </p:cNvPr>
            <p:cNvSpPr/>
            <p:nvPr/>
          </p:nvSpPr>
          <p:spPr>
            <a:xfrm rot="15953978">
              <a:off x="-4464216" y="3444683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03846E6-05CD-4EE5-91FA-B8FBB38F86AA}"/>
                </a:ext>
              </a:extLst>
            </p:cNvPr>
            <p:cNvSpPr/>
            <p:nvPr/>
          </p:nvSpPr>
          <p:spPr>
            <a:xfrm rot="15953978">
              <a:off x="-4689063" y="3904852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F211D2A-AC59-4655-A17B-FE9FB0A88405}"/>
                </a:ext>
              </a:extLst>
            </p:cNvPr>
            <p:cNvSpPr/>
            <p:nvPr/>
          </p:nvSpPr>
          <p:spPr>
            <a:xfrm rot="15953978">
              <a:off x="-3970651" y="360029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1" name="泪滴形 50">
              <a:extLst>
                <a:ext uri="{FF2B5EF4-FFF2-40B4-BE49-F238E27FC236}">
                  <a16:creationId xmlns:a16="http://schemas.microsoft.com/office/drawing/2014/main" id="{AD973A47-1239-4B2F-98ED-479487D304D5}"/>
                </a:ext>
              </a:extLst>
            </p:cNvPr>
            <p:cNvSpPr/>
            <p:nvPr/>
          </p:nvSpPr>
          <p:spPr>
            <a:xfrm rot="11231774">
              <a:off x="-4709011" y="2643411"/>
              <a:ext cx="265474" cy="265470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2" name="泪滴形 51">
              <a:extLst>
                <a:ext uri="{FF2B5EF4-FFF2-40B4-BE49-F238E27FC236}">
                  <a16:creationId xmlns:a16="http://schemas.microsoft.com/office/drawing/2014/main" id="{B3DE3242-D1B3-41B2-9DF7-E3A7AE9C64FD}"/>
                </a:ext>
              </a:extLst>
            </p:cNvPr>
            <p:cNvSpPr/>
            <p:nvPr/>
          </p:nvSpPr>
          <p:spPr>
            <a:xfrm rot="431774">
              <a:off x="-4828644" y="2798793"/>
              <a:ext cx="190912" cy="190912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A486262-1D24-4623-A8C7-DFB50C39D532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4439373" y="2658633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4" name="泪滴形 53">
              <a:extLst>
                <a:ext uri="{FF2B5EF4-FFF2-40B4-BE49-F238E27FC236}">
                  <a16:creationId xmlns:a16="http://schemas.microsoft.com/office/drawing/2014/main" id="{EC85F84A-B45D-4B72-8DB2-8C67C5402EE9}"/>
                </a:ext>
              </a:extLst>
            </p:cNvPr>
            <p:cNvSpPr/>
            <p:nvPr/>
          </p:nvSpPr>
          <p:spPr>
            <a:xfrm rot="5831774">
              <a:off x="-7225344" y="3918684"/>
              <a:ext cx="345374" cy="345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5" name="泪滴形 54">
              <a:extLst>
                <a:ext uri="{FF2B5EF4-FFF2-40B4-BE49-F238E27FC236}">
                  <a16:creationId xmlns:a16="http://schemas.microsoft.com/office/drawing/2014/main" id="{3526F7D7-44B8-4737-A409-1C36BFF96ACC}"/>
                </a:ext>
              </a:extLst>
            </p:cNvPr>
            <p:cNvSpPr/>
            <p:nvPr/>
          </p:nvSpPr>
          <p:spPr>
            <a:xfrm rot="16631774">
              <a:off x="-7023195" y="4171324"/>
              <a:ext cx="248368" cy="248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E5DC052-2BC7-4EA3-A1EE-5BC0C0B80706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7136411" y="523496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EAF084-86AA-43F5-AAA7-2B8696D5D13C}"/>
                </a:ext>
              </a:extLst>
            </p:cNvPr>
            <p:cNvSpPr/>
            <p:nvPr/>
          </p:nvSpPr>
          <p:spPr>
            <a:xfrm rot="15953978">
              <a:off x="-5723859" y="555950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09F3D7-99AA-4BB8-8D01-D7ABC705AB83}"/>
                </a:ext>
              </a:extLst>
            </p:cNvPr>
            <p:cNvSpPr/>
            <p:nvPr/>
          </p:nvSpPr>
          <p:spPr>
            <a:xfrm rot="15953978">
              <a:off x="-5948706" y="601967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87B2265-D454-4278-95F1-831CCB6D1163}"/>
                </a:ext>
              </a:extLst>
            </p:cNvPr>
            <p:cNvSpPr/>
            <p:nvPr/>
          </p:nvSpPr>
          <p:spPr>
            <a:xfrm rot="15953978">
              <a:off x="-5230294" y="571510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E59CD4E-6D97-4223-9354-2C74CC32DCAD}"/>
                </a:ext>
              </a:extLst>
            </p:cNvPr>
            <p:cNvSpPr>
              <a:spLocks/>
            </p:cNvSpPr>
            <p:nvPr/>
          </p:nvSpPr>
          <p:spPr bwMode="auto">
            <a:xfrm rot="17753978">
              <a:off x="-7258978" y="5930136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E5A3B39-111F-4454-BE01-959752EFE778}"/>
                </a:ext>
              </a:extLst>
            </p:cNvPr>
            <p:cNvGrpSpPr/>
            <p:nvPr/>
          </p:nvGrpSpPr>
          <p:grpSpPr>
            <a:xfrm>
              <a:off x="-6144039" y="4728767"/>
              <a:ext cx="482348" cy="419480"/>
              <a:chOff x="-9360085" y="715064"/>
              <a:chExt cx="297800" cy="258986"/>
            </a:xfrm>
          </p:grpSpPr>
          <p:sp>
            <p:nvSpPr>
              <p:cNvPr id="63" name="泪滴形 62">
                <a:extLst>
                  <a:ext uri="{FF2B5EF4-FFF2-40B4-BE49-F238E27FC236}">
                    <a16:creationId xmlns:a16="http://schemas.microsoft.com/office/drawing/2014/main" id="{6ADB76F1-A922-4BBA-8B5C-AF07EB442D2D}"/>
                  </a:ext>
                </a:extLst>
              </p:cNvPr>
              <p:cNvSpPr/>
              <p:nvPr/>
            </p:nvSpPr>
            <p:spPr>
              <a:xfrm rot="11231774">
                <a:off x="-9226188" y="715064"/>
                <a:ext cx="163903" cy="16390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4" name="泪滴形 63">
                <a:extLst>
                  <a:ext uri="{FF2B5EF4-FFF2-40B4-BE49-F238E27FC236}">
                    <a16:creationId xmlns:a16="http://schemas.microsoft.com/office/drawing/2014/main" id="{8C2D2636-93AA-46D4-BFEF-654D0F101542}"/>
                  </a:ext>
                </a:extLst>
              </p:cNvPr>
              <p:cNvSpPr/>
              <p:nvPr/>
            </p:nvSpPr>
            <p:spPr>
              <a:xfrm rot="431774">
                <a:off x="-9360085" y="856183"/>
                <a:ext cx="117868" cy="117867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9EC881B-F21E-4DB7-B990-04A89749875A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5699016" y="4773451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430D68A9-07FE-4F8D-B982-55107CB36534}"/>
              </a:ext>
            </a:extLst>
          </p:cNvPr>
          <p:cNvSpPr/>
          <p:nvPr userDrawn="1"/>
        </p:nvSpPr>
        <p:spPr>
          <a:xfrm>
            <a:off x="-7931" y="-407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16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415">
          <p15:clr>
            <a:srgbClr val="FBAE40"/>
          </p15:clr>
        </p15:guide>
        <p15:guide id="4" pos="7265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295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2F57423-B9C1-4359-91E8-35B6372559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68DE35-9893-4B07-A31B-FE140405B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8D7D-304D-44D4-88B8-1DFCEB32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E0A2-207D-4514-9C8D-1C57DA07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A9293-0819-4CF5-8172-4A1E672D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24B58-D035-4FFE-A623-8D7FD33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061CF-4D8B-4EED-9A20-2882F3C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93230-6F98-4FAB-8539-51470BB6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BBA-5E7C-439F-9911-0AF0AA8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7356E-129C-4A45-8584-1DC4ED6C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E16D6-B9A6-45A0-9939-BFC2BDAA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48BFA-C093-48FA-B82F-A5974BB5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8EB41-AF08-4990-B9F0-DCC79BDB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31D7C-3E09-499B-986E-040728E0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6B0D9-5E5E-4FB1-AD92-F77A1D1C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D664B-C59B-4FC5-85F4-0F90298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C1D4-BFAE-4696-A198-EDA563BE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AED553-05F3-4050-AEC2-34C526A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3CB42-24B5-432C-9C6F-92F4C4AD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8B015-960A-44A1-9F70-A2C2754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19E7A-69E4-4C05-A856-54E7CC7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FE2FB-2ABE-4B56-B636-44EDEF37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84B83-4E8C-4949-BF65-0E01C26B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AEE3-2574-4E78-B472-2E17CB6B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31993-2E59-43BD-B38A-B3772160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CEA7F-8DDA-48AA-9BC1-BF46B105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12B30-669D-412A-A1B0-55B9242C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A6936-4E07-439A-85E7-0FAD77FC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37C42-BF14-4422-9406-B23C60F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3B04-FEC9-4E25-AD74-A409267C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1FB3F-4F18-4BE3-8EA0-78BE7426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3F1DD-1159-47F6-87F6-D2A56255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90D4-63E5-453C-8DCD-4AE38F70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1F0B1-69E0-4CC8-8061-B24C72E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D5EC3-7D69-43BD-BAC4-72D1F1A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D304D-3602-4D17-B27B-3C0605CD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DA196-78DC-473F-B580-7B928825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3F31-B214-4F3C-8233-2E94AA9EA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DCB1B397-F90C-4B28-912B-DD2E036DB285}" type="datetimeFigureOut">
              <a:rPr lang="zh-CN" altLang="en-US" smtClean="0"/>
              <a:pPr/>
              <a:t>2023/11/28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7F891-2FB7-4A2E-8A39-252D1831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302D6-48D0-4563-B50A-0339B2A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363292" y="2257547"/>
            <a:ext cx="1146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7200" dirty="0">
                <a:solidFill>
                  <a:srgbClr val="7030A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GVC Project</a:t>
            </a:r>
            <a:endParaRPr lang="zh-CN" altLang="en-US" sz="7200" dirty="0">
              <a:solidFill>
                <a:srgbClr val="7030A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7DA991-ED86-4FBA-B9F1-69FED1D23D1D}"/>
              </a:ext>
            </a:extLst>
          </p:cNvPr>
          <p:cNvSpPr txBox="1"/>
          <p:nvPr/>
        </p:nvSpPr>
        <p:spPr>
          <a:xfrm>
            <a:off x="3020027" y="3644578"/>
            <a:ext cx="6151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Made By: AYUSH PANDEY</a:t>
            </a:r>
          </a:p>
          <a:p>
            <a:pPr algn="ctr"/>
            <a:r>
              <a:rPr lang="en-US" altLang="zh-CN" sz="3200" dirty="0">
                <a:solidFill>
                  <a:srgbClr val="FFC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(22CD3007)</a:t>
            </a:r>
            <a:endParaRPr lang="zh-CN" altLang="en-US" sz="3200" dirty="0">
              <a:solidFill>
                <a:srgbClr val="FFC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241316" y="1447060"/>
            <a:ext cx="1133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 have shown a scenery of a bridge in a city where Car is moving and an Aircraft(fighter plane) is flying.</a:t>
            </a:r>
            <a:endParaRPr lang="zh-CN" altLang="en-US" sz="36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6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241316" y="1447060"/>
            <a:ext cx="11335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 have added trees,Mountains,House,Ocean around the bridge to show its more realistic.</a:t>
            </a:r>
            <a:endParaRPr lang="zh-CN" altLang="en-US" sz="36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7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241316" y="1447060"/>
            <a:ext cx="1133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 have also tried to animate the trees thus to make the scene more realistic also the trees go far while car is moved or aircraft is flown.</a:t>
            </a:r>
            <a:endParaRPr lang="zh-CN" altLang="en-US" sz="36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9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241316" y="1447060"/>
            <a:ext cx="11335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 have also added camera view mainly perspective view,one with respect to the car and other of whole view.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 have also shared the screenshots of My Creation.</a:t>
            </a:r>
            <a:endParaRPr lang="zh-CN" altLang="en-US" sz="36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0">
            <a:extLst>
              <a:ext uri="{FF2B5EF4-FFF2-40B4-BE49-F238E27FC236}">
                <a16:creationId xmlns:a16="http://schemas.microsoft.com/office/drawing/2014/main" id="{E16B2058-786A-4DEB-A270-C2EBAEE427BC}"/>
              </a:ext>
            </a:extLst>
          </p:cNvPr>
          <p:cNvSpPr/>
          <p:nvPr/>
        </p:nvSpPr>
        <p:spPr>
          <a:xfrm>
            <a:off x="363292" y="2257547"/>
            <a:ext cx="11468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dirty="0">
                <a:solidFill>
                  <a:srgbClr val="7030A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 You</a:t>
            </a:r>
            <a:endParaRPr lang="zh-CN" altLang="en-US" sz="6000" dirty="0">
              <a:solidFill>
                <a:srgbClr val="7030A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4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思源黑体 CN Heavy</vt:lpstr>
      <vt:lpstr>思源黑体 CN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Ayush Pandey</cp:lastModifiedBy>
  <cp:revision>10</cp:revision>
  <dcterms:created xsi:type="dcterms:W3CDTF">2019-02-20T04:08:20Z</dcterms:created>
  <dcterms:modified xsi:type="dcterms:W3CDTF">2023-11-28T14:49:38Z</dcterms:modified>
</cp:coreProperties>
</file>