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83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9355" y="431431"/>
            <a:ext cx="1975989" cy="913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69" y="639857"/>
            <a:ext cx="3104515" cy="920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-635" algn="ctr">
              <a:lnSpc>
                <a:spcPts val="1680"/>
              </a:lnSpc>
              <a:spcBef>
                <a:spcPts val="434"/>
              </a:spcBef>
            </a:pPr>
            <a:r>
              <a:rPr sz="1650" b="1" spc="-40" dirty="0">
                <a:latin typeface="Verdana"/>
                <a:cs typeface="Verdana"/>
              </a:rPr>
              <a:t>W</a:t>
            </a:r>
            <a:r>
              <a:rPr sz="1650" b="1" spc="-55" dirty="0">
                <a:latin typeface="Verdana"/>
                <a:cs typeface="Verdana"/>
              </a:rPr>
              <a:t>e</a:t>
            </a:r>
            <a:r>
              <a:rPr sz="1650" b="1" spc="10" dirty="0">
                <a:latin typeface="Verdana"/>
                <a:cs typeface="Verdana"/>
              </a:rPr>
              <a:t>b</a:t>
            </a:r>
            <a:r>
              <a:rPr sz="1650" b="1" spc="-85" dirty="0">
                <a:latin typeface="Verdana"/>
                <a:cs typeface="Verdana"/>
              </a:rPr>
              <a:t>-Bas</a:t>
            </a:r>
            <a:r>
              <a:rPr sz="1650" b="1" spc="-30" dirty="0">
                <a:latin typeface="Verdana"/>
                <a:cs typeface="Verdana"/>
              </a:rPr>
              <a:t>ed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35" dirty="0">
                <a:latin typeface="Verdana"/>
                <a:cs typeface="Verdana"/>
              </a:rPr>
              <a:t>A</a:t>
            </a:r>
            <a:r>
              <a:rPr sz="1650" b="1" spc="-15" dirty="0">
                <a:latin typeface="Verdana"/>
                <a:cs typeface="Verdana"/>
              </a:rPr>
              <a:t>cc</a:t>
            </a:r>
            <a:r>
              <a:rPr sz="1650" b="1" spc="-95" dirty="0">
                <a:latin typeface="Verdana"/>
                <a:cs typeface="Verdana"/>
              </a:rPr>
              <a:t>ess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80" dirty="0">
                <a:latin typeface="Verdana"/>
                <a:cs typeface="Verdana"/>
              </a:rPr>
              <a:t>t</a:t>
            </a:r>
            <a:r>
              <a:rPr sz="1650" b="1" spc="-55" dirty="0">
                <a:latin typeface="Verdana"/>
                <a:cs typeface="Verdana"/>
              </a:rPr>
              <a:t>o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60" dirty="0">
                <a:latin typeface="Verdana"/>
                <a:cs typeface="Verdana"/>
              </a:rPr>
              <a:t>L</a:t>
            </a:r>
            <a:r>
              <a:rPr sz="1650" b="1" spc="-50" dirty="0">
                <a:latin typeface="Verdana"/>
                <a:cs typeface="Verdana"/>
              </a:rPr>
              <a:t>ocal  </a:t>
            </a:r>
            <a:r>
              <a:rPr sz="1650" b="1" spc="-85" dirty="0">
                <a:latin typeface="Verdana"/>
                <a:cs typeface="Verdana"/>
              </a:rPr>
              <a:t>Ha</a:t>
            </a:r>
            <a:r>
              <a:rPr sz="1650" b="1" spc="-75" dirty="0">
                <a:latin typeface="Verdana"/>
                <a:cs typeface="Verdana"/>
              </a:rPr>
              <a:t>r</a:t>
            </a:r>
            <a:r>
              <a:rPr sz="1650" b="1" spc="-35" dirty="0">
                <a:latin typeface="Verdana"/>
                <a:cs typeface="Verdana"/>
              </a:rPr>
              <a:t>d</a:t>
            </a:r>
            <a:r>
              <a:rPr sz="1650" b="1" spc="-75" dirty="0">
                <a:latin typeface="Verdana"/>
                <a:cs typeface="Verdana"/>
              </a:rPr>
              <a:t>w</a:t>
            </a:r>
            <a:r>
              <a:rPr sz="1650" b="1" spc="-114" dirty="0">
                <a:latin typeface="Verdana"/>
                <a:cs typeface="Verdana"/>
              </a:rPr>
              <a:t>a</a:t>
            </a:r>
            <a:r>
              <a:rPr sz="1650" b="1" spc="-105" dirty="0">
                <a:latin typeface="Verdana"/>
                <a:cs typeface="Verdana"/>
              </a:rPr>
              <a:t>r</a:t>
            </a:r>
            <a:r>
              <a:rPr sz="1650" b="1" spc="-155" dirty="0">
                <a:latin typeface="Verdana"/>
                <a:cs typeface="Verdana"/>
              </a:rPr>
              <a:t>e: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60" dirty="0">
                <a:latin typeface="Verdana"/>
                <a:cs typeface="Verdana"/>
              </a:rPr>
              <a:t>B</a:t>
            </a:r>
            <a:r>
              <a:rPr sz="1650" b="1" spc="-50" dirty="0">
                <a:latin typeface="Verdana"/>
                <a:cs typeface="Verdana"/>
              </a:rPr>
              <a:t>r</a:t>
            </a:r>
            <a:r>
              <a:rPr sz="1650" b="1" spc="-45" dirty="0">
                <a:latin typeface="Verdana"/>
                <a:cs typeface="Verdana"/>
              </a:rPr>
              <a:t>idg</a:t>
            </a:r>
            <a:r>
              <a:rPr sz="1650" b="1" spc="-30" dirty="0">
                <a:latin typeface="Verdana"/>
                <a:cs typeface="Verdana"/>
              </a:rPr>
              <a:t>i</a:t>
            </a:r>
            <a:r>
              <a:rPr sz="1650" b="1" spc="-25" dirty="0">
                <a:latin typeface="Verdana"/>
                <a:cs typeface="Verdana"/>
              </a:rPr>
              <a:t>n</a:t>
            </a:r>
            <a:r>
              <a:rPr sz="1650" b="1" spc="10" dirty="0">
                <a:latin typeface="Verdana"/>
                <a:cs typeface="Verdana"/>
              </a:rPr>
              <a:t>g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30" dirty="0">
                <a:latin typeface="Verdana"/>
                <a:cs typeface="Verdana"/>
              </a:rPr>
              <a:t>t</a:t>
            </a:r>
            <a:r>
              <a:rPr sz="1650" b="1" spc="-40" dirty="0">
                <a:latin typeface="Verdana"/>
                <a:cs typeface="Verdana"/>
              </a:rPr>
              <a:t>h</a:t>
            </a:r>
            <a:r>
              <a:rPr sz="1650" b="1" spc="-55" dirty="0">
                <a:latin typeface="Verdana"/>
                <a:cs typeface="Verdana"/>
              </a:rPr>
              <a:t>e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70" dirty="0">
                <a:latin typeface="Verdana"/>
                <a:cs typeface="Verdana"/>
              </a:rPr>
              <a:t>G</a:t>
            </a:r>
            <a:r>
              <a:rPr sz="1650" b="1" spc="-65" dirty="0">
                <a:latin typeface="Verdana"/>
                <a:cs typeface="Verdana"/>
              </a:rPr>
              <a:t>a</a:t>
            </a:r>
            <a:r>
              <a:rPr sz="1650" b="1" spc="-5" dirty="0">
                <a:latin typeface="Verdana"/>
                <a:cs typeface="Verdana"/>
              </a:rPr>
              <a:t>p  </a:t>
            </a:r>
            <a:r>
              <a:rPr sz="1650" b="1" spc="-30" dirty="0">
                <a:latin typeface="Verdana"/>
                <a:cs typeface="Verdana"/>
              </a:rPr>
              <a:t>Be</a:t>
            </a:r>
            <a:r>
              <a:rPr sz="1650" b="1" spc="-40" dirty="0">
                <a:latin typeface="Verdana"/>
                <a:cs typeface="Verdana"/>
              </a:rPr>
              <a:t>t</a:t>
            </a:r>
            <a:r>
              <a:rPr sz="1650" b="1" spc="-105" dirty="0">
                <a:latin typeface="Verdana"/>
                <a:cs typeface="Verdana"/>
              </a:rPr>
              <a:t>w</a:t>
            </a:r>
            <a:r>
              <a:rPr sz="1650" b="1" spc="-45" dirty="0">
                <a:latin typeface="Verdana"/>
                <a:cs typeface="Verdana"/>
              </a:rPr>
              <a:t>een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30" dirty="0">
                <a:latin typeface="Verdana"/>
                <a:cs typeface="Verdana"/>
              </a:rPr>
              <a:t>t</a:t>
            </a:r>
            <a:r>
              <a:rPr sz="1650" b="1" spc="-40" dirty="0">
                <a:latin typeface="Verdana"/>
                <a:cs typeface="Verdana"/>
              </a:rPr>
              <a:t>h</a:t>
            </a:r>
            <a:r>
              <a:rPr sz="1650" b="1" spc="-55" dirty="0">
                <a:latin typeface="Verdana"/>
                <a:cs typeface="Verdana"/>
              </a:rPr>
              <a:t>e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60" dirty="0">
                <a:latin typeface="Verdana"/>
                <a:cs typeface="Verdana"/>
              </a:rPr>
              <a:t>V</a:t>
            </a:r>
            <a:r>
              <a:rPr sz="1650" b="1" spc="-85" dirty="0">
                <a:latin typeface="Verdana"/>
                <a:cs typeface="Verdana"/>
              </a:rPr>
              <a:t>i</a:t>
            </a:r>
            <a:r>
              <a:rPr sz="1650" b="1" spc="-95" dirty="0">
                <a:latin typeface="Verdana"/>
                <a:cs typeface="Verdana"/>
              </a:rPr>
              <a:t>r</a:t>
            </a:r>
            <a:r>
              <a:rPr sz="1650" b="1" spc="-45" dirty="0">
                <a:latin typeface="Verdana"/>
                <a:cs typeface="Verdana"/>
              </a:rPr>
              <a:t>t</a:t>
            </a:r>
            <a:r>
              <a:rPr sz="1650" b="1" spc="-60" dirty="0">
                <a:latin typeface="Verdana"/>
                <a:cs typeface="Verdana"/>
              </a:rPr>
              <a:t>u</a:t>
            </a:r>
            <a:r>
              <a:rPr sz="1650" b="1" spc="-65" dirty="0">
                <a:latin typeface="Verdana"/>
                <a:cs typeface="Verdana"/>
              </a:rPr>
              <a:t>a</a:t>
            </a:r>
            <a:r>
              <a:rPr sz="1650" b="1" spc="-80" dirty="0">
                <a:latin typeface="Verdana"/>
                <a:cs typeface="Verdana"/>
              </a:rPr>
              <a:t>l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90" dirty="0">
                <a:latin typeface="Verdana"/>
                <a:cs typeface="Verdana"/>
              </a:rPr>
              <a:t>a</a:t>
            </a:r>
            <a:r>
              <a:rPr sz="1650" b="1" spc="-25" dirty="0">
                <a:latin typeface="Verdana"/>
                <a:cs typeface="Verdana"/>
              </a:rPr>
              <a:t>n</a:t>
            </a:r>
            <a:r>
              <a:rPr sz="1650" b="1" spc="-5" dirty="0">
                <a:latin typeface="Verdana"/>
                <a:cs typeface="Verdana"/>
              </a:rPr>
              <a:t>d  </a:t>
            </a:r>
            <a:r>
              <a:rPr sz="1650" b="1" spc="-10" dirty="0">
                <a:latin typeface="Verdana"/>
                <a:cs typeface="Verdana"/>
              </a:rPr>
              <a:t>P</a:t>
            </a:r>
            <a:r>
              <a:rPr sz="1650" b="1" spc="-30" dirty="0">
                <a:latin typeface="Verdana"/>
                <a:cs typeface="Verdana"/>
              </a:rPr>
              <a:t>h</a:t>
            </a:r>
            <a:r>
              <a:rPr sz="1650" b="1" spc="-120" dirty="0">
                <a:latin typeface="Verdana"/>
                <a:cs typeface="Verdana"/>
              </a:rPr>
              <a:t>y</a:t>
            </a:r>
            <a:r>
              <a:rPr sz="1650" b="1" spc="-75" dirty="0">
                <a:latin typeface="Verdana"/>
                <a:cs typeface="Verdana"/>
              </a:rPr>
              <a:t>sical</a:t>
            </a:r>
            <a:r>
              <a:rPr sz="1650" b="1" spc="-105" dirty="0">
                <a:latin typeface="Verdana"/>
                <a:cs typeface="Verdana"/>
              </a:rPr>
              <a:t> </a:t>
            </a:r>
            <a:r>
              <a:rPr sz="1650" b="1" spc="-40" dirty="0">
                <a:latin typeface="Verdana"/>
                <a:cs typeface="Verdana"/>
              </a:rPr>
              <a:t>W</a:t>
            </a:r>
            <a:r>
              <a:rPr sz="1650" b="1" spc="-100" dirty="0">
                <a:latin typeface="Verdana"/>
                <a:cs typeface="Verdana"/>
              </a:rPr>
              <a:t>o</a:t>
            </a:r>
            <a:r>
              <a:rPr sz="1650" b="1" spc="-80" dirty="0">
                <a:latin typeface="Verdana"/>
                <a:cs typeface="Verdana"/>
              </a:rPr>
              <a:t>r</a:t>
            </a:r>
            <a:r>
              <a:rPr sz="1650" b="1" spc="-40" dirty="0">
                <a:latin typeface="Verdana"/>
                <a:cs typeface="Verdana"/>
              </a:rPr>
              <a:t>ld</a:t>
            </a:r>
            <a:endParaRPr sz="16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150" y="459427"/>
            <a:ext cx="2622550" cy="2311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F854B-FA2A-380E-FEB3-FBAFF1CABD8D}"/>
              </a:ext>
            </a:extLst>
          </p:cNvPr>
          <p:cNvSpPr txBox="1"/>
          <p:nvPr/>
        </p:nvSpPr>
        <p:spPr>
          <a:xfrm>
            <a:off x="121414" y="1659642"/>
            <a:ext cx="2928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spc="-40" dirty="0">
                <a:latin typeface="Verdana"/>
                <a:cs typeface="Verdana"/>
              </a:rPr>
              <a:t>Name: Ayush Patel </a:t>
            </a:r>
          </a:p>
          <a:p>
            <a:pPr algn="ctr"/>
            <a:r>
              <a:rPr lang="en-IN" sz="1200" dirty="0"/>
              <a:t>Class B Batch 35 </a:t>
            </a:r>
          </a:p>
          <a:p>
            <a:pPr algn="ctr"/>
            <a:r>
              <a:rPr lang="en-IN" sz="1200" dirty="0"/>
              <a:t>En: 22162171038</a:t>
            </a:r>
          </a:p>
          <a:p>
            <a:pPr algn="ctr"/>
            <a:r>
              <a:rPr lang="en-IN" sz="1200" dirty="0"/>
              <a:t>PID: 781</a:t>
            </a:r>
          </a:p>
          <a:p>
            <a:pPr algn="ctr"/>
            <a:r>
              <a:rPr lang="en-IN" sz="1200" dirty="0"/>
              <a:t>Problem ID: Access of local hardware through web 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355" y="1114425"/>
            <a:ext cx="1975989" cy="91313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5"/>
              </a:spcBef>
            </a:pPr>
            <a:r>
              <a:rPr spc="10" dirty="0"/>
              <a:t>Thanks!</a:t>
            </a: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100" b="0" i="1" spc="30" dirty="0">
                <a:latin typeface="Verdana"/>
                <a:cs typeface="Verdana"/>
              </a:rPr>
              <a:t>Do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-70" dirty="0">
                <a:latin typeface="Verdana"/>
                <a:cs typeface="Verdana"/>
              </a:rPr>
              <a:t>y</a:t>
            </a:r>
            <a:r>
              <a:rPr sz="1100" b="0" i="1" spc="10" dirty="0">
                <a:latin typeface="Verdana"/>
                <a:cs typeface="Verdana"/>
              </a:rPr>
              <a:t>o</a:t>
            </a:r>
            <a:r>
              <a:rPr sz="1100" b="0" i="1" spc="30" dirty="0">
                <a:latin typeface="Verdana"/>
                <a:cs typeface="Verdana"/>
              </a:rPr>
              <a:t>u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10" dirty="0">
                <a:latin typeface="Verdana"/>
                <a:cs typeface="Verdana"/>
              </a:rPr>
              <a:t>h</a:t>
            </a:r>
            <a:r>
              <a:rPr sz="1100" b="0" i="1" spc="-5" dirty="0">
                <a:latin typeface="Verdana"/>
                <a:cs typeface="Verdana"/>
              </a:rPr>
              <a:t>a</a:t>
            </a:r>
            <a:r>
              <a:rPr sz="1100" b="0" i="1" spc="-70" dirty="0">
                <a:latin typeface="Verdana"/>
                <a:cs typeface="Verdana"/>
              </a:rPr>
              <a:t>v</a:t>
            </a:r>
            <a:r>
              <a:rPr sz="1100" b="0" i="1" dirty="0">
                <a:latin typeface="Verdana"/>
                <a:cs typeface="Verdana"/>
              </a:rPr>
              <a:t>e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10" dirty="0">
                <a:latin typeface="Verdana"/>
                <a:cs typeface="Verdana"/>
              </a:rPr>
              <a:t>a</a:t>
            </a:r>
            <a:r>
              <a:rPr sz="1100" b="0" i="1" spc="-5" dirty="0">
                <a:latin typeface="Verdana"/>
                <a:cs typeface="Verdana"/>
              </a:rPr>
              <a:t>n</a:t>
            </a:r>
            <a:r>
              <a:rPr sz="1100" b="0" i="1" spc="-50" dirty="0">
                <a:latin typeface="Verdana"/>
                <a:cs typeface="Verdana"/>
              </a:rPr>
              <a:t>y</a:t>
            </a:r>
            <a:r>
              <a:rPr sz="1100" b="0" i="1" spc="-100" dirty="0">
                <a:latin typeface="Verdana"/>
                <a:cs typeface="Verdana"/>
              </a:rPr>
              <a:t> </a:t>
            </a:r>
            <a:r>
              <a:rPr sz="1100" b="0" i="1" spc="50" dirty="0">
                <a:latin typeface="Verdana"/>
                <a:cs typeface="Verdana"/>
              </a:rPr>
              <a:t>q</a:t>
            </a:r>
            <a:r>
              <a:rPr sz="1100" b="0" i="1" spc="20" dirty="0">
                <a:latin typeface="Verdana"/>
                <a:cs typeface="Verdana"/>
              </a:rPr>
              <a:t>u</a:t>
            </a:r>
            <a:r>
              <a:rPr sz="1100" b="0" i="1" spc="10" dirty="0">
                <a:latin typeface="Verdana"/>
                <a:cs typeface="Verdana"/>
              </a:rPr>
              <a:t>e</a:t>
            </a:r>
            <a:r>
              <a:rPr sz="1100" b="0" i="1" spc="5" dirty="0">
                <a:latin typeface="Verdana"/>
                <a:cs typeface="Verdana"/>
              </a:rPr>
              <a:t>stio</a:t>
            </a:r>
            <a:r>
              <a:rPr sz="1100" b="0" i="1" dirty="0">
                <a:latin typeface="Verdana"/>
                <a:cs typeface="Verdana"/>
              </a:rPr>
              <a:t>n</a:t>
            </a:r>
            <a:r>
              <a:rPr sz="1100" b="0" i="1" spc="-55" dirty="0">
                <a:latin typeface="Verdana"/>
                <a:cs typeface="Verdana"/>
              </a:rPr>
              <a:t>s</a:t>
            </a:r>
            <a:r>
              <a:rPr sz="1100" b="0" i="1" spc="15" dirty="0">
                <a:latin typeface="Verdana"/>
                <a:cs typeface="Verdana"/>
              </a:rPr>
              <a:t>?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80162"/>
            <a:ext cx="2045335" cy="12077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114"/>
              </a:spcBef>
            </a:pP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i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i="1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i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i="1" spc="20" dirty="0">
                <a:solidFill>
                  <a:srgbClr val="FFFFFF"/>
                </a:solidFill>
                <a:latin typeface="Verdana"/>
                <a:cs typeface="Verdana"/>
              </a:rPr>
              <a:t>eg</a:t>
            </a:r>
            <a:r>
              <a:rPr sz="950" i="1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i="1" dirty="0">
                <a:solidFill>
                  <a:srgbClr val="FFFFFF"/>
                </a:solidFill>
                <a:latin typeface="Verdana"/>
                <a:cs typeface="Verdana"/>
              </a:rPr>
              <a:t>ati</a:t>
            </a:r>
            <a:r>
              <a:rPr sz="950" i="1" spc="3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95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spc="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950" b="1" spc="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ased 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ol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ogies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i="1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i="1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i="1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i="1" spc="-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95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i="1" spc="20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950" i="1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i="1" spc="50" dirty="0">
                <a:solidFill>
                  <a:srgbClr val="FFFFFF"/>
                </a:solidFill>
                <a:latin typeface="Verdana"/>
                <a:cs typeface="Verdana"/>
              </a:rPr>
              <a:t>dw</a:t>
            </a:r>
            <a:r>
              <a:rPr sz="950" i="1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i="1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i="1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ol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utioniz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cal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ld. 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Thi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tation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wi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xplo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tia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950" b="1" spc="35" dirty="0">
                <a:solidFill>
                  <a:srgbClr val="FFFFFF"/>
                </a:solidFill>
                <a:latin typeface="Tahoma"/>
                <a:cs typeface="Tahoma"/>
              </a:rPr>
              <a:t>gin</a:t>
            </a:r>
            <a:r>
              <a:rPr sz="950" b="1" spc="40" dirty="0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ica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realms.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3" y="683108"/>
            <a:ext cx="11131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solidFill>
                  <a:srgbClr val="FFFFFF"/>
                </a:solidFill>
              </a:rPr>
              <a:t>Introduction</a:t>
            </a:r>
            <a:endParaRPr sz="13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63" y="419970"/>
            <a:ext cx="98869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/>
              <a:t>Challenges</a:t>
            </a:r>
            <a:endParaRPr sz="1300"/>
          </a:p>
        </p:txBody>
      </p:sp>
      <p:sp>
        <p:nvSpPr>
          <p:cNvPr id="4" name="object 4"/>
          <p:cNvSpPr txBox="1"/>
          <p:nvPr/>
        </p:nvSpPr>
        <p:spPr>
          <a:xfrm>
            <a:off x="2796077" y="264771"/>
            <a:ext cx="2565400" cy="9753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spc="30" dirty="0">
                <a:latin typeface="Verdana"/>
                <a:cs typeface="Verdana"/>
              </a:rPr>
              <a:t>Bridging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gap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between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virtual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40" dirty="0">
                <a:latin typeface="Verdana"/>
                <a:cs typeface="Verdana"/>
              </a:rPr>
              <a:t>h</a:t>
            </a:r>
            <a:r>
              <a:rPr sz="950" spc="-55" dirty="0">
                <a:latin typeface="Verdana"/>
                <a:cs typeface="Verdana"/>
              </a:rPr>
              <a:t>y</a:t>
            </a:r>
            <a:r>
              <a:rPr sz="950" spc="5" dirty="0">
                <a:latin typeface="Verdana"/>
                <a:cs typeface="Verdana"/>
              </a:rPr>
              <a:t>sic</a:t>
            </a:r>
            <a:r>
              <a:rPr sz="950" spc="-5" dirty="0">
                <a:latin typeface="Verdana"/>
                <a:cs typeface="Verdana"/>
              </a:rPr>
              <a:t>al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w</a:t>
            </a:r>
            <a:r>
              <a:rPr sz="95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10" dirty="0">
                <a:latin typeface="Verdana"/>
                <a:cs typeface="Verdana"/>
              </a:rPr>
              <a:t>ts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50" dirty="0">
                <a:latin typeface="Tahoma"/>
                <a:cs typeface="Tahoma"/>
              </a:rPr>
              <a:t>c</a:t>
            </a:r>
            <a:r>
              <a:rPr sz="950" b="1" spc="10" dirty="0">
                <a:latin typeface="Tahoma"/>
                <a:cs typeface="Tahoma"/>
              </a:rPr>
              <a:t>halle</a:t>
            </a:r>
            <a:r>
              <a:rPr sz="950" b="1" spc="45" dirty="0">
                <a:latin typeface="Tahoma"/>
                <a:cs typeface="Tahoma"/>
              </a:rPr>
              <a:t>n</a:t>
            </a:r>
            <a:r>
              <a:rPr sz="950" b="1" spc="30" dirty="0">
                <a:latin typeface="Tahoma"/>
                <a:cs typeface="Tahoma"/>
              </a:rPr>
              <a:t>ges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30" dirty="0">
                <a:latin typeface="Verdana"/>
                <a:cs typeface="Verdana"/>
              </a:rPr>
              <a:t>n  </a:t>
            </a:r>
            <a:r>
              <a:rPr sz="950" b="1" spc="-5" dirty="0">
                <a:latin typeface="Tahoma"/>
                <a:cs typeface="Tahoma"/>
              </a:rPr>
              <a:t>security</a:t>
            </a:r>
            <a:r>
              <a:rPr sz="950" spc="-5" dirty="0">
                <a:latin typeface="Verdana"/>
                <a:cs typeface="Verdana"/>
              </a:rPr>
              <a:t>, </a:t>
            </a:r>
            <a:r>
              <a:rPr sz="950" b="1" spc="5" dirty="0">
                <a:latin typeface="Tahoma"/>
                <a:cs typeface="Tahoma"/>
              </a:rPr>
              <a:t>compatibility</a:t>
            </a:r>
            <a:r>
              <a:rPr sz="950" spc="5" dirty="0">
                <a:latin typeface="Verdana"/>
                <a:cs typeface="Verdana"/>
              </a:rPr>
              <a:t>, </a:t>
            </a:r>
            <a:r>
              <a:rPr sz="950" spc="30" dirty="0">
                <a:latin typeface="Verdana"/>
                <a:cs typeface="Verdana"/>
              </a:rPr>
              <a:t>and </a:t>
            </a:r>
            <a:r>
              <a:rPr sz="950" b="1" spc="10" dirty="0">
                <a:latin typeface="Tahoma"/>
                <a:cs typeface="Tahoma"/>
              </a:rPr>
              <a:t>real-time </a:t>
            </a:r>
            <a:r>
              <a:rPr sz="950" b="1" spc="15" dirty="0">
                <a:latin typeface="Tahoma"/>
                <a:cs typeface="Tahoma"/>
              </a:rPr>
              <a:t> </a:t>
            </a:r>
            <a:r>
              <a:rPr sz="950" b="1" spc="45" dirty="0">
                <a:latin typeface="Tahoma"/>
                <a:cs typeface="Tahoma"/>
              </a:rPr>
              <a:t>c</a:t>
            </a:r>
            <a:r>
              <a:rPr sz="950" b="1" spc="50" dirty="0">
                <a:latin typeface="Tahoma"/>
                <a:cs typeface="Tahoma"/>
              </a:rPr>
              <a:t>o</a:t>
            </a:r>
            <a:r>
              <a:rPr sz="950" b="1" spc="75" dirty="0">
                <a:latin typeface="Tahoma"/>
                <a:cs typeface="Tahoma"/>
              </a:rPr>
              <a:t>m</a:t>
            </a:r>
            <a:r>
              <a:rPr sz="950" b="1" spc="70" dirty="0">
                <a:latin typeface="Tahoma"/>
                <a:cs typeface="Tahoma"/>
              </a:rPr>
              <a:t>mu</a:t>
            </a:r>
            <a:r>
              <a:rPr sz="950" b="1" spc="20" dirty="0">
                <a:latin typeface="Tahoma"/>
                <a:cs typeface="Tahoma"/>
              </a:rPr>
              <a:t>nication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5" dirty="0">
                <a:latin typeface="Verdana"/>
                <a:cs typeface="Verdana"/>
              </a:rPr>
              <a:t>O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0" dirty="0">
                <a:latin typeface="Verdana"/>
                <a:cs typeface="Verdana"/>
              </a:rPr>
              <a:t>omin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dirty="0">
                <a:latin typeface="Verdana"/>
                <a:cs typeface="Verdana"/>
              </a:rPr>
              <a:t>ese  </a:t>
            </a:r>
            <a:r>
              <a:rPr sz="950" spc="45" dirty="0">
                <a:latin typeface="Verdana"/>
                <a:cs typeface="Verdana"/>
              </a:rPr>
              <a:t>hu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20" dirty="0">
                <a:latin typeface="Verdana"/>
                <a:cs typeface="Verdana"/>
              </a:rPr>
              <a:t>dle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is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cr</a:t>
            </a:r>
            <a:r>
              <a:rPr sz="950" spc="25" dirty="0">
                <a:latin typeface="Verdana"/>
                <a:cs typeface="Verdana"/>
              </a:rPr>
              <a:t>uci</a:t>
            </a:r>
            <a:r>
              <a:rPr sz="950" spc="-5" dirty="0">
                <a:latin typeface="Verdana"/>
                <a:cs typeface="Verdana"/>
              </a:rPr>
              <a:t>al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</a:t>
            </a:r>
            <a:r>
              <a:rPr sz="950" spc="-25" dirty="0">
                <a:latin typeface="Verdana"/>
                <a:cs typeface="Verdana"/>
              </a:rPr>
              <a:t>e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" dirty="0">
                <a:latin typeface="Verdana"/>
                <a:cs typeface="Verdana"/>
              </a:rPr>
              <a:t>mless  </a:t>
            </a:r>
            <a:r>
              <a:rPr sz="950" spc="10" dirty="0">
                <a:latin typeface="Verdana"/>
                <a:cs typeface="Verdana"/>
              </a:rPr>
              <a:t>integration </a:t>
            </a:r>
            <a:r>
              <a:rPr sz="950" spc="5" dirty="0">
                <a:latin typeface="Verdana"/>
                <a:cs typeface="Verdana"/>
              </a:rPr>
              <a:t>of </a:t>
            </a:r>
            <a:r>
              <a:rPr sz="950" spc="15" dirty="0">
                <a:latin typeface="Verdana"/>
                <a:cs typeface="Verdana"/>
              </a:rPr>
              <a:t>web-based </a:t>
            </a:r>
            <a:r>
              <a:rPr sz="950" dirty="0">
                <a:latin typeface="Verdana"/>
                <a:cs typeface="Verdana"/>
              </a:rPr>
              <a:t>access </a:t>
            </a:r>
            <a:r>
              <a:rPr sz="950" spc="5" dirty="0">
                <a:latin typeface="Verdana"/>
                <a:cs typeface="Verdana"/>
              </a:rPr>
              <a:t>to </a:t>
            </a:r>
            <a:r>
              <a:rPr sz="950" spc="10" dirty="0">
                <a:latin typeface="Verdana"/>
                <a:cs typeface="Verdana"/>
              </a:rPr>
              <a:t>local 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hardware.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263" y="419970"/>
            <a:ext cx="13747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0" dirty="0"/>
              <a:t>Web-Based</a:t>
            </a:r>
            <a:r>
              <a:rPr sz="1300" spc="-85" dirty="0"/>
              <a:t> </a:t>
            </a:r>
            <a:r>
              <a:rPr sz="1300" spc="-10" dirty="0"/>
              <a:t>API</a:t>
            </a:r>
            <a:endParaRPr sz="1300"/>
          </a:p>
        </p:txBody>
      </p:sp>
      <p:sp>
        <p:nvSpPr>
          <p:cNvPr id="4" name="object 4"/>
          <p:cNvSpPr txBox="1"/>
          <p:nvPr/>
        </p:nvSpPr>
        <p:spPr>
          <a:xfrm>
            <a:off x="2796076" y="264771"/>
            <a:ext cx="2540000" cy="9753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spc="5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d</a:t>
            </a:r>
            <a:r>
              <a:rPr sz="950" spc="20" dirty="0">
                <a:latin typeface="Verdana"/>
                <a:cs typeface="Verdana"/>
              </a:rPr>
              <a:t>e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55" dirty="0">
                <a:latin typeface="Verdana"/>
                <a:cs typeface="Verdana"/>
              </a:rPr>
              <a:t>opm</a:t>
            </a:r>
            <a:r>
              <a:rPr sz="950" spc="25" dirty="0">
                <a:latin typeface="Verdana"/>
                <a:cs typeface="Verdana"/>
              </a:rPr>
              <a:t>ent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20" dirty="0">
                <a:latin typeface="Tahoma"/>
                <a:cs typeface="Tahoma"/>
              </a:rPr>
              <a:t>w</a:t>
            </a:r>
            <a:r>
              <a:rPr sz="950" b="1" spc="25" dirty="0">
                <a:latin typeface="Tahoma"/>
                <a:cs typeface="Tahoma"/>
              </a:rPr>
              <a:t>e</a:t>
            </a:r>
            <a:r>
              <a:rPr sz="950" b="1" spc="60" dirty="0">
                <a:latin typeface="Tahoma"/>
                <a:cs typeface="Tahoma"/>
              </a:rPr>
              <a:t>b</a:t>
            </a:r>
            <a:r>
              <a:rPr sz="950" b="1" spc="5" dirty="0">
                <a:latin typeface="Tahoma"/>
                <a:cs typeface="Tahoma"/>
              </a:rPr>
              <a:t>-</a:t>
            </a:r>
            <a:r>
              <a:rPr sz="950" b="1" dirty="0">
                <a:latin typeface="Tahoma"/>
                <a:cs typeface="Tahoma"/>
              </a:rPr>
              <a:t>b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30" dirty="0">
                <a:latin typeface="Tahoma"/>
                <a:cs typeface="Tahoma"/>
              </a:rPr>
              <a:t>sed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70" dirty="0">
                <a:latin typeface="Tahoma"/>
                <a:cs typeface="Tahoma"/>
              </a:rPr>
              <a:t>A</a:t>
            </a:r>
            <a:r>
              <a:rPr sz="950" b="1" spc="55" dirty="0">
                <a:latin typeface="Tahoma"/>
                <a:cs typeface="Tahoma"/>
              </a:rPr>
              <a:t>P</a:t>
            </a:r>
            <a:r>
              <a:rPr sz="950" b="1" spc="-75" dirty="0">
                <a:latin typeface="Tahoma"/>
                <a:cs typeface="Tahoma"/>
              </a:rPr>
              <a:t>Is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20" dirty="0">
                <a:latin typeface="Verdana"/>
                <a:cs typeface="Verdana"/>
              </a:rPr>
              <a:t>ha</a:t>
            </a:r>
            <a:r>
              <a:rPr sz="950" spc="-25" dirty="0">
                <a:latin typeface="Verdana"/>
                <a:cs typeface="Verdana"/>
              </a:rPr>
              <a:t>s  </a:t>
            </a:r>
            <a:r>
              <a:rPr sz="950" spc="40" dirty="0">
                <a:latin typeface="Verdana"/>
                <a:cs typeface="Verdana"/>
              </a:rPr>
              <a:t>e</a:t>
            </a:r>
            <a:r>
              <a:rPr sz="950" spc="60" dirty="0">
                <a:latin typeface="Verdana"/>
                <a:cs typeface="Verdana"/>
              </a:rPr>
              <a:t>m</a:t>
            </a:r>
            <a:r>
              <a:rPr sz="950" spc="40" dirty="0">
                <a:latin typeface="Verdana"/>
                <a:cs typeface="Verdana"/>
              </a:rPr>
              <a:t>p</a:t>
            </a:r>
            <a:r>
              <a:rPr sz="950" spc="25" dirty="0">
                <a:latin typeface="Verdana"/>
                <a:cs typeface="Verdana"/>
              </a:rPr>
              <a:t>o</a:t>
            </a:r>
            <a:r>
              <a:rPr sz="950" spc="50" dirty="0">
                <a:latin typeface="Verdana"/>
                <a:cs typeface="Verdana"/>
              </a:rPr>
              <a:t>w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r</a:t>
            </a:r>
            <a:r>
              <a:rPr sz="950" spc="35" dirty="0">
                <a:latin typeface="Verdana"/>
                <a:cs typeface="Verdana"/>
              </a:rPr>
              <a:t>ed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d</a:t>
            </a:r>
            <a:r>
              <a:rPr sz="950" spc="20" dirty="0">
                <a:latin typeface="Verdana"/>
                <a:cs typeface="Verdana"/>
              </a:rPr>
              <a:t>e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10" dirty="0">
                <a:latin typeface="Verdana"/>
                <a:cs typeface="Verdana"/>
              </a:rPr>
              <a:t>elope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cc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40" dirty="0">
                <a:latin typeface="Verdana"/>
                <a:cs typeface="Verdana"/>
              </a:rPr>
              <a:t>d 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15" dirty="0">
                <a:latin typeface="Verdana"/>
                <a:cs typeface="Verdana"/>
              </a:rPr>
              <a:t>ont</a:t>
            </a:r>
            <a:r>
              <a:rPr sz="950" spc="-5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ol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loc</a:t>
            </a:r>
            <a:r>
              <a:rPr sz="950" spc="-5" dirty="0">
                <a:latin typeface="Verdana"/>
                <a:cs typeface="Verdana"/>
              </a:rPr>
              <a:t>al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ha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0" dirty="0">
                <a:latin typeface="Verdana"/>
                <a:cs typeface="Verdana"/>
              </a:rPr>
              <a:t>dw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th</a:t>
            </a:r>
            <a:r>
              <a:rPr sz="950" spc="-5" dirty="0">
                <a:latin typeface="Verdana"/>
                <a:cs typeface="Verdana"/>
              </a:rPr>
              <a:t>r</a:t>
            </a:r>
            <a:r>
              <a:rPr sz="950" spc="45" dirty="0">
                <a:latin typeface="Verdana"/>
                <a:cs typeface="Verdana"/>
              </a:rPr>
              <a:t>ough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w</a:t>
            </a:r>
            <a:r>
              <a:rPr sz="950" spc="25" dirty="0">
                <a:latin typeface="Verdana"/>
                <a:cs typeface="Verdana"/>
              </a:rPr>
              <a:t>eb  appl</a:t>
            </a:r>
            <a:r>
              <a:rPr sz="950" spc="10" dirty="0">
                <a:latin typeface="Verdana"/>
                <a:cs typeface="Verdana"/>
              </a:rPr>
              <a:t>ica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s. </a:t>
            </a:r>
            <a:r>
              <a:rPr sz="950" spc="-5" dirty="0">
                <a:latin typeface="Verdana"/>
                <a:cs typeface="Verdana"/>
              </a:rPr>
              <a:t>This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5" dirty="0">
                <a:latin typeface="Verdana"/>
                <a:cs typeface="Verdana"/>
              </a:rPr>
              <a:t>abl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c</a:t>
            </a:r>
            <a:r>
              <a:rPr sz="950" spc="-5" dirty="0">
                <a:latin typeface="Verdana"/>
                <a:cs typeface="Verdana"/>
              </a:rPr>
              <a:t>re</a:t>
            </a:r>
            <a:r>
              <a:rPr sz="950" spc="15" dirty="0">
                <a:latin typeface="Verdana"/>
                <a:cs typeface="Verdana"/>
              </a:rPr>
              <a:t>ation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  </a:t>
            </a:r>
            <a:r>
              <a:rPr sz="950" b="1" spc="25" dirty="0">
                <a:latin typeface="Tahoma"/>
                <a:cs typeface="Tahoma"/>
              </a:rPr>
              <a:t>inn</a:t>
            </a:r>
            <a:r>
              <a:rPr sz="950" b="1" spc="15" dirty="0">
                <a:latin typeface="Tahoma"/>
                <a:cs typeface="Tahoma"/>
              </a:rPr>
              <a:t>o</a:t>
            </a:r>
            <a:r>
              <a:rPr sz="950" b="1" spc="-20" dirty="0">
                <a:latin typeface="Tahoma"/>
                <a:cs typeface="Tahoma"/>
              </a:rPr>
              <a:t>v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5" dirty="0">
                <a:latin typeface="Tahoma"/>
                <a:cs typeface="Tahoma"/>
              </a:rPr>
              <a:t>t</a:t>
            </a:r>
            <a:r>
              <a:rPr sz="950" b="1" spc="-5" dirty="0">
                <a:latin typeface="Tahoma"/>
                <a:cs typeface="Tahoma"/>
              </a:rPr>
              <a:t>i</a:t>
            </a:r>
            <a:r>
              <a:rPr sz="950" b="1" spc="-20" dirty="0">
                <a:latin typeface="Tahoma"/>
                <a:cs typeface="Tahoma"/>
              </a:rPr>
              <a:t>v</a:t>
            </a:r>
            <a:r>
              <a:rPr sz="950" b="1" spc="30" dirty="0">
                <a:latin typeface="Tahoma"/>
                <a:cs typeface="Tahoma"/>
              </a:rPr>
              <a:t>e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15" dirty="0">
                <a:latin typeface="Tahoma"/>
                <a:cs typeface="Tahoma"/>
              </a:rPr>
              <a:t>in</a:t>
            </a:r>
            <a:r>
              <a:rPr sz="950" b="1" spc="-5" dirty="0">
                <a:latin typeface="Tahoma"/>
                <a:cs typeface="Tahoma"/>
              </a:rPr>
              <a:t>t</a:t>
            </a:r>
            <a:r>
              <a:rPr sz="950" b="1" spc="25" dirty="0">
                <a:latin typeface="Tahoma"/>
                <a:cs typeface="Tahoma"/>
              </a:rPr>
              <a:t>e</a:t>
            </a:r>
            <a:r>
              <a:rPr sz="950" b="1" spc="-20" dirty="0">
                <a:latin typeface="Tahoma"/>
                <a:cs typeface="Tahoma"/>
              </a:rPr>
              <a:t>r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60" dirty="0">
                <a:latin typeface="Tahoma"/>
                <a:cs typeface="Tahoma"/>
              </a:rPr>
              <a:t>c</a:t>
            </a:r>
            <a:r>
              <a:rPr sz="950" b="1" spc="5" dirty="0">
                <a:latin typeface="Tahoma"/>
                <a:cs typeface="Tahoma"/>
              </a:rPr>
              <a:t>t</a:t>
            </a:r>
            <a:r>
              <a:rPr sz="950" b="1" spc="-5" dirty="0">
                <a:latin typeface="Tahoma"/>
                <a:cs typeface="Tahoma"/>
              </a:rPr>
              <a:t>i</a:t>
            </a:r>
            <a:r>
              <a:rPr sz="950" b="1" spc="-20" dirty="0">
                <a:latin typeface="Tahoma"/>
                <a:cs typeface="Tahoma"/>
              </a:rPr>
              <a:t>v</a:t>
            </a:r>
            <a:r>
              <a:rPr sz="950" b="1" spc="30" dirty="0">
                <a:latin typeface="Tahoma"/>
                <a:cs typeface="Tahoma"/>
              </a:rPr>
              <a:t>e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5" dirty="0">
                <a:latin typeface="Verdana"/>
                <a:cs typeface="Verdana"/>
              </a:rPr>
              <a:t>use</a:t>
            </a:r>
            <a:r>
              <a:rPr sz="950" spc="-20" dirty="0">
                <a:latin typeface="Verdana"/>
                <a:cs typeface="Verdana"/>
              </a:rPr>
              <a:t>r  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dirty="0">
                <a:latin typeface="Verdana"/>
                <a:cs typeface="Verdana"/>
              </a:rPr>
              <a:t>xpe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dirty="0">
                <a:latin typeface="Verdana"/>
                <a:cs typeface="Verdana"/>
              </a:rPr>
              <a:t>ie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-10" dirty="0">
                <a:latin typeface="Verdana"/>
                <a:cs typeface="Verdana"/>
              </a:rPr>
              <a:t>es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that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w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dirty="0">
                <a:latin typeface="Verdana"/>
                <a:cs typeface="Verdana"/>
              </a:rPr>
              <a:t>re</a:t>
            </a:r>
            <a:r>
              <a:rPr sz="950" spc="-5" dirty="0">
                <a:latin typeface="Verdana"/>
                <a:cs typeface="Verdana"/>
              </a:rPr>
              <a:t>vious</a:t>
            </a:r>
            <a:r>
              <a:rPr sz="950" spc="-25" dirty="0">
                <a:latin typeface="Verdana"/>
                <a:cs typeface="Verdana"/>
              </a:rPr>
              <a:t>ly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5" dirty="0">
                <a:latin typeface="Verdana"/>
                <a:cs typeface="Verdana"/>
              </a:rPr>
              <a:t>ot  </a:t>
            </a:r>
            <a:r>
              <a:rPr sz="950" spc="-10" dirty="0">
                <a:latin typeface="Verdana"/>
                <a:cs typeface="Verdana"/>
              </a:rPr>
              <a:t>possible.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83909"/>
            <a:ext cx="2049780" cy="1054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950" b="1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spc="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r>
              <a:rPr sz="95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95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Thin</a:t>
            </a:r>
            <a:r>
              <a:rPr sz="950" b="1" spc="35" dirty="0">
                <a:solidFill>
                  <a:srgbClr val="FFFFFF"/>
                </a:solidFill>
                <a:latin typeface="Tahoma"/>
                <a:cs typeface="Tahoma"/>
              </a:rPr>
              <a:t>gs</a:t>
            </a:r>
            <a:r>
              <a:rPr sz="95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FFFFFF"/>
                </a:solidFill>
                <a:latin typeface="Tahoma"/>
                <a:cs typeface="Tahoma"/>
              </a:rPr>
              <a:t>(I</a:t>
            </a:r>
            <a:r>
              <a:rPr sz="950" b="1" spc="-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50" b="1" spc="-55" dirty="0">
                <a:solidFill>
                  <a:srgbClr val="FFFFFF"/>
                </a:solidFill>
                <a:latin typeface="Tahoma"/>
                <a:cs typeface="Tahoma"/>
              </a:rPr>
              <a:t>T)</a:t>
            </a:r>
            <a:r>
              <a:rPr sz="95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pl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pi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otal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ole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dgi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p 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ica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45" dirty="0">
                <a:solidFill>
                  <a:srgbClr val="FFFFFF"/>
                </a:solidFill>
                <a:latin typeface="Verdana"/>
                <a:cs typeface="Verdana"/>
              </a:rPr>
              <a:t>d.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objec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ena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ble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5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50" b="1" spc="9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Tahoma"/>
                <a:cs typeface="Tahoma"/>
              </a:rPr>
              <a:t>less</a:t>
            </a:r>
            <a:r>
              <a:rPr sz="95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95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ligent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tions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loca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dw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9" y="683106"/>
            <a:ext cx="12928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15" dirty="0">
                <a:solidFill>
                  <a:srgbClr val="FFFFFF"/>
                </a:solidFill>
              </a:rPr>
              <a:t>I</a:t>
            </a:r>
            <a:r>
              <a:rPr sz="1300" spc="-55" dirty="0">
                <a:solidFill>
                  <a:srgbClr val="FFFFFF"/>
                </a:solidFill>
              </a:rPr>
              <a:t>o</a:t>
            </a:r>
            <a:r>
              <a:rPr sz="1300" spc="-5" dirty="0">
                <a:solidFill>
                  <a:srgbClr val="FFFFFF"/>
                </a:solidFill>
              </a:rPr>
              <a:t>T</a:t>
            </a:r>
            <a:r>
              <a:rPr sz="1300" spc="-20" dirty="0">
                <a:solidFill>
                  <a:srgbClr val="FFFFFF"/>
                </a:solidFill>
              </a:rPr>
              <a:t> </a:t>
            </a:r>
            <a:r>
              <a:rPr sz="1300" spc="-60" dirty="0">
                <a:solidFill>
                  <a:srgbClr val="FFFFFF"/>
                </a:solidFill>
              </a:rPr>
              <a:t>I</a:t>
            </a:r>
            <a:r>
              <a:rPr sz="1300" spc="-85" dirty="0">
                <a:solidFill>
                  <a:srgbClr val="FFFFFF"/>
                </a:solidFill>
              </a:rPr>
              <a:t>n</a:t>
            </a:r>
            <a:r>
              <a:rPr sz="1300" spc="-10" dirty="0">
                <a:solidFill>
                  <a:srgbClr val="FFFFFF"/>
                </a:solidFill>
              </a:rPr>
              <a:t>t</a:t>
            </a:r>
            <a:r>
              <a:rPr sz="1300" spc="40" dirty="0">
                <a:solidFill>
                  <a:srgbClr val="FFFFFF"/>
                </a:solidFill>
              </a:rPr>
              <a:t>e</a:t>
            </a:r>
            <a:r>
              <a:rPr sz="1300" spc="90" dirty="0">
                <a:solidFill>
                  <a:srgbClr val="FFFFFF"/>
                </a:solidFill>
              </a:rPr>
              <a:t>g</a:t>
            </a:r>
            <a:r>
              <a:rPr sz="1300" spc="-25" dirty="0">
                <a:solidFill>
                  <a:srgbClr val="FFFFFF"/>
                </a:solidFill>
              </a:rPr>
              <a:t>r</a:t>
            </a:r>
            <a:r>
              <a:rPr sz="1300" spc="15" dirty="0">
                <a:solidFill>
                  <a:srgbClr val="FFFFFF"/>
                </a:solidFill>
              </a:rPr>
              <a:t>a</a:t>
            </a:r>
            <a:r>
              <a:rPr sz="1300" spc="10" dirty="0">
                <a:solidFill>
                  <a:srgbClr val="FFFFFF"/>
                </a:solidFill>
              </a:rPr>
              <a:t>t</a:t>
            </a:r>
            <a:r>
              <a:rPr sz="1300" spc="-20" dirty="0">
                <a:solidFill>
                  <a:srgbClr val="FFFFFF"/>
                </a:solidFill>
              </a:rPr>
              <a:t>i</a:t>
            </a:r>
            <a:r>
              <a:rPr sz="1300" spc="40" dirty="0">
                <a:solidFill>
                  <a:srgbClr val="FFFFFF"/>
                </a:solidFill>
              </a:rPr>
              <a:t>o</a:t>
            </a:r>
            <a:r>
              <a:rPr sz="1300" spc="70" dirty="0">
                <a:solidFill>
                  <a:srgbClr val="FFFFFF"/>
                </a:solidFill>
              </a:rPr>
              <a:t>n</a:t>
            </a:r>
            <a:endParaRPr sz="13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05194"/>
            <a:ext cx="2520756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24" y="861710"/>
            <a:ext cx="2001520" cy="12039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spc="-40" dirty="0">
                <a:latin typeface="Verdana"/>
                <a:cs typeface="Verdana"/>
              </a:rPr>
              <a:t>T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35" dirty="0">
                <a:latin typeface="Verdana"/>
                <a:cs typeface="Verdana"/>
              </a:rPr>
              <a:t>n</a:t>
            </a:r>
            <a:r>
              <a:rPr sz="950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eg</a:t>
            </a:r>
            <a:r>
              <a:rPr sz="950" spc="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35" dirty="0">
                <a:latin typeface="Verdana"/>
                <a:cs typeface="Verdana"/>
              </a:rPr>
              <a:t>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w</a:t>
            </a:r>
            <a:r>
              <a:rPr sz="950" spc="30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b</a:t>
            </a:r>
            <a:r>
              <a:rPr sz="950" spc="-5" dirty="0">
                <a:latin typeface="Verdana"/>
                <a:cs typeface="Verdana"/>
              </a:rPr>
              <a:t>-</a:t>
            </a:r>
            <a:r>
              <a:rPr sz="950" spc="-10" dirty="0">
                <a:latin typeface="Verdana"/>
                <a:cs typeface="Verdana"/>
              </a:rPr>
              <a:t>b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10" dirty="0">
                <a:latin typeface="Verdana"/>
                <a:cs typeface="Verdana"/>
              </a:rPr>
              <a:t>sed 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cc</a:t>
            </a:r>
            <a:r>
              <a:rPr sz="950" spc="-15" dirty="0">
                <a:latin typeface="Verdana"/>
                <a:cs typeface="Verdana"/>
              </a:rPr>
              <a:t>ess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loca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ha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50" dirty="0">
                <a:latin typeface="Verdana"/>
                <a:cs typeface="Verdana"/>
              </a:rPr>
              <a:t>dw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ha</a:t>
            </a:r>
            <a:r>
              <a:rPr sz="950" spc="-25" dirty="0">
                <a:latin typeface="Verdana"/>
                <a:cs typeface="Verdana"/>
              </a:rPr>
              <a:t>s  </a:t>
            </a:r>
            <a:r>
              <a:rPr sz="950" b="1" spc="5" dirty="0">
                <a:latin typeface="Tahoma"/>
                <a:cs typeface="Tahoma"/>
              </a:rPr>
              <a:t>t</a:t>
            </a:r>
            <a:r>
              <a:rPr sz="950" b="1" spc="-20" dirty="0">
                <a:latin typeface="Tahoma"/>
                <a:cs typeface="Tahoma"/>
              </a:rPr>
              <a:t>r</a:t>
            </a:r>
            <a:r>
              <a:rPr sz="950" b="1" spc="20" dirty="0">
                <a:latin typeface="Tahoma"/>
                <a:cs typeface="Tahoma"/>
              </a:rPr>
              <a:t>ans</a:t>
            </a:r>
            <a:r>
              <a:rPr sz="950" b="1" spc="-20" dirty="0">
                <a:latin typeface="Tahoma"/>
                <a:cs typeface="Tahoma"/>
              </a:rPr>
              <a:t>f</a:t>
            </a:r>
            <a:r>
              <a:rPr sz="950" b="1" spc="10" dirty="0">
                <a:latin typeface="Tahoma"/>
                <a:cs typeface="Tahoma"/>
              </a:rPr>
              <a:t>o</a:t>
            </a:r>
            <a:r>
              <a:rPr sz="950" b="1" dirty="0">
                <a:latin typeface="Tahoma"/>
                <a:cs typeface="Tahoma"/>
              </a:rPr>
              <a:t>r</a:t>
            </a:r>
            <a:r>
              <a:rPr sz="950" b="1" spc="100" dirty="0">
                <a:latin typeface="Tahoma"/>
                <a:cs typeface="Tahoma"/>
              </a:rPr>
              <a:t>m</a:t>
            </a:r>
            <a:r>
              <a:rPr sz="950" b="1" spc="25" dirty="0">
                <a:latin typeface="Tahoma"/>
                <a:cs typeface="Tahoma"/>
              </a:rPr>
              <a:t>e</a:t>
            </a:r>
            <a:r>
              <a:rPr sz="950" b="1" spc="60" dirty="0">
                <a:latin typeface="Tahoma"/>
                <a:cs typeface="Tahoma"/>
              </a:rPr>
              <a:t>d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25" dirty="0">
                <a:latin typeface="Verdana"/>
                <a:cs typeface="Verdana"/>
              </a:rPr>
              <a:t>dus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ies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su</a:t>
            </a:r>
            <a:r>
              <a:rPr sz="950" spc="5" dirty="0">
                <a:latin typeface="Verdana"/>
                <a:cs typeface="Verdana"/>
              </a:rPr>
              <a:t>c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as  </a:t>
            </a:r>
            <a:r>
              <a:rPr sz="950" b="1" spc="15" dirty="0">
                <a:latin typeface="Tahoma"/>
                <a:cs typeface="Tahoma"/>
              </a:rPr>
              <a:t>manufacturing</a:t>
            </a:r>
            <a:r>
              <a:rPr sz="950" spc="1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5" dirty="0">
                <a:latin typeface="Tahoma"/>
                <a:cs typeface="Tahoma"/>
              </a:rPr>
              <a:t>healthcare</a:t>
            </a:r>
            <a:r>
              <a:rPr sz="950" spc="5" dirty="0">
                <a:latin typeface="Verdana"/>
                <a:cs typeface="Verdana"/>
              </a:rPr>
              <a:t>,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b="1" spc="5" dirty="0">
                <a:latin typeface="Tahoma"/>
                <a:cs typeface="Tahoma"/>
              </a:rPr>
              <a:t>t</a:t>
            </a:r>
            <a:r>
              <a:rPr sz="950" b="1" spc="-20" dirty="0">
                <a:latin typeface="Tahoma"/>
                <a:cs typeface="Tahoma"/>
              </a:rPr>
              <a:t>r</a:t>
            </a:r>
            <a:r>
              <a:rPr sz="950" b="1" spc="20" dirty="0">
                <a:latin typeface="Tahoma"/>
                <a:cs typeface="Tahoma"/>
              </a:rPr>
              <a:t>ans</a:t>
            </a:r>
            <a:r>
              <a:rPr sz="950" b="1" spc="30" dirty="0">
                <a:latin typeface="Tahoma"/>
                <a:cs typeface="Tahoma"/>
              </a:rPr>
              <a:t>por</a:t>
            </a:r>
            <a:r>
              <a:rPr sz="950" b="1" spc="15" dirty="0">
                <a:latin typeface="Tahoma"/>
                <a:cs typeface="Tahoma"/>
              </a:rPr>
              <a:t>tation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Th</a:t>
            </a:r>
            <a:r>
              <a:rPr sz="950" dirty="0">
                <a:latin typeface="Verdana"/>
                <a:cs typeface="Verdana"/>
              </a:rPr>
              <a:t>ese 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5" dirty="0">
                <a:latin typeface="Verdana"/>
                <a:cs typeface="Verdana"/>
              </a:rPr>
              <a:t>d</a:t>
            </a:r>
            <a:r>
              <a:rPr sz="950" spc="-15" dirty="0">
                <a:latin typeface="Verdana"/>
                <a:cs typeface="Verdana"/>
              </a:rPr>
              <a:t>v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50" dirty="0">
                <a:latin typeface="Verdana"/>
                <a:cs typeface="Verdana"/>
              </a:rPr>
              <a:t>em</a:t>
            </a:r>
            <a:r>
              <a:rPr sz="950" spc="10" dirty="0">
                <a:latin typeface="Verdana"/>
                <a:cs typeface="Verdana"/>
              </a:rPr>
              <a:t>ents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h</a:t>
            </a:r>
            <a:r>
              <a:rPr sz="950" spc="10" dirty="0">
                <a:latin typeface="Verdana"/>
                <a:cs typeface="Verdana"/>
              </a:rPr>
              <a:t>a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15" dirty="0">
                <a:latin typeface="Verdana"/>
                <a:cs typeface="Verdana"/>
              </a:rPr>
              <a:t>o  </a:t>
            </a:r>
            <a:r>
              <a:rPr sz="950" b="1" spc="25" dirty="0">
                <a:latin typeface="Tahoma"/>
                <a:cs typeface="Tahoma"/>
              </a:rPr>
              <a:t>efﬁ</a:t>
            </a:r>
            <a:r>
              <a:rPr sz="950" b="1" spc="20" dirty="0">
                <a:latin typeface="Tahoma"/>
                <a:cs typeface="Tahoma"/>
              </a:rPr>
              <a:t>ci</a:t>
            </a:r>
            <a:r>
              <a:rPr sz="950" b="1" spc="25" dirty="0">
                <a:latin typeface="Tahoma"/>
                <a:cs typeface="Tahoma"/>
              </a:rPr>
              <a:t>e</a:t>
            </a:r>
            <a:r>
              <a:rPr sz="950" b="1" spc="45" dirty="0">
                <a:latin typeface="Tahoma"/>
                <a:cs typeface="Tahoma"/>
              </a:rPr>
              <a:t>nc</a:t>
            </a:r>
            <a:r>
              <a:rPr sz="950" b="1" spc="5" dirty="0">
                <a:latin typeface="Tahoma"/>
                <a:cs typeface="Tahoma"/>
              </a:rPr>
              <a:t>y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30" dirty="0">
                <a:latin typeface="Verdana"/>
                <a:cs typeface="Verdana"/>
              </a:rPr>
              <a:t>ga</a:t>
            </a:r>
            <a:r>
              <a:rPr sz="950" spc="5" dirty="0">
                <a:latin typeface="Verdana"/>
                <a:cs typeface="Verdana"/>
              </a:rPr>
              <a:t>ins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25" dirty="0">
                <a:latin typeface="Tahoma"/>
                <a:cs typeface="Tahoma"/>
              </a:rPr>
              <a:t>inn</a:t>
            </a:r>
            <a:r>
              <a:rPr sz="950" b="1" spc="15" dirty="0">
                <a:latin typeface="Tahoma"/>
                <a:cs typeface="Tahoma"/>
              </a:rPr>
              <a:t>o</a:t>
            </a:r>
            <a:r>
              <a:rPr sz="950" b="1" spc="-20" dirty="0">
                <a:latin typeface="Tahoma"/>
                <a:cs typeface="Tahoma"/>
              </a:rPr>
              <a:t>v</a:t>
            </a:r>
            <a:r>
              <a:rPr sz="950" b="1" dirty="0">
                <a:latin typeface="Tahoma"/>
                <a:cs typeface="Tahoma"/>
              </a:rPr>
              <a:t>ati</a:t>
            </a:r>
            <a:r>
              <a:rPr sz="950" b="1" spc="-10" dirty="0">
                <a:latin typeface="Tahoma"/>
                <a:cs typeface="Tahoma"/>
              </a:rPr>
              <a:t>v</a:t>
            </a:r>
            <a:r>
              <a:rPr sz="950" b="1" spc="20" dirty="0">
                <a:latin typeface="Tahoma"/>
                <a:cs typeface="Tahoma"/>
              </a:rPr>
              <a:t>e  </a:t>
            </a:r>
            <a:r>
              <a:rPr sz="950" spc="-5" dirty="0">
                <a:latin typeface="Verdana"/>
                <a:cs typeface="Verdana"/>
              </a:rPr>
              <a:t>solutions.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80" y="419652"/>
            <a:ext cx="20745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/>
              <a:t>Real-World</a:t>
            </a:r>
            <a:r>
              <a:rPr sz="1300" spc="-75" dirty="0"/>
              <a:t> </a:t>
            </a:r>
            <a:r>
              <a:rPr sz="1300" spc="25" dirty="0"/>
              <a:t>Applications</a:t>
            </a:r>
            <a:endParaRPr sz="1300"/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83909"/>
            <a:ext cx="2024380" cy="1350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loca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dw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950" spc="-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len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30" dirty="0">
                <a:solidFill>
                  <a:srgbClr val="FFFFFF"/>
                </a:solidFill>
                <a:latin typeface="Tahoma"/>
                <a:cs typeface="Tahoma"/>
              </a:rPr>
              <a:t>secu</a:t>
            </a:r>
            <a:r>
              <a:rPr sz="950" b="1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950" b="1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50" b="1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95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ount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spc="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50" b="1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yption</a:t>
            </a:r>
            <a:r>
              <a:rPr sz="950" spc="-14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50" b="1" spc="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50" b="1" spc="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ntica</a:t>
            </a:r>
            <a:r>
              <a:rPr sz="95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50" b="1" spc="20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r>
              <a:rPr sz="950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950" b="1" spc="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50" b="1" spc="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ization</a:t>
            </a:r>
            <a:r>
              <a:rPr sz="95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itica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egu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din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een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ica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world.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804" y="683104"/>
            <a:ext cx="20739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solidFill>
                  <a:srgbClr val="FFFFFF"/>
                </a:solidFill>
              </a:rPr>
              <a:t>Security</a:t>
            </a:r>
            <a:r>
              <a:rPr sz="1300" spc="-35" dirty="0">
                <a:solidFill>
                  <a:srgbClr val="FFFFFF"/>
                </a:solidFill>
              </a:rPr>
              <a:t> </a:t>
            </a:r>
            <a:r>
              <a:rPr sz="1300" spc="25" dirty="0">
                <a:solidFill>
                  <a:srgbClr val="FFFFFF"/>
                </a:solidFill>
              </a:rPr>
              <a:t>Considerations</a:t>
            </a:r>
            <a:endParaRPr sz="13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78" y="1183909"/>
            <a:ext cx="2036445" cy="12039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ntia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ed 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dw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mitl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s.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9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30" dirty="0">
                <a:solidFill>
                  <a:srgbClr val="FFFFFF"/>
                </a:solidFill>
                <a:latin typeface="Tahoma"/>
                <a:cs typeface="Tahoma"/>
              </a:rPr>
              <a:t>sma</a:t>
            </a:r>
            <a:r>
              <a:rPr sz="950" b="1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5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b="1" spc="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950" b="1" spc="65" dirty="0">
                <a:solidFill>
                  <a:srgbClr val="FFFFFF"/>
                </a:solidFill>
                <a:latin typeface="Tahoma"/>
                <a:cs typeface="Tahoma"/>
              </a:rPr>
              <a:t>om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95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950" b="1" spc="30" dirty="0">
                <a:solidFill>
                  <a:srgbClr val="FFFFFF"/>
                </a:solidFill>
                <a:latin typeface="Tahoma"/>
                <a:cs typeface="Tahoma"/>
              </a:rPr>
              <a:t>autonomous</a:t>
            </a:r>
            <a:r>
              <a:rPr sz="95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FFFFFF"/>
                </a:solidFill>
                <a:latin typeface="Tahoma"/>
                <a:cs typeface="Tahoma"/>
              </a:rPr>
              <a:t>vehicles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9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9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fusion </a:t>
            </a:r>
            <a:r>
              <a:rPr sz="95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tual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5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50" spc="-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95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ica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950" spc="4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9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9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950" b="1" spc="35" dirty="0">
                <a:solidFill>
                  <a:srgbClr val="FFFFFF"/>
                </a:solidFill>
                <a:latin typeface="Tahoma"/>
                <a:cs typeface="Tahoma"/>
              </a:rPr>
              <a:t>unprecedented 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innovation </a:t>
            </a:r>
            <a:r>
              <a:rPr sz="950" spc="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95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15" dirty="0">
                <a:solidFill>
                  <a:srgbClr val="FFFFFF"/>
                </a:solidFill>
                <a:latin typeface="Tahoma"/>
                <a:cs typeface="Tahoma"/>
              </a:rPr>
              <a:t>convenience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796" y="683105"/>
            <a:ext cx="16687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5" dirty="0">
                <a:solidFill>
                  <a:srgbClr val="FFFFFF"/>
                </a:solidFill>
              </a:rPr>
              <a:t>Future</a:t>
            </a:r>
            <a:r>
              <a:rPr sz="1300" spc="-55" dirty="0">
                <a:solidFill>
                  <a:srgbClr val="FFFFFF"/>
                </a:solidFill>
              </a:rPr>
              <a:t> </a:t>
            </a:r>
            <a:r>
              <a:rPr sz="1300" spc="15" dirty="0">
                <a:solidFill>
                  <a:srgbClr val="FFFFFF"/>
                </a:solidFill>
              </a:rPr>
              <a:t>Possibilities</a:t>
            </a:r>
            <a:endParaRPr sz="13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07501" y="861164"/>
            <a:ext cx="2074545" cy="1350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950" spc="5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35" dirty="0">
                <a:latin typeface="Verdana"/>
                <a:cs typeface="Verdana"/>
              </a:rPr>
              <a:t>o</a:t>
            </a:r>
            <a:r>
              <a:rPr sz="950" spc="25" dirty="0">
                <a:latin typeface="Verdana"/>
                <a:cs typeface="Verdana"/>
              </a:rPr>
              <a:t>n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r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w</a:t>
            </a:r>
            <a:r>
              <a:rPr sz="950" spc="30" dirty="0">
                <a:latin typeface="Verdana"/>
                <a:cs typeface="Verdana"/>
              </a:rPr>
              <a:t>e</a:t>
            </a:r>
            <a:r>
              <a:rPr sz="950" spc="40" dirty="0">
                <a:latin typeface="Verdana"/>
                <a:cs typeface="Verdana"/>
              </a:rPr>
              <a:t>b</a:t>
            </a:r>
            <a:r>
              <a:rPr sz="950" spc="-5" dirty="0">
                <a:latin typeface="Verdana"/>
                <a:cs typeface="Verdana"/>
              </a:rPr>
              <a:t>-</a:t>
            </a:r>
            <a:r>
              <a:rPr sz="950" spc="-10" dirty="0">
                <a:latin typeface="Verdana"/>
                <a:cs typeface="Verdana"/>
              </a:rPr>
              <a:t>b</a:t>
            </a:r>
            <a:r>
              <a:rPr sz="950" spc="5" dirty="0">
                <a:latin typeface="Verdana"/>
                <a:cs typeface="Verdana"/>
              </a:rPr>
              <a:t>ased 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5" dirty="0">
                <a:latin typeface="Verdana"/>
                <a:cs typeface="Verdana"/>
              </a:rPr>
              <a:t>hn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15" dirty="0">
                <a:latin typeface="Verdana"/>
                <a:cs typeface="Verdana"/>
              </a:rPr>
              <a:t>ogies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with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loc</a:t>
            </a:r>
            <a:r>
              <a:rPr sz="950" spc="-5" dirty="0">
                <a:latin typeface="Verdana"/>
                <a:cs typeface="Verdana"/>
              </a:rPr>
              <a:t>al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ha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0" dirty="0">
                <a:latin typeface="Verdana"/>
                <a:cs typeface="Verdana"/>
              </a:rPr>
              <a:t>dw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esents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b="1" spc="45" dirty="0">
                <a:latin typeface="Tahoma"/>
                <a:cs typeface="Tahoma"/>
              </a:rPr>
              <a:t>p</a:t>
            </a:r>
            <a:r>
              <a:rPr sz="950" b="1" dirty="0">
                <a:latin typeface="Tahoma"/>
                <a:cs typeface="Tahoma"/>
              </a:rPr>
              <a:t>a</a:t>
            </a:r>
            <a:r>
              <a:rPr sz="950" b="1" spc="-10" dirty="0">
                <a:latin typeface="Tahoma"/>
                <a:cs typeface="Tahoma"/>
              </a:rPr>
              <a:t>r</a:t>
            </a:r>
            <a:r>
              <a:rPr sz="950" b="1" spc="10" dirty="0">
                <a:latin typeface="Tahoma"/>
                <a:cs typeface="Tahoma"/>
              </a:rPr>
              <a:t>a</a:t>
            </a:r>
            <a:r>
              <a:rPr sz="950" b="1" spc="55" dirty="0">
                <a:latin typeface="Tahoma"/>
                <a:cs typeface="Tahoma"/>
              </a:rPr>
              <a:t>d</a:t>
            </a:r>
            <a:r>
              <a:rPr sz="950" b="1" spc="50" dirty="0">
                <a:latin typeface="Tahoma"/>
                <a:cs typeface="Tahoma"/>
              </a:rPr>
              <a:t>igm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5" dirty="0">
                <a:latin typeface="Tahoma"/>
                <a:cs typeface="Tahoma"/>
              </a:rPr>
              <a:t>shift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spc="20" dirty="0">
                <a:latin typeface="Verdana"/>
                <a:cs typeface="Verdana"/>
              </a:rPr>
              <a:t>in  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" dirty="0">
                <a:latin typeface="Verdana"/>
                <a:cs typeface="Verdana"/>
              </a:rPr>
              <a:t>o</a:t>
            </a:r>
            <a:r>
              <a:rPr sz="950" spc="65" dirty="0">
                <a:latin typeface="Verdana"/>
                <a:cs typeface="Verdana"/>
              </a:rPr>
              <a:t>w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w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5" dirty="0">
                <a:latin typeface="Verdana"/>
                <a:cs typeface="Verdana"/>
              </a:rPr>
              <a:t>te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c</a:t>
            </a:r>
            <a:r>
              <a:rPr sz="950" spc="15" dirty="0">
                <a:latin typeface="Verdana"/>
                <a:cs typeface="Verdana"/>
              </a:rPr>
              <a:t>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65" dirty="0">
                <a:latin typeface="Verdana"/>
                <a:cs typeface="Verdana"/>
              </a:rPr>
              <a:t>w</a:t>
            </a:r>
            <a:r>
              <a:rPr sz="950" spc="20" dirty="0">
                <a:latin typeface="Verdana"/>
                <a:cs typeface="Verdana"/>
              </a:rPr>
              <a:t>ith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40" dirty="0">
                <a:latin typeface="Verdana"/>
                <a:cs typeface="Verdana"/>
              </a:rPr>
              <a:t>h</a:t>
            </a:r>
            <a:r>
              <a:rPr sz="950" spc="-55" dirty="0">
                <a:latin typeface="Verdana"/>
                <a:cs typeface="Verdana"/>
              </a:rPr>
              <a:t>y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20" dirty="0">
                <a:latin typeface="Verdana"/>
                <a:cs typeface="Verdana"/>
              </a:rPr>
              <a:t>ic</a:t>
            </a:r>
            <a:r>
              <a:rPr sz="950" spc="-5" dirty="0">
                <a:latin typeface="Verdana"/>
                <a:cs typeface="Verdana"/>
              </a:rPr>
              <a:t>al  </a:t>
            </a:r>
            <a:r>
              <a:rPr sz="950" spc="-10" dirty="0">
                <a:latin typeface="Verdana"/>
                <a:cs typeface="Verdana"/>
              </a:rPr>
              <a:t>world. </a:t>
            </a:r>
            <a:r>
              <a:rPr sz="950" spc="10" dirty="0">
                <a:latin typeface="Verdana"/>
                <a:cs typeface="Verdana"/>
              </a:rPr>
              <a:t>By </a:t>
            </a:r>
            <a:r>
              <a:rPr sz="950" spc="15" dirty="0">
                <a:latin typeface="Verdana"/>
                <a:cs typeface="Verdana"/>
              </a:rPr>
              <a:t>overcoming challenges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50" dirty="0">
                <a:latin typeface="Verdana"/>
                <a:cs typeface="Verdana"/>
              </a:rPr>
              <a:t>mb</a:t>
            </a:r>
            <a:r>
              <a:rPr sz="950" spc="1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cin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po</a:t>
            </a:r>
            <a:r>
              <a:rPr sz="950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ential</a:t>
            </a:r>
            <a:r>
              <a:rPr sz="950" spc="-145" dirty="0">
                <a:latin typeface="Verdana"/>
                <a:cs typeface="Verdana"/>
              </a:rPr>
              <a:t>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w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40" dirty="0">
                <a:latin typeface="Verdana"/>
                <a:cs typeface="Verdana"/>
              </a:rPr>
              <a:t>c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c</a:t>
            </a:r>
            <a:r>
              <a:rPr sz="950" spc="-5" dirty="0">
                <a:latin typeface="Verdana"/>
                <a:cs typeface="Verdana"/>
              </a:rPr>
              <a:t>re</a:t>
            </a:r>
            <a:r>
              <a:rPr sz="950" spc="5" dirty="0">
                <a:latin typeface="Verdana"/>
                <a:cs typeface="Verdana"/>
              </a:rPr>
              <a:t>a</a:t>
            </a:r>
            <a:r>
              <a:rPr sz="950" spc="-20" dirty="0">
                <a:latin typeface="Verdana"/>
                <a:cs typeface="Verdana"/>
              </a:rPr>
              <a:t>t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fu</a:t>
            </a:r>
            <a:r>
              <a:rPr sz="950" spc="25" dirty="0">
                <a:latin typeface="Verdana"/>
                <a:cs typeface="Verdana"/>
              </a:rPr>
              <a:t>tu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65" dirty="0">
                <a:latin typeface="Verdana"/>
                <a:cs typeface="Verdana"/>
              </a:rPr>
              <a:t>w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-25" dirty="0">
                <a:latin typeface="Verdana"/>
                <a:cs typeface="Verdana"/>
              </a:rPr>
              <a:t>vi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25" dirty="0">
                <a:latin typeface="Verdana"/>
                <a:cs typeface="Verdana"/>
              </a:rPr>
              <a:t>tu</a:t>
            </a:r>
            <a:r>
              <a:rPr sz="950" spc="-5" dirty="0">
                <a:latin typeface="Verdana"/>
                <a:cs typeface="Verdana"/>
              </a:rPr>
              <a:t>al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p</a:t>
            </a:r>
            <a:r>
              <a:rPr sz="950" spc="40" dirty="0">
                <a:latin typeface="Verdana"/>
                <a:cs typeface="Verdana"/>
              </a:rPr>
              <a:t>h</a:t>
            </a:r>
            <a:r>
              <a:rPr sz="950" spc="-55" dirty="0">
                <a:latin typeface="Verdana"/>
                <a:cs typeface="Verdana"/>
              </a:rPr>
              <a:t>y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10" dirty="0">
                <a:latin typeface="Verdana"/>
                <a:cs typeface="Verdana"/>
              </a:rPr>
              <a:t>ica</a:t>
            </a:r>
            <a:r>
              <a:rPr sz="950" spc="-5" dirty="0">
                <a:latin typeface="Verdana"/>
                <a:cs typeface="Verdana"/>
              </a:rPr>
              <a:t>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ea</a:t>
            </a:r>
            <a:r>
              <a:rPr sz="950" spc="15" dirty="0">
                <a:latin typeface="Verdana"/>
                <a:cs typeface="Verdana"/>
              </a:rPr>
              <a:t>lms  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10" dirty="0">
                <a:latin typeface="Verdana"/>
                <a:cs typeface="Verdana"/>
              </a:rPr>
              <a:t>amles</a:t>
            </a:r>
            <a:r>
              <a:rPr sz="950" spc="-25" dirty="0">
                <a:latin typeface="Verdana"/>
                <a:cs typeface="Verdana"/>
              </a:rPr>
              <a:t>sly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35" dirty="0">
                <a:latin typeface="Verdana"/>
                <a:cs typeface="Verdana"/>
              </a:rPr>
              <a:t>o</a:t>
            </a:r>
            <a:r>
              <a:rPr sz="950" spc="25" dirty="0">
                <a:latin typeface="Verdana"/>
                <a:cs typeface="Verdana"/>
              </a:rPr>
              <a:t>n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-25" dirty="0">
                <a:latin typeface="Verdana"/>
                <a:cs typeface="Verdana"/>
              </a:rPr>
              <a:t>ge.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7502" y="419452"/>
            <a:ext cx="98551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/>
              <a:t>Conclusion</a:t>
            </a:r>
            <a:endParaRPr sz="1300"/>
          </a:p>
        </p:txBody>
      </p:sp>
      <p:sp>
        <p:nvSpPr>
          <p:cNvPr id="5" name="object 5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349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Verdana</vt:lpstr>
      <vt:lpstr>Office Theme</vt:lpstr>
      <vt:lpstr>PowerPoint Presentation</vt:lpstr>
      <vt:lpstr>Introduction</vt:lpstr>
      <vt:lpstr>Challenges</vt:lpstr>
      <vt:lpstr>Web-Based API</vt:lpstr>
      <vt:lpstr>IoT Integration</vt:lpstr>
      <vt:lpstr>Real-World Applications</vt:lpstr>
      <vt:lpstr>Security Considerations</vt:lpstr>
      <vt:lpstr>Future Possibilities</vt:lpstr>
      <vt:lpstr>Conclusion</vt:lpstr>
      <vt:lpstr>Thanks! 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Patel</dc:creator>
  <cp:lastModifiedBy>Ayush Patel</cp:lastModifiedBy>
  <cp:revision>2</cp:revision>
  <dcterms:created xsi:type="dcterms:W3CDTF">2023-11-29T14:41:21Z</dcterms:created>
  <dcterms:modified xsi:type="dcterms:W3CDTF">2023-11-30T08:22:37Z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LastSaved">
    <vt:filetime>2023-11-29T00:00:00Z</vt:filetime>
  </property>
</Properties>
</file>