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12/8/2022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12/8/2022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12/8/2022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12/8/2022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12/8/2022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a:bodyPr>
          <a:lstStyle/>
          <a:p>
            <a:r>
              <a:rPr lang="en-US" sz="3000" dirty="0"/>
              <a:t>Access of local hardware through</a:t>
            </a:r>
            <a:br>
              <a:rPr lang="en-US" sz="3000" dirty="0"/>
            </a:br>
            <a:r>
              <a:rPr lang="en-US" sz="3000" dirty="0"/>
              <a:t>web browser plug &amp; Play mode</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225001"/>
          </a:xfrm>
        </p:spPr>
        <p:txBody>
          <a:bodyPr/>
          <a:lstStyle/>
          <a:p>
            <a:r>
              <a:rPr lang="en-US" dirty="0">
                <a:solidFill>
                  <a:srgbClr val="000000"/>
                </a:solidFill>
                <a:ea typeface="Tahoma" panose="020B0604030504040204" pitchFamily="34" charset="0"/>
                <a:cs typeface="Tahoma" panose="020B0604030504040204" pitchFamily="34" charset="0"/>
              </a:rPr>
              <a:t>Presented by Ayush </a:t>
            </a:r>
            <a:r>
              <a:rPr lang="en-US" dirty="0" err="1">
                <a:solidFill>
                  <a:srgbClr val="000000"/>
                </a:solidFill>
                <a:ea typeface="Tahoma" panose="020B0604030504040204" pitchFamily="34" charset="0"/>
                <a:cs typeface="Tahoma" panose="020B0604030504040204" pitchFamily="34" charset="0"/>
              </a:rPr>
              <a:t>patel</a:t>
            </a:r>
            <a:r>
              <a:rPr lang="en-US" dirty="0">
                <a:solidFill>
                  <a:srgbClr val="000000"/>
                </a:solidFill>
                <a:ea typeface="Tahoma" panose="020B0604030504040204" pitchFamily="34" charset="0"/>
                <a:cs typeface="Tahoma" panose="020B0604030504040204" pitchFamily="34" charset="0"/>
              </a:rPr>
              <a:t> </a:t>
            </a:r>
          </a:p>
          <a:p>
            <a:r>
              <a:rPr lang="en-US" dirty="0">
                <a:solidFill>
                  <a:srgbClr val="000000"/>
                </a:solidFill>
                <a:ea typeface="Tahoma" panose="020B0604030504040204" pitchFamily="34" charset="0"/>
                <a:cs typeface="Tahoma" panose="020B0604030504040204" pitchFamily="34" charset="0"/>
              </a:rPr>
              <a:t>Subject : ESFP-1</a:t>
            </a:r>
          </a:p>
          <a:p>
            <a:r>
              <a:rPr lang="en-US" dirty="0"/>
              <a:t>Enrollment no. : CS 32</a:t>
            </a:r>
          </a:p>
          <a:p>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Topics to Be Covered</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9603275" cy="3450613"/>
          </a:xfrm>
        </p:spPr>
        <p:txBody>
          <a:bodyPr/>
          <a:lstStyle/>
          <a:p>
            <a:pPr lvl="0"/>
            <a:r>
              <a:rPr lang="en-US" dirty="0">
                <a:solidFill>
                  <a:srgbClr val="000000"/>
                </a:solidFill>
                <a:ea typeface="Tahoma" panose="020B0604030504040204" pitchFamily="34" charset="0"/>
                <a:cs typeface="Tahoma" panose="020B0604030504040204" pitchFamily="34" charset="0"/>
              </a:rPr>
              <a:t>Description of the Project</a:t>
            </a:r>
          </a:p>
          <a:p>
            <a:pPr lvl="0"/>
            <a:r>
              <a:rPr lang="en-US" dirty="0">
                <a:solidFill>
                  <a:srgbClr val="000000"/>
                </a:solidFill>
                <a:ea typeface="Tahoma" panose="020B0604030504040204" pitchFamily="34" charset="0"/>
                <a:cs typeface="Tahoma" panose="020B0604030504040204" pitchFamily="34" charset="0"/>
              </a:rPr>
              <a:t>Expected Outcomes  </a:t>
            </a:r>
          </a:p>
          <a:p>
            <a:pPr lvl="0"/>
            <a:r>
              <a:rPr lang="en-US" dirty="0">
                <a:ea typeface="Tahoma" panose="020B0604030504040204" pitchFamily="34" charset="0"/>
                <a:cs typeface="Tahoma" panose="020B0604030504040204" pitchFamily="34" charset="0"/>
              </a:rPr>
              <a:t>Solution from my side</a:t>
            </a:r>
          </a:p>
          <a:p>
            <a:pPr lvl="0"/>
            <a:r>
              <a:rPr lang="en-US" dirty="0">
                <a:ea typeface="Tahoma" panose="020B0604030504040204" pitchFamily="34" charset="0"/>
                <a:cs typeface="Tahoma" panose="020B0604030504040204" pitchFamily="34" charset="0"/>
              </a:rPr>
              <a:t>Requirements</a:t>
            </a:r>
          </a:p>
          <a:p>
            <a:pPr lvl="0"/>
            <a:endParaRPr lang="en-US" dirty="0">
              <a:ea typeface="Tahoma" panose="020B0604030504040204" pitchFamily="34" charset="0"/>
              <a:cs typeface="Tahoma" panose="020B0604030504040204" pitchFamily="34" charset="0"/>
            </a:endParaRPr>
          </a:p>
          <a:p>
            <a:endParaRPr lang="en-US" dirty="0"/>
          </a:p>
          <a:p>
            <a:endParaRPr lang="en-US" dirty="0"/>
          </a:p>
        </p:txBody>
      </p:sp>
    </p:spTree>
    <p:extLst>
      <p:ext uri="{BB962C8B-B14F-4D97-AF65-F5344CB8AC3E}">
        <p14:creationId xmlns:p14="http://schemas.microsoft.com/office/powerpoint/2010/main" val="2094298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solidFill>
                  <a:srgbClr val="000000"/>
                </a:solidFill>
                <a:ea typeface="Tahoma" panose="020B0604030504040204" pitchFamily="34" charset="0"/>
                <a:cs typeface="Tahoma" panose="020B0604030504040204" pitchFamily="34" charset="0"/>
              </a:rPr>
              <a:t>Description of the Project  </a:t>
            </a:r>
            <a:br>
              <a:rPr lang="en-US" dirty="0">
                <a:solidFill>
                  <a:srgbClr val="000000"/>
                </a:solidFill>
                <a:ea typeface="Tahoma" panose="020B0604030504040204" pitchFamily="34" charset="0"/>
                <a:cs typeface="Tahoma" panose="020B0604030504040204" pitchFamily="34" charset="0"/>
              </a:rPr>
            </a:b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141963" y="1553634"/>
            <a:ext cx="9603275" cy="4499847"/>
          </a:xfrm>
        </p:spPr>
        <p:txBody>
          <a:bodyPr/>
          <a:lstStyle/>
          <a:p>
            <a:pPr lvl="0"/>
            <a:r>
              <a:rPr lang="en-US" dirty="0">
                <a:solidFill>
                  <a:srgbClr val="000000"/>
                </a:solidFill>
                <a:ea typeface="Tahoma" panose="020B0604030504040204" pitchFamily="34" charset="0"/>
                <a:cs typeface="Tahoma" panose="020B0604030504040204" pitchFamily="34" charset="0"/>
              </a:rPr>
              <a:t>In this project we are going to use example of scanner which control remotely from </a:t>
            </a:r>
          </a:p>
          <a:p>
            <a:pPr marL="0" lvl="0" indent="0">
              <a:buNone/>
            </a:pPr>
            <a:r>
              <a:rPr lang="en-US" dirty="0">
                <a:solidFill>
                  <a:srgbClr val="000000"/>
                </a:solidFill>
                <a:ea typeface="Tahoma" panose="020B0604030504040204" pitchFamily="34" charset="0"/>
                <a:cs typeface="Tahoma" panose="020B0604030504040204" pitchFamily="34" charset="0"/>
              </a:rPr>
              <a:t>   the user side , also they can print their document from their own devices.</a:t>
            </a:r>
          </a:p>
          <a:p>
            <a:r>
              <a:rPr lang="en-US" dirty="0">
                <a:solidFill>
                  <a:srgbClr val="000000"/>
                </a:solidFill>
                <a:ea typeface="Tahoma" panose="020B0604030504040204" pitchFamily="34" charset="0"/>
                <a:cs typeface="Tahoma" panose="020B0604030504040204" pitchFamily="34" charset="0"/>
              </a:rPr>
              <a:t>Presently any web based application would not be able to use local hardware resources.</a:t>
            </a:r>
          </a:p>
          <a:p>
            <a:pPr marL="0" indent="0">
              <a:buNone/>
            </a:pPr>
            <a:r>
              <a:rPr lang="en-US" dirty="0">
                <a:solidFill>
                  <a:srgbClr val="000000"/>
                </a:solidFill>
                <a:ea typeface="Tahoma" panose="020B0604030504040204" pitchFamily="34" charset="0"/>
                <a:cs typeface="Tahoma" panose="020B0604030504040204" pitchFamily="34" charset="0"/>
              </a:rPr>
              <a:t>    We would like to make it possible to use local scanner through web based application   </a:t>
            </a:r>
          </a:p>
          <a:p>
            <a:pPr lvl="0"/>
            <a:r>
              <a:rPr lang="en-US" dirty="0">
                <a:solidFill>
                  <a:srgbClr val="000000"/>
                </a:solidFill>
                <a:ea typeface="Tahoma" panose="020B0604030504040204" pitchFamily="34" charset="0"/>
                <a:cs typeface="Tahoma" panose="020B0604030504040204" pitchFamily="34" charset="0"/>
              </a:rPr>
              <a:t>It is not possible to use local hardware like scanner in web application due to which the document need to be scanned first in local machine and then to be uploaded. It should be possible directly through web based application.</a:t>
            </a:r>
          </a:p>
        </p:txBody>
      </p:sp>
      <p:pic>
        <p:nvPicPr>
          <p:cNvPr id="8" name="Graphic 7" descr="Person with idea">
            <a:extLst>
              <a:ext uri="{FF2B5EF4-FFF2-40B4-BE49-F238E27FC236}">
                <a16:creationId xmlns:a16="http://schemas.microsoft.com/office/drawing/2014/main" id="{C1779EBC-1A0D-CED8-58B9-C7D2707BC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3237" y="563143"/>
            <a:ext cx="914400" cy="914400"/>
          </a:xfrm>
          <a:prstGeom prst="rect">
            <a:avLst/>
          </a:prstGeom>
        </p:spPr>
      </p:pic>
    </p:spTree>
    <p:extLst>
      <p:ext uri="{BB962C8B-B14F-4D97-AF65-F5344CB8AC3E}">
        <p14:creationId xmlns:p14="http://schemas.microsoft.com/office/powerpoint/2010/main" val="2449431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Expected outcomes </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IN" dirty="0"/>
              <a:t>An independent function or utility, which allows to access local resource via hosted web-site or web application. This function or utility should be browser independent.</a:t>
            </a:r>
          </a:p>
          <a:p>
            <a:r>
              <a:rPr lang="en-IN" dirty="0"/>
              <a:t>A hardware and web page can connect each other via cloud or online </a:t>
            </a:r>
            <a:r>
              <a:rPr lang="en-US" dirty="0"/>
              <a:t>services </a:t>
            </a:r>
            <a:endParaRPr lang="en-IN" dirty="0"/>
          </a:p>
        </p:txBody>
      </p:sp>
    </p:spTree>
    <p:extLst>
      <p:ext uri="{BB962C8B-B14F-4D97-AF65-F5344CB8AC3E}">
        <p14:creationId xmlns:p14="http://schemas.microsoft.com/office/powerpoint/2010/main" val="2712936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Solution from my side </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836725"/>
          </a:xfrm>
        </p:spPr>
        <p:txBody>
          <a:bodyPr/>
          <a:lstStyle/>
          <a:p>
            <a:pPr marL="285750" indent="-285750">
              <a:buFont typeface="Arial" panose="020B0604020202020204" pitchFamily="34" charset="0"/>
              <a:buChar char="•"/>
            </a:pPr>
            <a:r>
              <a:rPr lang="en-US" dirty="0"/>
              <a:t>We are going to design a web-page that can access local hardware through the cloud </a:t>
            </a:r>
          </a:p>
          <a:p>
            <a:pPr marL="285750" indent="-285750">
              <a:buFont typeface="Arial" panose="020B0604020202020204" pitchFamily="34" charset="0"/>
              <a:buChar char="•"/>
            </a:pPr>
            <a:r>
              <a:rPr lang="en-US" dirty="0"/>
              <a:t>Basically a hosted web-site that can search nearby local hardware and allow them to connect wirelessly through the cloud based application or web-site.</a:t>
            </a:r>
          </a:p>
          <a:p>
            <a:pPr marL="285750" indent="-285750">
              <a:buFont typeface="Arial" panose="020B0604020202020204" pitchFamily="34" charset="0"/>
              <a:buChar char="•"/>
            </a:pPr>
            <a:r>
              <a:rPr lang="en-US" dirty="0"/>
              <a:t>For that we have to create a web-page that allows user to log in and after that we will make a home page that shows the list of features that user can use.</a:t>
            </a:r>
          </a:p>
          <a:p>
            <a:pPr marL="285750" indent="-285750">
              <a:buFont typeface="Arial" panose="020B0604020202020204" pitchFamily="34" charset="0"/>
              <a:buChar char="•"/>
            </a:pPr>
            <a:r>
              <a:rPr lang="en-US" dirty="0"/>
              <a:t>After clicking one of the feature other page should be display and that page will give the list of the devices witch are free and ready to use from </a:t>
            </a:r>
            <a:r>
              <a:rPr lang="en-US"/>
              <a:t>user side. </a:t>
            </a:r>
            <a:endParaRPr lang="en-US" dirty="0"/>
          </a:p>
          <a:p>
            <a:endParaRPr lang="en-US" dirty="0"/>
          </a:p>
        </p:txBody>
      </p:sp>
    </p:spTree>
    <p:extLst>
      <p:ext uri="{BB962C8B-B14F-4D97-AF65-F5344CB8AC3E}">
        <p14:creationId xmlns:p14="http://schemas.microsoft.com/office/powerpoint/2010/main" val="4164098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D5DDD4-B30F-43B5-9BA0-190CC29E9665}"/>
              </a:ext>
            </a:extLst>
          </p:cNvPr>
          <p:cNvSpPr>
            <a:spLocks noGrp="1"/>
          </p:cNvSpPr>
          <p:nvPr>
            <p:ph idx="1"/>
          </p:nvPr>
        </p:nvSpPr>
        <p:spPr>
          <a:xfrm>
            <a:off x="1294363" y="1443318"/>
            <a:ext cx="9603275" cy="4023027"/>
          </a:xfrm>
        </p:spPr>
        <p:txBody>
          <a:bodyPr/>
          <a:lstStyle/>
          <a:p>
            <a:r>
              <a:rPr lang="en-US" dirty="0"/>
              <a:t>For this we need a website that can handle all the data of user.</a:t>
            </a:r>
          </a:p>
          <a:p>
            <a:r>
              <a:rPr lang="en-US" dirty="0"/>
              <a:t>A website to handle all the lists of devices that can be access by user.</a:t>
            </a:r>
          </a:p>
          <a:p>
            <a:r>
              <a:rPr lang="en-US" dirty="0"/>
              <a:t>A website with log in page so we can manage the user side and admin side.</a:t>
            </a:r>
          </a:p>
          <a:p>
            <a:r>
              <a:rPr lang="en-US" dirty="0"/>
              <a:t>A server to store all the web traffic </a:t>
            </a:r>
          </a:p>
        </p:txBody>
      </p:sp>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p:txBody>
          <a:bodyPr/>
          <a:lstStyle/>
          <a:p>
            <a:r>
              <a:rPr lang="en-US" dirty="0"/>
              <a:t>Requirements!</a:t>
            </a:r>
          </a:p>
        </p:txBody>
      </p:sp>
      <p:pic>
        <p:nvPicPr>
          <p:cNvPr id="4" name="Graphic 3" descr="Nails">
            <a:extLst>
              <a:ext uri="{FF2B5EF4-FFF2-40B4-BE49-F238E27FC236}">
                <a16:creationId xmlns:a16="http://schemas.microsoft.com/office/drawing/2014/main" id="{907A0083-BB57-B7AF-4642-2666F0F82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6343" y="528918"/>
            <a:ext cx="914400" cy="914400"/>
          </a:xfrm>
          <a:prstGeom prst="rect">
            <a:avLst/>
          </a:prstGeom>
        </p:spPr>
      </p:pic>
    </p:spTree>
    <p:extLst>
      <p:ext uri="{BB962C8B-B14F-4D97-AF65-F5344CB8AC3E}">
        <p14:creationId xmlns:p14="http://schemas.microsoft.com/office/powerpoint/2010/main" val="2412294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573</TotalTime>
  <Words>360</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Access of local hardware through web browser plug &amp; Play mode</vt:lpstr>
      <vt:lpstr>Topics to Be Covered</vt:lpstr>
      <vt:lpstr>Description of the Project   </vt:lpstr>
      <vt:lpstr>Expected outcomes </vt:lpstr>
      <vt:lpstr>Solution from my side </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of local hardware through web browser plug &amp; Play mode</dc:title>
  <dc:creator>Ayush Patel</dc:creator>
  <cp:lastModifiedBy>Ayush Patel</cp:lastModifiedBy>
  <cp:revision>8</cp:revision>
  <dcterms:created xsi:type="dcterms:W3CDTF">2022-12-07T12:06:32Z</dcterms:created>
  <dcterms:modified xsi:type="dcterms:W3CDTF">2022-12-08T06:32:19Z</dcterms:modified>
</cp:coreProperties>
</file>