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1"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CC8C-8612-704B-3EFA-2E6E32D1C842}"/>
              </a:ext>
            </a:extLst>
          </p:cNvPr>
          <p:cNvSpPr>
            <a:spLocks noGrp="1"/>
          </p:cNvSpPr>
          <p:nvPr>
            <p:ph type="ctrTitle"/>
          </p:nvPr>
        </p:nvSpPr>
        <p:spPr>
          <a:xfrm>
            <a:off x="1876424" y="1122363"/>
            <a:ext cx="8791575" cy="2042178"/>
          </a:xfrm>
        </p:spPr>
        <p:txBody>
          <a:bodyPr>
            <a:normAutofit/>
          </a:bodyPr>
          <a:lstStyle/>
          <a:p>
            <a:r>
              <a:rPr lang="en-US" dirty="0"/>
              <a:t>Smart dustbin</a:t>
            </a:r>
            <a:endParaRPr lang="en-IN" dirty="0"/>
          </a:p>
        </p:txBody>
      </p:sp>
      <p:sp>
        <p:nvSpPr>
          <p:cNvPr id="3" name="Subtitle 2">
            <a:extLst>
              <a:ext uri="{FF2B5EF4-FFF2-40B4-BE49-F238E27FC236}">
                <a16:creationId xmlns:a16="http://schemas.microsoft.com/office/drawing/2014/main" id="{FF022826-8D1E-06DB-9BD5-0C36D1054025}"/>
              </a:ext>
            </a:extLst>
          </p:cNvPr>
          <p:cNvSpPr>
            <a:spLocks noGrp="1"/>
          </p:cNvSpPr>
          <p:nvPr>
            <p:ph type="subTitle" idx="1"/>
          </p:nvPr>
        </p:nvSpPr>
        <p:spPr>
          <a:xfrm>
            <a:off x="1876424" y="3164541"/>
            <a:ext cx="10208000" cy="3621741"/>
          </a:xfrm>
        </p:spPr>
        <p:txBody>
          <a:bodyPr>
            <a:normAutofit lnSpcReduction="10000"/>
          </a:bodyPr>
          <a:lstStyle/>
          <a:p>
            <a:pPr marL="342900" indent="-342900">
              <a:buClr>
                <a:schemeClr val="tx1"/>
              </a:buClr>
              <a:buFont typeface="Wingdings" panose="05000000000000000000" pitchFamily="2" charset="2"/>
              <a:buChar char="q"/>
            </a:pPr>
            <a:r>
              <a:rPr lang="en-US" dirty="0">
                <a:solidFill>
                  <a:schemeClr val="tx1"/>
                </a:solidFill>
              </a:rPr>
              <a:t>Ayush </a:t>
            </a:r>
            <a:r>
              <a:rPr lang="en-US" dirty="0" err="1">
                <a:solidFill>
                  <a:schemeClr val="tx1"/>
                </a:solidFill>
              </a:rPr>
              <a:t>patel</a:t>
            </a:r>
            <a:r>
              <a:rPr lang="en-US" dirty="0">
                <a:solidFill>
                  <a:schemeClr val="tx1"/>
                </a:solidFill>
              </a:rPr>
              <a:t>	</a:t>
            </a:r>
          </a:p>
          <a:p>
            <a:pPr marL="342900" indent="-342900">
              <a:buClr>
                <a:schemeClr val="tx1"/>
              </a:buClr>
              <a:buFont typeface="Wingdings" panose="05000000000000000000" pitchFamily="2" charset="2"/>
              <a:buChar char="q"/>
            </a:pPr>
            <a:r>
              <a:rPr lang="en-US" dirty="0">
                <a:solidFill>
                  <a:schemeClr val="tx1"/>
                </a:solidFill>
              </a:rPr>
              <a:t>Aryan </a:t>
            </a:r>
            <a:r>
              <a:rPr lang="en-US" dirty="0" err="1">
                <a:solidFill>
                  <a:schemeClr val="tx1"/>
                </a:solidFill>
              </a:rPr>
              <a:t>patel</a:t>
            </a:r>
            <a:endParaRPr lang="en-US" dirty="0">
              <a:solidFill>
                <a:schemeClr val="tx1"/>
              </a:solidFill>
            </a:endParaRPr>
          </a:p>
          <a:p>
            <a:pPr>
              <a:buClr>
                <a:schemeClr val="tx1"/>
              </a:buClr>
            </a:pPr>
            <a:endParaRPr lang="en-US" dirty="0">
              <a:solidFill>
                <a:schemeClr val="tx1"/>
              </a:solidFill>
            </a:endParaRPr>
          </a:p>
          <a:p>
            <a:pPr>
              <a:buClr>
                <a:schemeClr val="tx1"/>
              </a:buClr>
            </a:pPr>
            <a:endParaRPr lang="en-US" dirty="0">
              <a:solidFill>
                <a:schemeClr val="tx1"/>
              </a:solidFill>
            </a:endParaRPr>
          </a:p>
          <a:p>
            <a:pPr>
              <a:buClr>
                <a:schemeClr val="tx1"/>
              </a:buClr>
            </a:pPr>
            <a:endParaRPr lang="en-US" dirty="0">
              <a:solidFill>
                <a:schemeClr val="tx1"/>
              </a:solidFill>
            </a:endParaRPr>
          </a:p>
          <a:p>
            <a:pPr>
              <a:buClr>
                <a:schemeClr val="tx1"/>
              </a:buClr>
            </a:pPr>
            <a:r>
              <a:rPr lang="en-US" dirty="0">
                <a:solidFill>
                  <a:schemeClr val="tx1"/>
                </a:solidFill>
              </a:rPr>
              <a:t>																                              Presented by 	</a:t>
            </a:r>
          </a:p>
          <a:p>
            <a:pPr>
              <a:buClr>
                <a:schemeClr val="tx1"/>
              </a:buClr>
            </a:pPr>
            <a:r>
              <a:rPr lang="en-US" dirty="0">
                <a:solidFill>
                  <a:schemeClr val="tx1"/>
                </a:solidFill>
              </a:rPr>
              <a:t>							                     Ayush 	</a:t>
            </a:r>
          </a:p>
        </p:txBody>
      </p:sp>
      <p:pic>
        <p:nvPicPr>
          <p:cNvPr id="5" name="Picture 4">
            <a:extLst>
              <a:ext uri="{FF2B5EF4-FFF2-40B4-BE49-F238E27FC236}">
                <a16:creationId xmlns:a16="http://schemas.microsoft.com/office/drawing/2014/main" id="{B2D2894A-BABE-508E-93EB-C6D724769BD7}"/>
              </a:ext>
            </a:extLst>
          </p:cNvPr>
          <p:cNvPicPr>
            <a:picLocks noChangeAspect="1"/>
          </p:cNvPicPr>
          <p:nvPr/>
        </p:nvPicPr>
        <p:blipFill>
          <a:blip r:embed="rId2"/>
          <a:stretch>
            <a:fillRect/>
          </a:stretch>
        </p:blipFill>
        <p:spPr>
          <a:xfrm>
            <a:off x="9363915" y="71718"/>
            <a:ext cx="1304084" cy="1155470"/>
          </a:xfrm>
          <a:prstGeom prst="rect">
            <a:avLst/>
          </a:prstGeom>
        </p:spPr>
      </p:pic>
      <p:sp>
        <p:nvSpPr>
          <p:cNvPr id="6" name="TextBox 5">
            <a:extLst>
              <a:ext uri="{FF2B5EF4-FFF2-40B4-BE49-F238E27FC236}">
                <a16:creationId xmlns:a16="http://schemas.microsoft.com/office/drawing/2014/main" id="{AB516549-1A3D-C150-4268-BF12BDEC9059}"/>
              </a:ext>
            </a:extLst>
          </p:cNvPr>
          <p:cNvSpPr txBox="1"/>
          <p:nvPr/>
        </p:nvSpPr>
        <p:spPr>
          <a:xfrm>
            <a:off x="1945256" y="5714071"/>
            <a:ext cx="3403121" cy="707886"/>
          </a:xfrm>
          <a:prstGeom prst="rect">
            <a:avLst/>
          </a:prstGeom>
          <a:noFill/>
        </p:spPr>
        <p:txBody>
          <a:bodyPr wrap="square" rtlCol="0">
            <a:spAutoFit/>
          </a:bodyPr>
          <a:lstStyle/>
          <a:p>
            <a:r>
              <a:rPr lang="en-US" sz="2000" b="1" dirty="0"/>
              <a:t>Mentor </a:t>
            </a:r>
          </a:p>
          <a:p>
            <a:r>
              <a:rPr lang="en-US" sz="2000" b="1" dirty="0"/>
              <a:t>Prof. Usman Sindhi</a:t>
            </a:r>
          </a:p>
        </p:txBody>
      </p:sp>
    </p:spTree>
    <p:extLst>
      <p:ext uri="{BB962C8B-B14F-4D97-AF65-F5344CB8AC3E}">
        <p14:creationId xmlns:p14="http://schemas.microsoft.com/office/powerpoint/2010/main" val="223971906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F24D-7384-69FF-235C-8C4B6C7C7C26}"/>
              </a:ext>
            </a:extLst>
          </p:cNvPr>
          <p:cNvSpPr>
            <a:spLocks noGrp="1"/>
          </p:cNvSpPr>
          <p:nvPr>
            <p:ph type="title"/>
          </p:nvPr>
        </p:nvSpPr>
        <p:spPr/>
        <p:txBody>
          <a:bodyPr/>
          <a:lstStyle/>
          <a:p>
            <a:r>
              <a:rPr lang="en-US" dirty="0"/>
              <a:t>What is the smart dustbin</a:t>
            </a:r>
            <a:r>
              <a:rPr lang="en-US" dirty="0">
                <a:latin typeface="Bahnschrift" panose="020B0502040204020203" pitchFamily="34" charset="0"/>
              </a:rPr>
              <a:t>?</a:t>
            </a:r>
            <a:br>
              <a:rPr lang="en-US" dirty="0">
                <a:latin typeface="Bahnschrift" panose="020B0502040204020203" pitchFamily="34" charset="0"/>
              </a:rPr>
            </a:br>
            <a:r>
              <a:rPr lang="en-US" sz="2000" dirty="0">
                <a:latin typeface="Bahnschrift" panose="020B0502040204020203" pitchFamily="34" charset="0"/>
              </a:rPr>
              <a:t>(AIM)</a:t>
            </a:r>
            <a:endParaRPr lang="en-IN" dirty="0"/>
          </a:p>
        </p:txBody>
      </p:sp>
      <p:sp>
        <p:nvSpPr>
          <p:cNvPr id="3" name="Content Placeholder 2">
            <a:extLst>
              <a:ext uri="{FF2B5EF4-FFF2-40B4-BE49-F238E27FC236}">
                <a16:creationId xmlns:a16="http://schemas.microsoft.com/office/drawing/2014/main" id="{9393EE21-7B82-A10D-2552-C65612A680F9}"/>
              </a:ext>
            </a:extLst>
          </p:cNvPr>
          <p:cNvSpPr>
            <a:spLocks noGrp="1"/>
          </p:cNvSpPr>
          <p:nvPr>
            <p:ph idx="1"/>
          </p:nvPr>
        </p:nvSpPr>
        <p:spPr/>
        <p:txBody>
          <a:bodyPr/>
          <a:lstStyle/>
          <a:p>
            <a:r>
              <a:rPr lang="en-IN" dirty="0"/>
              <a:t>Waste management is becoming complex and difficult day-by-day so for a short solution to this problem we have implemented the smart dustbin.</a:t>
            </a:r>
          </a:p>
          <a:p>
            <a:r>
              <a:rPr lang="en-IN" dirty="0"/>
              <a:t>The project is based on sensor based circuitry which works automatically. It opens up automatically if some garbage comes nearby to the sensor.</a:t>
            </a:r>
          </a:p>
          <a:p>
            <a:r>
              <a:rPr lang="en-IN" dirty="0"/>
              <a:t>Usually dustbins require human interaction, it is somewhat hectic for the user to check for the level of garbage frequently, so this helps a lot. </a:t>
            </a:r>
          </a:p>
        </p:txBody>
      </p:sp>
    </p:spTree>
    <p:extLst>
      <p:ext uri="{BB962C8B-B14F-4D97-AF65-F5344CB8AC3E}">
        <p14:creationId xmlns:p14="http://schemas.microsoft.com/office/powerpoint/2010/main" val="2316489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8924-49C8-6C2C-6EAD-82EF811D4186}"/>
              </a:ext>
            </a:extLst>
          </p:cNvPr>
          <p:cNvSpPr>
            <a:spLocks noGrp="1"/>
          </p:cNvSpPr>
          <p:nvPr>
            <p:ph type="title"/>
          </p:nvPr>
        </p:nvSpPr>
        <p:spPr/>
        <p:txBody>
          <a:bodyPr/>
          <a:lstStyle/>
          <a:p>
            <a:r>
              <a:rPr lang="en-US" dirty="0"/>
              <a:t>What will it do</a:t>
            </a:r>
            <a:r>
              <a:rPr lang="en-US" dirty="0">
                <a:latin typeface="Bahnschrift" panose="020B0502040204020203" pitchFamily="34" charset="0"/>
              </a:rPr>
              <a:t> ?</a:t>
            </a:r>
            <a:endParaRPr lang="en-IN" dirty="0"/>
          </a:p>
        </p:txBody>
      </p:sp>
      <p:sp>
        <p:nvSpPr>
          <p:cNvPr id="3" name="Content Placeholder 2">
            <a:extLst>
              <a:ext uri="{FF2B5EF4-FFF2-40B4-BE49-F238E27FC236}">
                <a16:creationId xmlns:a16="http://schemas.microsoft.com/office/drawing/2014/main" id="{4A54ECBF-B330-E8DD-3041-61AAC7F9CC5D}"/>
              </a:ext>
            </a:extLst>
          </p:cNvPr>
          <p:cNvSpPr>
            <a:spLocks noGrp="1"/>
          </p:cNvSpPr>
          <p:nvPr>
            <p:ph idx="1"/>
          </p:nvPr>
        </p:nvSpPr>
        <p:spPr/>
        <p:txBody>
          <a:bodyPr/>
          <a:lstStyle/>
          <a:p>
            <a:r>
              <a:rPr lang="en-IN" dirty="0"/>
              <a:t>The smart dustbin project consists of a sensor to detect human parts, the sensor will automatically generate a signal, and will open automatically press its lever</a:t>
            </a:r>
          </a:p>
          <a:p>
            <a:r>
              <a:rPr lang="en-IN" dirty="0"/>
              <a:t>It opens automatically; when it receives the signal and locks after a few seconds own it's own</a:t>
            </a:r>
          </a:p>
        </p:txBody>
      </p:sp>
    </p:spTree>
    <p:extLst>
      <p:ext uri="{BB962C8B-B14F-4D97-AF65-F5344CB8AC3E}">
        <p14:creationId xmlns:p14="http://schemas.microsoft.com/office/powerpoint/2010/main" val="3295019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E3FB-AAEE-8526-9F35-7FE65BA3385A}"/>
              </a:ext>
            </a:extLst>
          </p:cNvPr>
          <p:cNvSpPr>
            <a:spLocks noGrp="1"/>
          </p:cNvSpPr>
          <p:nvPr>
            <p:ph type="title"/>
          </p:nvPr>
        </p:nvSpPr>
        <p:spPr/>
        <p:txBody>
          <a:bodyPr/>
          <a:lstStyle/>
          <a:p>
            <a:r>
              <a:rPr lang="en-US" dirty="0"/>
              <a:t>Components required</a:t>
            </a:r>
            <a:endParaRPr lang="en-IN" dirty="0"/>
          </a:p>
        </p:txBody>
      </p:sp>
      <p:sp>
        <p:nvSpPr>
          <p:cNvPr id="3" name="Content Placeholder 2">
            <a:extLst>
              <a:ext uri="{FF2B5EF4-FFF2-40B4-BE49-F238E27FC236}">
                <a16:creationId xmlns:a16="http://schemas.microsoft.com/office/drawing/2014/main" id="{DBF23FDE-477A-AE62-1E19-FC94D01F2A49}"/>
              </a:ext>
            </a:extLst>
          </p:cNvPr>
          <p:cNvSpPr>
            <a:spLocks noGrp="1"/>
          </p:cNvSpPr>
          <p:nvPr>
            <p:ph sz="half" idx="1"/>
          </p:nvPr>
        </p:nvSpPr>
        <p:spPr/>
        <p:txBody>
          <a:bodyPr/>
          <a:lstStyle/>
          <a:p>
            <a:r>
              <a:rPr lang="en-IN" dirty="0"/>
              <a:t>Arduino Uno</a:t>
            </a:r>
          </a:p>
          <a:p>
            <a:r>
              <a:rPr lang="en-IN" dirty="0"/>
              <a:t>Servo motor</a:t>
            </a:r>
          </a:p>
          <a:p>
            <a:r>
              <a:rPr lang="en-IN" dirty="0"/>
              <a:t>Ultrasonic Sensor</a:t>
            </a:r>
          </a:p>
          <a:p>
            <a:r>
              <a:rPr lang="en-IN" dirty="0"/>
              <a:t>Dustbin or Container</a:t>
            </a:r>
          </a:p>
          <a:p>
            <a:r>
              <a:rPr lang="en-IN" dirty="0"/>
              <a:t>Jumper wires</a:t>
            </a:r>
          </a:p>
        </p:txBody>
      </p:sp>
      <p:sp>
        <p:nvSpPr>
          <p:cNvPr id="5" name="Content Placeholder 4">
            <a:extLst>
              <a:ext uri="{FF2B5EF4-FFF2-40B4-BE49-F238E27FC236}">
                <a16:creationId xmlns:a16="http://schemas.microsoft.com/office/drawing/2014/main" id="{DBE3541A-1753-29F1-0E6F-2AA5FCC58378}"/>
              </a:ext>
            </a:extLst>
          </p:cNvPr>
          <p:cNvSpPr>
            <a:spLocks noGrp="1"/>
          </p:cNvSpPr>
          <p:nvPr>
            <p:ph sz="half" idx="2"/>
          </p:nvPr>
        </p:nvSpPr>
        <p:spPr>
          <a:xfrm>
            <a:off x="6575612" y="1093039"/>
            <a:ext cx="4875211" cy="3541714"/>
          </a:xfrm>
        </p:spPr>
        <p:txBody>
          <a:bodyPr/>
          <a:lstStyle/>
          <a:p>
            <a:r>
              <a:rPr lang="en-US" dirty="0"/>
              <a:t>Circuit Diagram </a:t>
            </a:r>
            <a:endParaRPr lang="en-IN" dirty="0"/>
          </a:p>
        </p:txBody>
      </p:sp>
      <p:pic>
        <p:nvPicPr>
          <p:cNvPr id="4" name="Content Placeholder 4">
            <a:extLst>
              <a:ext uri="{FF2B5EF4-FFF2-40B4-BE49-F238E27FC236}">
                <a16:creationId xmlns:a16="http://schemas.microsoft.com/office/drawing/2014/main" id="{BB62CC30-BCB5-997F-B0DE-4CF667A48AE8}"/>
              </a:ext>
            </a:extLst>
          </p:cNvPr>
          <p:cNvPicPr>
            <a:picLocks noChangeAspect="1"/>
          </p:cNvPicPr>
          <p:nvPr/>
        </p:nvPicPr>
        <p:blipFill>
          <a:blip r:embed="rId2"/>
          <a:stretch>
            <a:fillRect/>
          </a:stretch>
        </p:blipFill>
        <p:spPr>
          <a:xfrm>
            <a:off x="6727217" y="1866186"/>
            <a:ext cx="4572000" cy="2768567"/>
          </a:xfrm>
          <a:prstGeom prst="rect">
            <a:avLst/>
          </a:prstGeom>
        </p:spPr>
      </p:pic>
    </p:spTree>
    <p:extLst>
      <p:ext uri="{BB962C8B-B14F-4D97-AF65-F5344CB8AC3E}">
        <p14:creationId xmlns:p14="http://schemas.microsoft.com/office/powerpoint/2010/main" val="3560333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22C0-3E09-399A-21D8-B0E4CC9FA48A}"/>
              </a:ext>
            </a:extLst>
          </p:cNvPr>
          <p:cNvSpPr>
            <a:spLocks noGrp="1"/>
          </p:cNvSpPr>
          <p:nvPr>
            <p:ph type="title"/>
          </p:nvPr>
        </p:nvSpPr>
        <p:spPr/>
        <p:txBody>
          <a:bodyPr/>
          <a:lstStyle/>
          <a:p>
            <a:r>
              <a:rPr lang="en-US" dirty="0"/>
              <a:t>How it works</a:t>
            </a:r>
            <a:r>
              <a:rPr lang="en-US" dirty="0">
                <a:latin typeface="Bahnschrift" panose="020B0502040204020203" pitchFamily="34" charset="0"/>
              </a:rPr>
              <a:t> ?</a:t>
            </a:r>
            <a:endParaRPr lang="en-IN" dirty="0"/>
          </a:p>
        </p:txBody>
      </p:sp>
      <p:sp>
        <p:nvSpPr>
          <p:cNvPr id="3" name="Content Placeholder 2">
            <a:extLst>
              <a:ext uri="{FF2B5EF4-FFF2-40B4-BE49-F238E27FC236}">
                <a16:creationId xmlns:a16="http://schemas.microsoft.com/office/drawing/2014/main" id="{621DCACB-3C7B-1B99-05D1-DF602A1A4372}"/>
              </a:ext>
            </a:extLst>
          </p:cNvPr>
          <p:cNvSpPr>
            <a:spLocks noGrp="1"/>
          </p:cNvSpPr>
          <p:nvPr>
            <p:ph idx="1"/>
          </p:nvPr>
        </p:nvSpPr>
        <p:spPr/>
        <p:txBody>
          <a:bodyPr/>
          <a:lstStyle/>
          <a:p>
            <a:r>
              <a:rPr lang="en-IN" dirty="0"/>
              <a:t>Suppose if the ultrasonic sensor detects a hand or a leg of a human being or any other object placed nearby, then Arduino will measure the distances, if the distance is less than the predefined value then the Motor will be activated and Arduino servo motor will start and hence the head of the dustbin will be opened which is attached with the servo motor.</a:t>
            </a:r>
          </a:p>
          <a:p>
            <a:r>
              <a:rPr lang="en-IN" dirty="0"/>
              <a:t>After a few </a:t>
            </a:r>
            <a:r>
              <a:rPr lang="en-US" dirty="0"/>
              <a:t>seconds</a:t>
            </a:r>
            <a:r>
              <a:rPr lang="en-IN" dirty="0"/>
              <a:t>, it will close </a:t>
            </a:r>
            <a:r>
              <a:rPr lang="en-US" dirty="0"/>
              <a:t>automatically.</a:t>
            </a:r>
          </a:p>
          <a:p>
            <a:r>
              <a:rPr lang="en-US" dirty="0"/>
              <a:t>Because the predefined value is given, it can easily be changed.</a:t>
            </a:r>
            <a:endParaRPr lang="en-IN" dirty="0"/>
          </a:p>
        </p:txBody>
      </p:sp>
    </p:spTree>
    <p:extLst>
      <p:ext uri="{BB962C8B-B14F-4D97-AF65-F5344CB8AC3E}">
        <p14:creationId xmlns:p14="http://schemas.microsoft.com/office/powerpoint/2010/main" val="162165963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DDD9E5-0FD5-F20D-A789-826D380C364E}"/>
              </a:ext>
            </a:extLst>
          </p:cNvPr>
          <p:cNvSpPr/>
          <p:nvPr/>
        </p:nvSpPr>
        <p:spPr>
          <a:xfrm rot="20482899">
            <a:off x="2994212" y="2098939"/>
            <a:ext cx="5834529" cy="1569660"/>
          </a:xfrm>
          <a:prstGeom prst="rect">
            <a:avLst/>
          </a:prstGeom>
          <a:noFill/>
        </p:spPr>
        <p:txBody>
          <a:bodyPr wrap="square" lIns="91440" tIns="45720" rIns="91440" bIns="45720">
            <a:spAutoFit/>
          </a:bodyPr>
          <a:lstStyle/>
          <a:p>
            <a:pPr algn="ctr"/>
            <a:r>
              <a:rPr lang="en-US" sz="9600" b="1" cap="none" spc="50" dirty="0">
                <a:ln w="0"/>
                <a:solidFill>
                  <a:schemeClr val="bg2"/>
                </a:solidFill>
                <a:effectLst>
                  <a:innerShdw blurRad="63500" dist="50800" dir="13500000">
                    <a:srgbClr val="000000">
                      <a:alpha val="50000"/>
                    </a:srgbClr>
                  </a:innerShdw>
                  <a:reflection blurRad="6350" stA="60000" endA="900" endPos="60000" dist="29997" dir="5400000" sy="-100000" algn="bl" rotWithShape="0"/>
                </a:effectLst>
              </a:rPr>
              <a:t>Thank you </a:t>
            </a:r>
          </a:p>
        </p:txBody>
      </p:sp>
    </p:spTree>
    <p:extLst>
      <p:ext uri="{BB962C8B-B14F-4D97-AF65-F5344CB8AC3E}">
        <p14:creationId xmlns:p14="http://schemas.microsoft.com/office/powerpoint/2010/main" val="213116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64</TotalTime>
  <Words>291</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vt:lpstr>
      <vt:lpstr>Tw Cen MT</vt:lpstr>
      <vt:lpstr>Wingdings</vt:lpstr>
      <vt:lpstr>Circuit</vt:lpstr>
      <vt:lpstr>Smart dustbin</vt:lpstr>
      <vt:lpstr>What is the smart dustbin? (AIM)</vt:lpstr>
      <vt:lpstr>What will it do ?</vt:lpstr>
      <vt:lpstr>Components required</vt:lpstr>
      <vt:lpstr>How it works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dustbin</dc:title>
  <dc:creator>Ayush Patel</dc:creator>
  <cp:lastModifiedBy>AARYAN PATEL</cp:lastModifiedBy>
  <cp:revision>4</cp:revision>
  <dcterms:created xsi:type="dcterms:W3CDTF">2022-12-29T04:31:40Z</dcterms:created>
  <dcterms:modified xsi:type="dcterms:W3CDTF">2022-12-31T03:01:36Z</dcterms:modified>
</cp:coreProperties>
</file>