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CF24CF-19A0-4886-A121-C215034EFFD9}" v="194" dt="2023-08-28T05:23:57.094"/>
    <p1510:client id="{581B0A3C-4EE6-44F2-9BDE-BA2CA2C109C1}" v="332" dt="2023-08-27T20:13:34.216"/>
    <p1510:client id="{708EAA25-19C7-49D3-9622-1D8064B3AEE1}" v="27" dt="2023-09-09T12:03:46.390"/>
    <p1510:client id="{8DFFFF8F-B6E0-4D20-AFFA-C301FC2001C3}" v="4" dt="2023-08-27T20:16:51.631"/>
    <p1510:client id="{9CA83DB6-08F1-45F0-85FB-25603BC3DAC4}" v="285" dt="2023-09-09T20:55:15.274"/>
    <p1510:client id="{C09974B0-B3F3-45A1-BDB4-F834DB2BE265}" v="1" dt="2023-08-27T12:17:15.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4CF24CF-19A0-4886-A121-C215034EFFD9}"/>
    <pc:docChg chg="addSld modSld">
      <pc:chgData name="Guest User" userId="" providerId="Windows Live" clId="Web-{54CF24CF-19A0-4886-A121-C215034EFFD9}" dt="2023-08-28T05:23:56.172" v="177" actId="20577"/>
      <pc:docMkLst>
        <pc:docMk/>
      </pc:docMkLst>
      <pc:sldChg chg="modSp">
        <pc:chgData name="Guest User" userId="" providerId="Windows Live" clId="Web-{54CF24CF-19A0-4886-A121-C215034EFFD9}" dt="2023-08-28T05:22:45.764" v="159" actId="20577"/>
        <pc:sldMkLst>
          <pc:docMk/>
          <pc:sldMk cId="1688438003" sldId="256"/>
        </pc:sldMkLst>
        <pc:spChg chg="mod">
          <ac:chgData name="Guest User" userId="" providerId="Windows Live" clId="Web-{54CF24CF-19A0-4886-A121-C215034EFFD9}" dt="2023-08-28T05:22:45.764" v="159" actId="20577"/>
          <ac:spMkLst>
            <pc:docMk/>
            <pc:sldMk cId="1688438003" sldId="256"/>
            <ac:spMk id="2" creationId="{49ACDBFD-5AA0-4FED-9DFB-351660E7FA1A}"/>
          </ac:spMkLst>
        </pc:spChg>
      </pc:sldChg>
      <pc:sldChg chg="modSp">
        <pc:chgData name="Guest User" userId="" providerId="Windows Live" clId="Web-{54CF24CF-19A0-4886-A121-C215034EFFD9}" dt="2023-08-28T05:08:16.195" v="30" actId="20577"/>
        <pc:sldMkLst>
          <pc:docMk/>
          <pc:sldMk cId="1440205712" sldId="257"/>
        </pc:sldMkLst>
        <pc:spChg chg="mod">
          <ac:chgData name="Guest User" userId="" providerId="Windows Live" clId="Web-{54CF24CF-19A0-4886-A121-C215034EFFD9}" dt="2023-08-28T05:08:16.195" v="30" actId="20577"/>
          <ac:spMkLst>
            <pc:docMk/>
            <pc:sldMk cId="1440205712" sldId="257"/>
            <ac:spMk id="3" creationId="{C2E29163-79E9-4765-9828-C1F2B49E0C2A}"/>
          </ac:spMkLst>
        </pc:spChg>
      </pc:sldChg>
      <pc:sldChg chg="modSp">
        <pc:chgData name="Guest User" userId="" providerId="Windows Live" clId="Web-{54CF24CF-19A0-4886-A121-C215034EFFD9}" dt="2023-08-28T05:18:34.852" v="137" actId="20577"/>
        <pc:sldMkLst>
          <pc:docMk/>
          <pc:sldMk cId="4152925078" sldId="258"/>
        </pc:sldMkLst>
        <pc:spChg chg="mod">
          <ac:chgData name="Guest User" userId="" providerId="Windows Live" clId="Web-{54CF24CF-19A0-4886-A121-C215034EFFD9}" dt="2023-08-28T05:18:34.852" v="137" actId="20577"/>
          <ac:spMkLst>
            <pc:docMk/>
            <pc:sldMk cId="4152925078" sldId="258"/>
            <ac:spMk id="3" creationId="{A09F7DD5-876B-4DF7-8D30-0DBE8376D89B}"/>
          </ac:spMkLst>
        </pc:spChg>
      </pc:sldChg>
      <pc:sldChg chg="modSp">
        <pc:chgData name="Guest User" userId="" providerId="Windows Live" clId="Web-{54CF24CF-19A0-4886-A121-C215034EFFD9}" dt="2023-08-28T05:23:56.172" v="177" actId="20577"/>
        <pc:sldMkLst>
          <pc:docMk/>
          <pc:sldMk cId="361431700" sldId="259"/>
        </pc:sldMkLst>
        <pc:spChg chg="mod">
          <ac:chgData name="Guest User" userId="" providerId="Windows Live" clId="Web-{54CF24CF-19A0-4886-A121-C215034EFFD9}" dt="2023-08-28T05:23:56.172" v="177" actId="20577"/>
          <ac:spMkLst>
            <pc:docMk/>
            <pc:sldMk cId="361431700" sldId="259"/>
            <ac:spMk id="2" creationId="{1CCD1133-618B-4BEF-8B48-105BBFD498F2}"/>
          </ac:spMkLst>
        </pc:spChg>
        <pc:spChg chg="mod">
          <ac:chgData name="Guest User" userId="" providerId="Windows Live" clId="Web-{54CF24CF-19A0-4886-A121-C215034EFFD9}" dt="2023-08-28T05:08:49.056" v="39" actId="20577"/>
          <ac:spMkLst>
            <pc:docMk/>
            <pc:sldMk cId="361431700" sldId="259"/>
            <ac:spMk id="3" creationId="{2D68104E-D0BD-40CC-9F37-BFEE4AD80CF6}"/>
          </ac:spMkLst>
        </pc:spChg>
      </pc:sldChg>
      <pc:sldChg chg="modSp">
        <pc:chgData name="Guest User" userId="" providerId="Windows Live" clId="Web-{54CF24CF-19A0-4886-A121-C215034EFFD9}" dt="2023-08-28T05:08:54.431" v="40" actId="20577"/>
        <pc:sldMkLst>
          <pc:docMk/>
          <pc:sldMk cId="4291216912" sldId="260"/>
        </pc:sldMkLst>
        <pc:spChg chg="mod">
          <ac:chgData name="Guest User" userId="" providerId="Windows Live" clId="Web-{54CF24CF-19A0-4886-A121-C215034EFFD9}" dt="2023-08-28T05:08:54.431" v="40" actId="20577"/>
          <ac:spMkLst>
            <pc:docMk/>
            <pc:sldMk cId="4291216912" sldId="260"/>
            <ac:spMk id="3" creationId="{35B0ACE5-4930-4848-9A23-2B016F0C8E2D}"/>
          </ac:spMkLst>
        </pc:spChg>
      </pc:sldChg>
      <pc:sldChg chg="modSp">
        <pc:chgData name="Guest User" userId="" providerId="Windows Live" clId="Web-{54CF24CF-19A0-4886-A121-C215034EFFD9}" dt="2023-08-28T05:19:35.760" v="139" actId="14100"/>
        <pc:sldMkLst>
          <pc:docMk/>
          <pc:sldMk cId="2784537791" sldId="261"/>
        </pc:sldMkLst>
        <pc:spChg chg="mod">
          <ac:chgData name="Guest User" userId="" providerId="Windows Live" clId="Web-{54CF24CF-19A0-4886-A121-C215034EFFD9}" dt="2023-08-28T05:19:35.760" v="139" actId="14100"/>
          <ac:spMkLst>
            <pc:docMk/>
            <pc:sldMk cId="2784537791" sldId="261"/>
            <ac:spMk id="3" creationId="{925BC252-3007-494A-A136-018AC5223F6E}"/>
          </ac:spMkLst>
        </pc:spChg>
      </pc:sldChg>
      <pc:sldChg chg="modSp">
        <pc:chgData name="Guest User" userId="" providerId="Windows Live" clId="Web-{54CF24CF-19A0-4886-A121-C215034EFFD9}" dt="2023-08-28T05:20:07.901" v="143" actId="14100"/>
        <pc:sldMkLst>
          <pc:docMk/>
          <pc:sldMk cId="185912686" sldId="262"/>
        </pc:sldMkLst>
        <pc:spChg chg="mod">
          <ac:chgData name="Guest User" userId="" providerId="Windows Live" clId="Web-{54CF24CF-19A0-4886-A121-C215034EFFD9}" dt="2023-08-28T05:20:07.901" v="143" actId="14100"/>
          <ac:spMkLst>
            <pc:docMk/>
            <pc:sldMk cId="185912686" sldId="262"/>
            <ac:spMk id="3" creationId="{1A7ED7D1-5048-498B-B092-E807E58A1614}"/>
          </ac:spMkLst>
        </pc:spChg>
      </pc:sldChg>
      <pc:sldChg chg="modSp">
        <pc:chgData name="Guest User" userId="" providerId="Windows Live" clId="Web-{54CF24CF-19A0-4886-A121-C215034EFFD9}" dt="2023-08-28T05:23:02.921" v="163" actId="20577"/>
        <pc:sldMkLst>
          <pc:docMk/>
          <pc:sldMk cId="1862747852" sldId="265"/>
        </pc:sldMkLst>
        <pc:spChg chg="mod">
          <ac:chgData name="Guest User" userId="" providerId="Windows Live" clId="Web-{54CF24CF-19A0-4886-A121-C215034EFFD9}" dt="2023-08-28T05:23:02.921" v="163" actId="20577"/>
          <ac:spMkLst>
            <pc:docMk/>
            <pc:sldMk cId="1862747852" sldId="265"/>
            <ac:spMk id="3" creationId="{4B6302CE-57BF-4EFB-A97B-BCDF0625C847}"/>
          </ac:spMkLst>
        </pc:spChg>
      </pc:sldChg>
      <pc:sldChg chg="delSp modSp new">
        <pc:chgData name="Guest User" userId="" providerId="Windows Live" clId="Web-{54CF24CF-19A0-4886-A121-C215034EFFD9}" dt="2023-08-28T05:21:04.949" v="149" actId="20577"/>
        <pc:sldMkLst>
          <pc:docMk/>
          <pc:sldMk cId="3327030687" sldId="266"/>
        </pc:sldMkLst>
        <pc:spChg chg="del">
          <ac:chgData name="Guest User" userId="" providerId="Windows Live" clId="Web-{54CF24CF-19A0-4886-A121-C215034EFFD9}" dt="2023-08-28T05:15:42.925" v="72"/>
          <ac:spMkLst>
            <pc:docMk/>
            <pc:sldMk cId="3327030687" sldId="266"/>
            <ac:spMk id="2" creationId="{623605CD-AE1F-E98E-81BC-F5799D09DD90}"/>
          </ac:spMkLst>
        </pc:spChg>
        <pc:spChg chg="mod">
          <ac:chgData name="Guest User" userId="" providerId="Windows Live" clId="Web-{54CF24CF-19A0-4886-A121-C215034EFFD9}" dt="2023-08-28T05:21:04.949" v="149" actId="20577"/>
          <ac:spMkLst>
            <pc:docMk/>
            <pc:sldMk cId="3327030687" sldId="266"/>
            <ac:spMk id="3" creationId="{132CBB4D-7E70-148C-1AEF-FEF34007ECED}"/>
          </ac:spMkLst>
        </pc:spChg>
      </pc:sldChg>
    </pc:docChg>
  </pc:docChgLst>
  <pc:docChgLst>
    <pc:chgData name="Guest User" providerId="Windows Live" clId="Web-{9CA83DB6-08F1-45F0-85FB-25603BC3DAC4}"/>
    <pc:docChg chg="addSld modSld sldOrd">
      <pc:chgData name="Guest User" userId="" providerId="Windows Live" clId="Web-{9CA83DB6-08F1-45F0-85FB-25603BC3DAC4}" dt="2023-09-09T20:54:51.180" v="275" actId="20577"/>
      <pc:docMkLst>
        <pc:docMk/>
      </pc:docMkLst>
      <pc:sldChg chg="modSp add ord replId">
        <pc:chgData name="Guest User" userId="" providerId="Windows Live" clId="Web-{9CA83DB6-08F1-45F0-85FB-25603BC3DAC4}" dt="2023-09-09T20:45:43.647" v="138" actId="20577"/>
        <pc:sldMkLst>
          <pc:docMk/>
          <pc:sldMk cId="1448925615" sldId="267"/>
        </pc:sldMkLst>
        <pc:spChg chg="mod">
          <ac:chgData name="Guest User" userId="" providerId="Windows Live" clId="Web-{9CA83DB6-08F1-45F0-85FB-25603BC3DAC4}" dt="2023-09-09T20:42:12.921" v="112" actId="20577"/>
          <ac:spMkLst>
            <pc:docMk/>
            <pc:sldMk cId="1448925615" sldId="267"/>
            <ac:spMk id="2" creationId="{F5228CC3-E8D4-42B1-B837-121B30534E51}"/>
          </ac:spMkLst>
        </pc:spChg>
        <pc:spChg chg="mod">
          <ac:chgData name="Guest User" userId="" providerId="Windows Live" clId="Web-{9CA83DB6-08F1-45F0-85FB-25603BC3DAC4}" dt="2023-09-09T20:45:43.647" v="138" actId="20577"/>
          <ac:spMkLst>
            <pc:docMk/>
            <pc:sldMk cId="1448925615" sldId="267"/>
            <ac:spMk id="3" creationId="{925BC252-3007-494A-A136-018AC5223F6E}"/>
          </ac:spMkLst>
        </pc:spChg>
      </pc:sldChg>
      <pc:sldChg chg="modSp add ord replId">
        <pc:chgData name="Guest User" userId="" providerId="Windows Live" clId="Web-{9CA83DB6-08F1-45F0-85FB-25603BC3DAC4}" dt="2023-09-09T20:54:51.180" v="275" actId="20577"/>
        <pc:sldMkLst>
          <pc:docMk/>
          <pc:sldMk cId="2289503668" sldId="268"/>
        </pc:sldMkLst>
        <pc:spChg chg="mod">
          <ac:chgData name="Guest User" userId="" providerId="Windows Live" clId="Web-{9CA83DB6-08F1-45F0-85FB-25603BC3DAC4}" dt="2023-09-09T20:54:51.180" v="275" actId="20577"/>
          <ac:spMkLst>
            <pc:docMk/>
            <pc:sldMk cId="2289503668" sldId="268"/>
            <ac:spMk id="3" creationId="{1A7ED7D1-5048-498B-B092-E807E58A1614}"/>
          </ac:spMkLst>
        </pc:spChg>
      </pc:sldChg>
      <pc:sldChg chg="modSp add replId">
        <pc:chgData name="Guest User" userId="" providerId="Windows Live" clId="Web-{9CA83DB6-08F1-45F0-85FB-25603BC3DAC4}" dt="2023-09-09T20:38:30.086" v="76" actId="20577"/>
        <pc:sldMkLst>
          <pc:docMk/>
          <pc:sldMk cId="2767332515" sldId="269"/>
        </pc:sldMkLst>
        <pc:spChg chg="mod">
          <ac:chgData name="Guest User" userId="" providerId="Windows Live" clId="Web-{9CA83DB6-08F1-45F0-85FB-25603BC3DAC4}" dt="2023-09-09T20:38:30.086" v="76" actId="20577"/>
          <ac:spMkLst>
            <pc:docMk/>
            <pc:sldMk cId="2767332515" sldId="269"/>
            <ac:spMk id="3" creationId="{1A7ED7D1-5048-498B-B092-E807E58A1614}"/>
          </ac:spMkLst>
        </pc:spChg>
      </pc:sldChg>
    </pc:docChg>
  </pc:docChgLst>
  <pc:docChgLst>
    <pc:chgData name="Guest User" providerId="Windows Live" clId="Web-{581B0A3C-4EE6-44F2-9BDE-BA2CA2C109C1}"/>
    <pc:docChg chg="modSld sldOrd">
      <pc:chgData name="Guest User" userId="" providerId="Windows Live" clId="Web-{581B0A3C-4EE6-44F2-9BDE-BA2CA2C109C1}" dt="2023-08-27T20:13:34.216" v="343" actId="20577"/>
      <pc:docMkLst>
        <pc:docMk/>
      </pc:docMkLst>
      <pc:sldChg chg="ord">
        <pc:chgData name="Guest User" userId="" providerId="Windows Live" clId="Web-{581B0A3C-4EE6-44F2-9BDE-BA2CA2C109C1}" dt="2023-08-27T18:58:28.843" v="1"/>
        <pc:sldMkLst>
          <pc:docMk/>
          <pc:sldMk cId="1440205712" sldId="257"/>
        </pc:sldMkLst>
      </pc:sldChg>
      <pc:sldChg chg="modSp">
        <pc:chgData name="Guest User" userId="" providerId="Windows Live" clId="Web-{581B0A3C-4EE6-44F2-9BDE-BA2CA2C109C1}" dt="2023-08-27T20:13:34.216" v="343" actId="20577"/>
        <pc:sldMkLst>
          <pc:docMk/>
          <pc:sldMk cId="2784537791" sldId="261"/>
        </pc:sldMkLst>
        <pc:spChg chg="mod">
          <ac:chgData name="Guest User" userId="" providerId="Windows Live" clId="Web-{581B0A3C-4EE6-44F2-9BDE-BA2CA2C109C1}" dt="2023-08-27T19:51:37.260" v="97" actId="14100"/>
          <ac:spMkLst>
            <pc:docMk/>
            <pc:sldMk cId="2784537791" sldId="261"/>
            <ac:spMk id="2" creationId="{F5228CC3-E8D4-42B1-B837-121B30534E51}"/>
          </ac:spMkLst>
        </pc:spChg>
        <pc:spChg chg="mod">
          <ac:chgData name="Guest User" userId="" providerId="Windows Live" clId="Web-{581B0A3C-4EE6-44F2-9BDE-BA2CA2C109C1}" dt="2023-08-27T20:13:34.216" v="343" actId="20577"/>
          <ac:spMkLst>
            <pc:docMk/>
            <pc:sldMk cId="2784537791" sldId="261"/>
            <ac:spMk id="3" creationId="{925BC252-3007-494A-A136-018AC5223F6E}"/>
          </ac:spMkLst>
        </pc:spChg>
      </pc:sldChg>
      <pc:sldChg chg="modSp">
        <pc:chgData name="Guest User" userId="" providerId="Windows Live" clId="Web-{581B0A3C-4EE6-44F2-9BDE-BA2CA2C109C1}" dt="2023-08-27T20:11:50.791" v="333" actId="20577"/>
        <pc:sldMkLst>
          <pc:docMk/>
          <pc:sldMk cId="185912686" sldId="262"/>
        </pc:sldMkLst>
        <pc:spChg chg="mod">
          <ac:chgData name="Guest User" userId="" providerId="Windows Live" clId="Web-{581B0A3C-4EE6-44F2-9BDE-BA2CA2C109C1}" dt="2023-08-27T20:11:50.791" v="333" actId="20577"/>
          <ac:spMkLst>
            <pc:docMk/>
            <pc:sldMk cId="185912686" sldId="262"/>
            <ac:spMk id="3" creationId="{1A7ED7D1-5048-498B-B092-E807E58A1614}"/>
          </ac:spMkLst>
        </pc:spChg>
      </pc:sldChg>
    </pc:docChg>
  </pc:docChgLst>
  <pc:docChgLst>
    <pc:chgData name="Raghav Nagpal" userId="3b9f696ebbd127c3" providerId="LiveId" clId="{D479DBF9-E295-7149-BDB2-3591D3AC35B3}"/>
    <pc:docChg chg="custSel modSld">
      <pc:chgData name="Raghav Nagpal" userId="3b9f696ebbd127c3" providerId="LiveId" clId="{D479DBF9-E295-7149-BDB2-3591D3AC35B3}" dt="2023-08-28T05:44:53.705" v="839" actId="20577"/>
      <pc:docMkLst>
        <pc:docMk/>
      </pc:docMkLst>
      <pc:sldChg chg="modSp">
        <pc:chgData name="Raghav Nagpal" userId="3b9f696ebbd127c3" providerId="LiveId" clId="{D479DBF9-E295-7149-BDB2-3591D3AC35B3}" dt="2023-08-28T04:28:09.745" v="663" actId="20577"/>
        <pc:sldMkLst>
          <pc:docMk/>
          <pc:sldMk cId="361431700" sldId="259"/>
        </pc:sldMkLst>
        <pc:spChg chg="mod">
          <ac:chgData name="Raghav Nagpal" userId="3b9f696ebbd127c3" providerId="LiveId" clId="{D479DBF9-E295-7149-BDB2-3591D3AC35B3}" dt="2023-08-28T04:28:09.745" v="663" actId="20577"/>
          <ac:spMkLst>
            <pc:docMk/>
            <pc:sldMk cId="361431700" sldId="259"/>
            <ac:spMk id="3" creationId="{2D68104E-D0BD-40CC-9F37-BFEE4AD80CF6}"/>
          </ac:spMkLst>
        </pc:spChg>
      </pc:sldChg>
      <pc:sldChg chg="modSp">
        <pc:chgData name="Raghav Nagpal" userId="3b9f696ebbd127c3" providerId="LiveId" clId="{D479DBF9-E295-7149-BDB2-3591D3AC35B3}" dt="2023-08-28T05:44:53.705" v="839" actId="20577"/>
        <pc:sldMkLst>
          <pc:docMk/>
          <pc:sldMk cId="4291216912" sldId="260"/>
        </pc:sldMkLst>
        <pc:spChg chg="mod">
          <ac:chgData name="Raghav Nagpal" userId="3b9f696ebbd127c3" providerId="LiveId" clId="{D479DBF9-E295-7149-BDB2-3591D3AC35B3}" dt="2023-08-28T05:44:53.705" v="839" actId="20577"/>
          <ac:spMkLst>
            <pc:docMk/>
            <pc:sldMk cId="4291216912" sldId="260"/>
            <ac:spMk id="3" creationId="{35B0ACE5-4930-4848-9A23-2B016F0C8E2D}"/>
          </ac:spMkLst>
        </pc:spChg>
      </pc:sldChg>
    </pc:docChg>
  </pc:docChgLst>
  <pc:docChgLst>
    <pc:chgData name="Shantanu Deshmukh" userId="f2c0d354abe63318" providerId="Windows Live" clId="Web-{708EAA25-19C7-49D3-9622-1D8064B3AEE1}"/>
    <pc:docChg chg="modSld">
      <pc:chgData name="Shantanu Deshmukh" userId="f2c0d354abe63318" providerId="Windows Live" clId="Web-{708EAA25-19C7-49D3-9622-1D8064B3AEE1}" dt="2023-09-09T12:03:46.390" v="26" actId="20577"/>
      <pc:docMkLst>
        <pc:docMk/>
      </pc:docMkLst>
      <pc:sldChg chg="modSp">
        <pc:chgData name="Shantanu Deshmukh" userId="f2c0d354abe63318" providerId="Windows Live" clId="Web-{708EAA25-19C7-49D3-9622-1D8064B3AEE1}" dt="2023-09-09T12:03:46.390" v="26" actId="20577"/>
        <pc:sldMkLst>
          <pc:docMk/>
          <pc:sldMk cId="347522169" sldId="263"/>
        </pc:sldMkLst>
        <pc:spChg chg="mod">
          <ac:chgData name="Shantanu Deshmukh" userId="f2c0d354abe63318" providerId="Windows Live" clId="Web-{708EAA25-19C7-49D3-9622-1D8064B3AEE1}" dt="2023-09-09T12:03:46.390" v="26" actId="20577"/>
          <ac:spMkLst>
            <pc:docMk/>
            <pc:sldMk cId="347522169" sldId="263"/>
            <ac:spMk id="3" creationId="{A8CD7BB0-FE59-4C5E-ACFF-C2FE606834E0}"/>
          </ac:spMkLst>
        </pc:spChg>
      </pc:sldChg>
    </pc:docChg>
  </pc:docChgLst>
  <pc:docChgLst>
    <pc:chgData name="Guest User" providerId="Windows Live" clId="Web-{8DFFFF8F-B6E0-4D20-AFFA-C301FC2001C3}"/>
    <pc:docChg chg="modSld">
      <pc:chgData name="Guest User" userId="" providerId="Windows Live" clId="Web-{8DFFFF8F-B6E0-4D20-AFFA-C301FC2001C3}" dt="2023-08-27T20:16:51.631" v="3" actId="20577"/>
      <pc:docMkLst>
        <pc:docMk/>
      </pc:docMkLst>
      <pc:sldChg chg="modSp">
        <pc:chgData name="Guest User" userId="" providerId="Windows Live" clId="Web-{8DFFFF8F-B6E0-4D20-AFFA-C301FC2001C3}" dt="2023-08-27T20:16:51.631" v="3" actId="20577"/>
        <pc:sldMkLst>
          <pc:docMk/>
          <pc:sldMk cId="185912686" sldId="262"/>
        </pc:sldMkLst>
        <pc:spChg chg="mod">
          <ac:chgData name="Guest User" userId="" providerId="Windows Live" clId="Web-{8DFFFF8F-B6E0-4D20-AFFA-C301FC2001C3}" dt="2023-08-27T20:16:51.631" v="3" actId="20577"/>
          <ac:spMkLst>
            <pc:docMk/>
            <pc:sldMk cId="185912686" sldId="262"/>
            <ac:spMk id="3" creationId="{1A7ED7D1-5048-498B-B092-E807E58A1614}"/>
          </ac:spMkLst>
        </pc:spChg>
      </pc:sldChg>
    </pc:docChg>
  </pc:docChgLst>
  <pc:docChgLst>
    <pc:chgData name="Guest User" providerId="Windows Live" clId="Web-{C09974B0-B3F3-45A1-BDB4-F834DB2BE265}"/>
    <pc:docChg chg="modSld">
      <pc:chgData name="Guest User" userId="" providerId="Windows Live" clId="Web-{C09974B0-B3F3-45A1-BDB4-F834DB2BE265}" dt="2023-08-27T12:17:15.801" v="0" actId="20577"/>
      <pc:docMkLst>
        <pc:docMk/>
      </pc:docMkLst>
      <pc:sldChg chg="modSp">
        <pc:chgData name="Guest User" userId="" providerId="Windows Live" clId="Web-{C09974B0-B3F3-45A1-BDB4-F834DB2BE265}" dt="2023-08-27T12:17:15.801" v="0" actId="20577"/>
        <pc:sldMkLst>
          <pc:docMk/>
          <pc:sldMk cId="1440205712" sldId="257"/>
        </pc:sldMkLst>
        <pc:spChg chg="mod">
          <ac:chgData name="Guest User" userId="" providerId="Windows Live" clId="Web-{C09974B0-B3F3-45A1-BDB4-F834DB2BE265}" dt="2023-08-27T12:17:15.801" v="0" actId="20577"/>
          <ac:spMkLst>
            <pc:docMk/>
            <pc:sldMk cId="1440205712" sldId="257"/>
            <ac:spMk id="3" creationId="{C2E29163-79E9-4765-9828-C1F2B49E0C2A}"/>
          </ac:spMkLst>
        </pc:spChg>
      </pc:sldChg>
    </pc:docChg>
  </pc:docChgLst>
  <pc:docChgLst>
    <pc:chgData name="Ayush Prasad" userId="3d6e1b8dd04a50c7" providerId="LiveId" clId="{22C48D3F-4D9E-4300-A361-D620A83703A2}"/>
    <pc:docChg chg="undo custSel addSld delSld modSld">
      <pc:chgData name="Ayush Prasad" userId="3d6e1b8dd04a50c7" providerId="LiveId" clId="{22C48D3F-4D9E-4300-A361-D620A83703A2}" dt="2023-08-27T12:17:46.015" v="1185" actId="20577"/>
      <pc:docMkLst>
        <pc:docMk/>
      </pc:docMkLst>
      <pc:sldChg chg="modSp new">
        <pc:chgData name="Ayush Prasad" userId="3d6e1b8dd04a50c7" providerId="LiveId" clId="{22C48D3F-4D9E-4300-A361-D620A83703A2}" dt="2023-08-27T12:04:49.575" v="1032"/>
        <pc:sldMkLst>
          <pc:docMk/>
          <pc:sldMk cId="1688438003" sldId="256"/>
        </pc:sldMkLst>
        <pc:spChg chg="mod">
          <ac:chgData name="Ayush Prasad" userId="3d6e1b8dd04a50c7" providerId="LiveId" clId="{22C48D3F-4D9E-4300-A361-D620A83703A2}" dt="2023-08-27T11:05:35.242" v="82" actId="20577"/>
          <ac:spMkLst>
            <pc:docMk/>
            <pc:sldMk cId="1688438003" sldId="256"/>
            <ac:spMk id="2" creationId="{49ACDBFD-5AA0-4FED-9DFB-351660E7FA1A}"/>
          </ac:spMkLst>
        </pc:spChg>
        <pc:spChg chg="mod">
          <ac:chgData name="Ayush Prasad" userId="3d6e1b8dd04a50c7" providerId="LiveId" clId="{22C48D3F-4D9E-4300-A361-D620A83703A2}" dt="2023-08-27T12:04:49.575" v="1032"/>
          <ac:spMkLst>
            <pc:docMk/>
            <pc:sldMk cId="1688438003" sldId="256"/>
            <ac:spMk id="3" creationId="{58C957D6-6658-4CA3-9D54-101B037F3CAC}"/>
          </ac:spMkLst>
        </pc:spChg>
      </pc:sldChg>
      <pc:sldChg chg="new del">
        <pc:chgData name="Ayush Prasad" userId="3d6e1b8dd04a50c7" providerId="LiveId" clId="{22C48D3F-4D9E-4300-A361-D620A83703A2}" dt="2023-08-27T10:55:06.405" v="2" actId="680"/>
        <pc:sldMkLst>
          <pc:docMk/>
          <pc:sldMk cId="811725104" sldId="257"/>
        </pc:sldMkLst>
      </pc:sldChg>
      <pc:sldChg chg="modSp new">
        <pc:chgData name="Ayush Prasad" userId="3d6e1b8dd04a50c7" providerId="LiveId" clId="{22C48D3F-4D9E-4300-A361-D620A83703A2}" dt="2023-08-27T12:17:46.015" v="1185" actId="20577"/>
        <pc:sldMkLst>
          <pc:docMk/>
          <pc:sldMk cId="1440205712" sldId="257"/>
        </pc:sldMkLst>
        <pc:spChg chg="mod">
          <ac:chgData name="Ayush Prasad" userId="3d6e1b8dd04a50c7" providerId="LiveId" clId="{22C48D3F-4D9E-4300-A361-D620A83703A2}" dt="2023-08-27T11:38:39.749" v="493" actId="20577"/>
          <ac:spMkLst>
            <pc:docMk/>
            <pc:sldMk cId="1440205712" sldId="257"/>
            <ac:spMk id="2" creationId="{56868C61-AE49-4C0C-B572-68E68C29739D}"/>
          </ac:spMkLst>
        </pc:spChg>
        <pc:spChg chg="mod">
          <ac:chgData name="Ayush Prasad" userId="3d6e1b8dd04a50c7" providerId="LiveId" clId="{22C48D3F-4D9E-4300-A361-D620A83703A2}" dt="2023-08-27T12:17:46.015" v="1185" actId="20577"/>
          <ac:spMkLst>
            <pc:docMk/>
            <pc:sldMk cId="1440205712" sldId="257"/>
            <ac:spMk id="3" creationId="{C2E29163-79E9-4765-9828-C1F2B49E0C2A}"/>
          </ac:spMkLst>
        </pc:spChg>
      </pc:sldChg>
      <pc:sldChg chg="delSp modSp new">
        <pc:chgData name="Ayush Prasad" userId="3d6e1b8dd04a50c7" providerId="LiveId" clId="{22C48D3F-4D9E-4300-A361-D620A83703A2}" dt="2023-08-27T12:00:53.351" v="1023" actId="14100"/>
        <pc:sldMkLst>
          <pc:docMk/>
          <pc:sldMk cId="4152925078" sldId="258"/>
        </pc:sldMkLst>
        <pc:spChg chg="del">
          <ac:chgData name="Ayush Prasad" userId="3d6e1b8dd04a50c7" providerId="LiveId" clId="{22C48D3F-4D9E-4300-A361-D620A83703A2}" dt="2023-08-27T12:00:37.716" v="1022" actId="21"/>
          <ac:spMkLst>
            <pc:docMk/>
            <pc:sldMk cId="4152925078" sldId="258"/>
            <ac:spMk id="2" creationId="{36E967C4-2C8E-4ECE-BB71-ED1CEF8C6331}"/>
          </ac:spMkLst>
        </pc:spChg>
        <pc:spChg chg="mod">
          <ac:chgData name="Ayush Prasad" userId="3d6e1b8dd04a50c7" providerId="LiveId" clId="{22C48D3F-4D9E-4300-A361-D620A83703A2}" dt="2023-08-27T12:00:53.351" v="1023" actId="14100"/>
          <ac:spMkLst>
            <pc:docMk/>
            <pc:sldMk cId="4152925078" sldId="258"/>
            <ac:spMk id="3" creationId="{A09F7DD5-876B-4DF7-8D30-0DBE8376D89B}"/>
          </ac:spMkLst>
        </pc:spChg>
      </pc:sldChg>
      <pc:sldChg chg="modSp new">
        <pc:chgData name="Ayush Prasad" userId="3d6e1b8dd04a50c7" providerId="LiveId" clId="{22C48D3F-4D9E-4300-A361-D620A83703A2}" dt="2023-08-27T12:06:45.863" v="1091" actId="27636"/>
        <pc:sldMkLst>
          <pc:docMk/>
          <pc:sldMk cId="361431700" sldId="259"/>
        </pc:sldMkLst>
        <pc:spChg chg="mod">
          <ac:chgData name="Ayush Prasad" userId="3d6e1b8dd04a50c7" providerId="LiveId" clId="{22C48D3F-4D9E-4300-A361-D620A83703A2}" dt="2023-08-27T12:06:45.863" v="1091" actId="27636"/>
          <ac:spMkLst>
            <pc:docMk/>
            <pc:sldMk cId="361431700" sldId="259"/>
            <ac:spMk id="2" creationId="{1CCD1133-618B-4BEF-8B48-105BBFD498F2}"/>
          </ac:spMkLst>
        </pc:spChg>
      </pc:sldChg>
      <pc:sldChg chg="delSp modSp new">
        <pc:chgData name="Ayush Prasad" userId="3d6e1b8dd04a50c7" providerId="LiveId" clId="{22C48D3F-4D9E-4300-A361-D620A83703A2}" dt="2023-08-27T12:08:24.041" v="1126" actId="14100"/>
        <pc:sldMkLst>
          <pc:docMk/>
          <pc:sldMk cId="4291216912" sldId="260"/>
        </pc:sldMkLst>
        <pc:spChg chg="del">
          <ac:chgData name="Ayush Prasad" userId="3d6e1b8dd04a50c7" providerId="LiveId" clId="{22C48D3F-4D9E-4300-A361-D620A83703A2}" dt="2023-08-27T12:08:19.716" v="1125" actId="478"/>
          <ac:spMkLst>
            <pc:docMk/>
            <pc:sldMk cId="4291216912" sldId="260"/>
            <ac:spMk id="2" creationId="{F3B53C07-0FF2-45C6-8A67-392FFE31DD38}"/>
          </ac:spMkLst>
        </pc:spChg>
        <pc:spChg chg="mod">
          <ac:chgData name="Ayush Prasad" userId="3d6e1b8dd04a50c7" providerId="LiveId" clId="{22C48D3F-4D9E-4300-A361-D620A83703A2}" dt="2023-08-27T12:08:24.041" v="1126" actId="14100"/>
          <ac:spMkLst>
            <pc:docMk/>
            <pc:sldMk cId="4291216912" sldId="260"/>
            <ac:spMk id="3" creationId="{35B0ACE5-4930-4848-9A23-2B016F0C8E2D}"/>
          </ac:spMkLst>
        </pc:spChg>
      </pc:sldChg>
      <pc:sldChg chg="modSp new">
        <pc:chgData name="Ayush Prasad" userId="3d6e1b8dd04a50c7" providerId="LiveId" clId="{22C48D3F-4D9E-4300-A361-D620A83703A2}" dt="2023-08-27T12:08:01.079" v="1124" actId="27636"/>
        <pc:sldMkLst>
          <pc:docMk/>
          <pc:sldMk cId="2784537791" sldId="261"/>
        </pc:sldMkLst>
        <pc:spChg chg="mod">
          <ac:chgData name="Ayush Prasad" userId="3d6e1b8dd04a50c7" providerId="LiveId" clId="{22C48D3F-4D9E-4300-A361-D620A83703A2}" dt="2023-08-27T12:08:01.079" v="1124" actId="27636"/>
          <ac:spMkLst>
            <pc:docMk/>
            <pc:sldMk cId="2784537791" sldId="261"/>
            <ac:spMk id="2" creationId="{F5228CC3-E8D4-42B1-B837-121B30534E51}"/>
          </ac:spMkLst>
        </pc:spChg>
      </pc:sldChg>
      <pc:sldChg chg="delSp modSp new">
        <pc:chgData name="Ayush Prasad" userId="3d6e1b8dd04a50c7" providerId="LiveId" clId="{22C48D3F-4D9E-4300-A361-D620A83703A2}" dt="2023-08-27T12:08:37.292" v="1128" actId="14100"/>
        <pc:sldMkLst>
          <pc:docMk/>
          <pc:sldMk cId="185912686" sldId="262"/>
        </pc:sldMkLst>
        <pc:spChg chg="del">
          <ac:chgData name="Ayush Prasad" userId="3d6e1b8dd04a50c7" providerId="LiveId" clId="{22C48D3F-4D9E-4300-A361-D620A83703A2}" dt="2023-08-27T12:08:31.851" v="1127" actId="478"/>
          <ac:spMkLst>
            <pc:docMk/>
            <pc:sldMk cId="185912686" sldId="262"/>
            <ac:spMk id="2" creationId="{16186697-8BB7-4066-805F-D4A8E71F1DC5}"/>
          </ac:spMkLst>
        </pc:spChg>
        <pc:spChg chg="mod">
          <ac:chgData name="Ayush Prasad" userId="3d6e1b8dd04a50c7" providerId="LiveId" clId="{22C48D3F-4D9E-4300-A361-D620A83703A2}" dt="2023-08-27T12:08:37.292" v="1128" actId="14100"/>
          <ac:spMkLst>
            <pc:docMk/>
            <pc:sldMk cId="185912686" sldId="262"/>
            <ac:spMk id="3" creationId="{1A7ED7D1-5048-498B-B092-E807E58A1614}"/>
          </ac:spMkLst>
        </pc:spChg>
      </pc:sldChg>
      <pc:sldChg chg="modSp new">
        <pc:chgData name="Ayush Prasad" userId="3d6e1b8dd04a50c7" providerId="LiveId" clId="{22C48D3F-4D9E-4300-A361-D620A83703A2}" dt="2023-08-27T12:09:46.677" v="1155" actId="27636"/>
        <pc:sldMkLst>
          <pc:docMk/>
          <pc:sldMk cId="347522169" sldId="263"/>
        </pc:sldMkLst>
        <pc:spChg chg="mod">
          <ac:chgData name="Ayush Prasad" userId="3d6e1b8dd04a50c7" providerId="LiveId" clId="{22C48D3F-4D9E-4300-A361-D620A83703A2}" dt="2023-08-27T12:09:46.677" v="1155" actId="27636"/>
          <ac:spMkLst>
            <pc:docMk/>
            <pc:sldMk cId="347522169" sldId="263"/>
            <ac:spMk id="2" creationId="{2A6E9D60-B446-4389-A8B7-80F97D201209}"/>
          </ac:spMkLst>
        </pc:spChg>
      </pc:sldChg>
      <pc:sldChg chg="delSp modSp new">
        <pc:chgData name="Ayush Prasad" userId="3d6e1b8dd04a50c7" providerId="LiveId" clId="{22C48D3F-4D9E-4300-A361-D620A83703A2}" dt="2023-08-27T12:09:04.365" v="1130" actId="14100"/>
        <pc:sldMkLst>
          <pc:docMk/>
          <pc:sldMk cId="3463460459" sldId="264"/>
        </pc:sldMkLst>
        <pc:spChg chg="del">
          <ac:chgData name="Ayush Prasad" userId="3d6e1b8dd04a50c7" providerId="LiveId" clId="{22C48D3F-4D9E-4300-A361-D620A83703A2}" dt="2023-08-27T12:09:00.307" v="1129" actId="478"/>
          <ac:spMkLst>
            <pc:docMk/>
            <pc:sldMk cId="3463460459" sldId="264"/>
            <ac:spMk id="2" creationId="{AEE99F28-FE81-4E99-B819-35032603325E}"/>
          </ac:spMkLst>
        </pc:spChg>
        <pc:spChg chg="mod">
          <ac:chgData name="Ayush Prasad" userId="3d6e1b8dd04a50c7" providerId="LiveId" clId="{22C48D3F-4D9E-4300-A361-D620A83703A2}" dt="2023-08-27T12:09:04.365" v="1130" actId="14100"/>
          <ac:spMkLst>
            <pc:docMk/>
            <pc:sldMk cId="3463460459" sldId="264"/>
            <ac:spMk id="3" creationId="{3A26F6FD-3838-457F-B0ED-9DEFEE248AF9}"/>
          </ac:spMkLst>
        </pc:spChg>
      </pc:sldChg>
      <pc:sldChg chg="delSp modSp new">
        <pc:chgData name="Ayush Prasad" userId="3d6e1b8dd04a50c7" providerId="LiveId" clId="{22C48D3F-4D9E-4300-A361-D620A83703A2}" dt="2023-08-27T12:12:43.519" v="1182" actId="207"/>
        <pc:sldMkLst>
          <pc:docMk/>
          <pc:sldMk cId="1862747852" sldId="265"/>
        </pc:sldMkLst>
        <pc:spChg chg="del">
          <ac:chgData name="Ayush Prasad" userId="3d6e1b8dd04a50c7" providerId="LiveId" clId="{22C48D3F-4D9E-4300-A361-D620A83703A2}" dt="2023-08-27T12:09:56.975" v="1156" actId="478"/>
          <ac:spMkLst>
            <pc:docMk/>
            <pc:sldMk cId="1862747852" sldId="265"/>
            <ac:spMk id="2" creationId="{10F3D9DA-E2A6-4705-8F33-EAF7DB02E13F}"/>
          </ac:spMkLst>
        </pc:spChg>
        <pc:spChg chg="mod">
          <ac:chgData name="Ayush Prasad" userId="3d6e1b8dd04a50c7" providerId="LiveId" clId="{22C48D3F-4D9E-4300-A361-D620A83703A2}" dt="2023-08-27T12:12:43.519" v="1182" actId="207"/>
          <ac:spMkLst>
            <pc:docMk/>
            <pc:sldMk cId="1862747852" sldId="265"/>
            <ac:spMk id="3" creationId="{4B6302CE-57BF-4EFB-A97B-BCDF0625C847}"/>
          </ac:spMkLst>
        </pc:spChg>
      </pc:sldChg>
      <pc:sldChg chg="new del">
        <pc:chgData name="Ayush Prasad" userId="3d6e1b8dd04a50c7" providerId="LiveId" clId="{22C48D3F-4D9E-4300-A361-D620A83703A2}" dt="2023-08-27T10:59:18.574" v="13" actId="47"/>
        <pc:sldMkLst>
          <pc:docMk/>
          <pc:sldMk cId="3725948615"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B1FF-3927-4233-9897-7FC32CB30A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99F230-955E-4DDB-A3D8-E3AD7C238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68B941-5263-416E-B0EF-B90EDD9DB348}"/>
              </a:ext>
            </a:extLst>
          </p:cNvPr>
          <p:cNvSpPr>
            <a:spLocks noGrp="1"/>
          </p:cNvSpPr>
          <p:nvPr>
            <p:ph type="dt" sz="half" idx="10"/>
          </p:nvPr>
        </p:nvSpPr>
        <p:spPr/>
        <p:txBody>
          <a:bodyPr/>
          <a:lstStyle/>
          <a:p>
            <a:fld id="{B40BFAB7-683C-4D93-86F8-115677CBF82B}" type="datetimeFigureOut">
              <a:rPr lang="en-IN" smtClean="0"/>
              <a:t>09-09-2023</a:t>
            </a:fld>
            <a:endParaRPr lang="en-IN"/>
          </a:p>
        </p:txBody>
      </p:sp>
      <p:sp>
        <p:nvSpPr>
          <p:cNvPr id="5" name="Footer Placeholder 4">
            <a:extLst>
              <a:ext uri="{FF2B5EF4-FFF2-40B4-BE49-F238E27FC236}">
                <a16:creationId xmlns:a16="http://schemas.microsoft.com/office/drawing/2014/main" id="{7342C436-10FD-4F1E-B6BE-CD4555C81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75B7C-C24D-41E5-B71D-CFBF23B7460D}"/>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207979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3008-2C75-4AB7-B15D-CD518F0CAF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8280E1-949A-4D7D-8925-DC337B4CC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092C12-AB99-4D92-B819-F6FDE7BB5F5C}"/>
              </a:ext>
            </a:extLst>
          </p:cNvPr>
          <p:cNvSpPr>
            <a:spLocks noGrp="1"/>
          </p:cNvSpPr>
          <p:nvPr>
            <p:ph type="dt" sz="half" idx="10"/>
          </p:nvPr>
        </p:nvSpPr>
        <p:spPr/>
        <p:txBody>
          <a:bodyPr/>
          <a:lstStyle/>
          <a:p>
            <a:fld id="{B40BFAB7-683C-4D93-86F8-115677CBF82B}" type="datetimeFigureOut">
              <a:rPr lang="en-IN" smtClean="0"/>
              <a:t>09-09-2023</a:t>
            </a:fld>
            <a:endParaRPr lang="en-IN"/>
          </a:p>
        </p:txBody>
      </p:sp>
      <p:sp>
        <p:nvSpPr>
          <p:cNvPr id="5" name="Footer Placeholder 4">
            <a:extLst>
              <a:ext uri="{FF2B5EF4-FFF2-40B4-BE49-F238E27FC236}">
                <a16:creationId xmlns:a16="http://schemas.microsoft.com/office/drawing/2014/main" id="{81DA3DF5-84BA-4DE9-99C0-CD9BB65537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4F600-F849-4D6E-A64A-F907C426CE62}"/>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25260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B7590-A534-49F8-B7F3-6988B71BCF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B63745-95EA-483E-8BB9-EDAA81BA9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0E5296-9F2F-42A7-BA40-5295B55CD76F}"/>
              </a:ext>
            </a:extLst>
          </p:cNvPr>
          <p:cNvSpPr>
            <a:spLocks noGrp="1"/>
          </p:cNvSpPr>
          <p:nvPr>
            <p:ph type="dt" sz="half" idx="10"/>
          </p:nvPr>
        </p:nvSpPr>
        <p:spPr/>
        <p:txBody>
          <a:bodyPr/>
          <a:lstStyle/>
          <a:p>
            <a:fld id="{B40BFAB7-683C-4D93-86F8-115677CBF82B}" type="datetimeFigureOut">
              <a:rPr lang="en-IN" smtClean="0"/>
              <a:t>09-09-2023</a:t>
            </a:fld>
            <a:endParaRPr lang="en-IN"/>
          </a:p>
        </p:txBody>
      </p:sp>
      <p:sp>
        <p:nvSpPr>
          <p:cNvPr id="5" name="Footer Placeholder 4">
            <a:extLst>
              <a:ext uri="{FF2B5EF4-FFF2-40B4-BE49-F238E27FC236}">
                <a16:creationId xmlns:a16="http://schemas.microsoft.com/office/drawing/2014/main" id="{3DEF9350-9F2D-4FE2-A695-3B55E1726E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57ADA1-C340-4C6C-97F8-874393849F0E}"/>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321678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D153-DE55-44D1-AED1-C9EE7FBD1F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2C5D66-E0A5-4839-B605-1FFEC2A0B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EE713-2AC6-42D4-BA82-F224850F4C26}"/>
              </a:ext>
            </a:extLst>
          </p:cNvPr>
          <p:cNvSpPr>
            <a:spLocks noGrp="1"/>
          </p:cNvSpPr>
          <p:nvPr>
            <p:ph type="dt" sz="half" idx="10"/>
          </p:nvPr>
        </p:nvSpPr>
        <p:spPr/>
        <p:txBody>
          <a:bodyPr/>
          <a:lstStyle/>
          <a:p>
            <a:fld id="{B40BFAB7-683C-4D93-86F8-115677CBF82B}" type="datetimeFigureOut">
              <a:rPr lang="en-IN" smtClean="0"/>
              <a:t>09-09-2023</a:t>
            </a:fld>
            <a:endParaRPr lang="en-IN"/>
          </a:p>
        </p:txBody>
      </p:sp>
      <p:sp>
        <p:nvSpPr>
          <p:cNvPr id="5" name="Footer Placeholder 4">
            <a:extLst>
              <a:ext uri="{FF2B5EF4-FFF2-40B4-BE49-F238E27FC236}">
                <a16:creationId xmlns:a16="http://schemas.microsoft.com/office/drawing/2014/main" id="{98B41002-1779-445D-AB32-AB157503AD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DE2B74-D948-4C99-90B4-A3AC7F43EB69}"/>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360828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9A5F-5FE8-47AC-BA0D-6DFBD7C283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A8013E-A508-4E2F-B28E-64389B63B0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054B9-2EFE-47A2-A5EB-230C3C759454}"/>
              </a:ext>
            </a:extLst>
          </p:cNvPr>
          <p:cNvSpPr>
            <a:spLocks noGrp="1"/>
          </p:cNvSpPr>
          <p:nvPr>
            <p:ph type="dt" sz="half" idx="10"/>
          </p:nvPr>
        </p:nvSpPr>
        <p:spPr/>
        <p:txBody>
          <a:bodyPr/>
          <a:lstStyle/>
          <a:p>
            <a:fld id="{B40BFAB7-683C-4D93-86F8-115677CBF82B}" type="datetimeFigureOut">
              <a:rPr lang="en-IN" smtClean="0"/>
              <a:t>09-09-2023</a:t>
            </a:fld>
            <a:endParaRPr lang="en-IN"/>
          </a:p>
        </p:txBody>
      </p:sp>
      <p:sp>
        <p:nvSpPr>
          <p:cNvPr id="5" name="Footer Placeholder 4">
            <a:extLst>
              <a:ext uri="{FF2B5EF4-FFF2-40B4-BE49-F238E27FC236}">
                <a16:creationId xmlns:a16="http://schemas.microsoft.com/office/drawing/2014/main" id="{71A9E6B5-06B6-4975-A7BA-05CFA1B18F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F35CBD-B08E-4824-9060-9FC68D602CC8}"/>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265998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640F-1E54-41ED-B652-B5C44BEB1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706B6A-AA3E-431B-AB3F-B50E352F2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FEDEB6-5CE8-4149-B515-B3107246E4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63547D-F56B-40F7-846B-7708A44B681E}"/>
              </a:ext>
            </a:extLst>
          </p:cNvPr>
          <p:cNvSpPr>
            <a:spLocks noGrp="1"/>
          </p:cNvSpPr>
          <p:nvPr>
            <p:ph type="dt" sz="half" idx="10"/>
          </p:nvPr>
        </p:nvSpPr>
        <p:spPr/>
        <p:txBody>
          <a:bodyPr/>
          <a:lstStyle/>
          <a:p>
            <a:fld id="{B40BFAB7-683C-4D93-86F8-115677CBF82B}" type="datetimeFigureOut">
              <a:rPr lang="en-IN" smtClean="0"/>
              <a:t>09-09-2023</a:t>
            </a:fld>
            <a:endParaRPr lang="en-IN"/>
          </a:p>
        </p:txBody>
      </p:sp>
      <p:sp>
        <p:nvSpPr>
          <p:cNvPr id="6" name="Footer Placeholder 5">
            <a:extLst>
              <a:ext uri="{FF2B5EF4-FFF2-40B4-BE49-F238E27FC236}">
                <a16:creationId xmlns:a16="http://schemas.microsoft.com/office/drawing/2014/main" id="{3A1D3F56-AA54-4CC8-ABC9-1C876B171B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FAAA7E-14B4-4518-BC37-786DCD89F436}"/>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370312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41BB-11E3-475F-95C4-BECB61FB8C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E0A767-956F-48B4-917A-88284F70B4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86250-2C2F-47AC-A190-1ABBD24EA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B3E8D2-A0A9-45DC-BFDD-67B6F6377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B282C-D518-49C1-8540-7C8A89D03C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7556EF-BFDC-47C5-86A5-C5280765192A}"/>
              </a:ext>
            </a:extLst>
          </p:cNvPr>
          <p:cNvSpPr>
            <a:spLocks noGrp="1"/>
          </p:cNvSpPr>
          <p:nvPr>
            <p:ph type="dt" sz="half" idx="10"/>
          </p:nvPr>
        </p:nvSpPr>
        <p:spPr/>
        <p:txBody>
          <a:bodyPr/>
          <a:lstStyle/>
          <a:p>
            <a:fld id="{B40BFAB7-683C-4D93-86F8-115677CBF82B}" type="datetimeFigureOut">
              <a:rPr lang="en-IN" smtClean="0"/>
              <a:t>09-09-2023</a:t>
            </a:fld>
            <a:endParaRPr lang="en-IN"/>
          </a:p>
        </p:txBody>
      </p:sp>
      <p:sp>
        <p:nvSpPr>
          <p:cNvPr id="8" name="Footer Placeholder 7">
            <a:extLst>
              <a:ext uri="{FF2B5EF4-FFF2-40B4-BE49-F238E27FC236}">
                <a16:creationId xmlns:a16="http://schemas.microsoft.com/office/drawing/2014/main" id="{5176157A-1B54-438C-83CA-A428BA879D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26B3D4-AB67-4532-8EEC-BFDBABA8D181}"/>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348357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F335-284A-47E2-ACA1-4F7C2FBC81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A6356C-A076-4A42-9C2F-0E7D4E2F0E5E}"/>
              </a:ext>
            </a:extLst>
          </p:cNvPr>
          <p:cNvSpPr>
            <a:spLocks noGrp="1"/>
          </p:cNvSpPr>
          <p:nvPr>
            <p:ph type="dt" sz="half" idx="10"/>
          </p:nvPr>
        </p:nvSpPr>
        <p:spPr/>
        <p:txBody>
          <a:bodyPr/>
          <a:lstStyle/>
          <a:p>
            <a:fld id="{B40BFAB7-683C-4D93-86F8-115677CBF82B}" type="datetimeFigureOut">
              <a:rPr lang="en-IN" smtClean="0"/>
              <a:t>09-09-2023</a:t>
            </a:fld>
            <a:endParaRPr lang="en-IN"/>
          </a:p>
        </p:txBody>
      </p:sp>
      <p:sp>
        <p:nvSpPr>
          <p:cNvPr id="4" name="Footer Placeholder 3">
            <a:extLst>
              <a:ext uri="{FF2B5EF4-FFF2-40B4-BE49-F238E27FC236}">
                <a16:creationId xmlns:a16="http://schemas.microsoft.com/office/drawing/2014/main" id="{E37F72FD-9353-42AD-8121-9FD28D4252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DB616B-04AC-4214-8330-105AABA1B131}"/>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300387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BBE32-BD4F-4AA8-8AFA-8E04CEC1A546}"/>
              </a:ext>
            </a:extLst>
          </p:cNvPr>
          <p:cNvSpPr>
            <a:spLocks noGrp="1"/>
          </p:cNvSpPr>
          <p:nvPr>
            <p:ph type="dt" sz="half" idx="10"/>
          </p:nvPr>
        </p:nvSpPr>
        <p:spPr/>
        <p:txBody>
          <a:bodyPr/>
          <a:lstStyle/>
          <a:p>
            <a:fld id="{B40BFAB7-683C-4D93-86F8-115677CBF82B}" type="datetimeFigureOut">
              <a:rPr lang="en-IN" smtClean="0"/>
              <a:t>09-09-2023</a:t>
            </a:fld>
            <a:endParaRPr lang="en-IN"/>
          </a:p>
        </p:txBody>
      </p:sp>
      <p:sp>
        <p:nvSpPr>
          <p:cNvPr id="3" name="Footer Placeholder 2">
            <a:extLst>
              <a:ext uri="{FF2B5EF4-FFF2-40B4-BE49-F238E27FC236}">
                <a16:creationId xmlns:a16="http://schemas.microsoft.com/office/drawing/2014/main" id="{550A77A6-32F8-4536-9D6E-BD07626884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F64845-DF5C-490B-BEA4-E5D8C09049EF}"/>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409999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6887-B3B6-46F8-96C8-984B6311B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F9F3F7-5392-4A0E-96A5-5E11A6480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8D8737-492D-4236-9A33-B4F04F689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5A836-DAED-4B8C-A864-67AAD2BF1258}"/>
              </a:ext>
            </a:extLst>
          </p:cNvPr>
          <p:cNvSpPr>
            <a:spLocks noGrp="1"/>
          </p:cNvSpPr>
          <p:nvPr>
            <p:ph type="dt" sz="half" idx="10"/>
          </p:nvPr>
        </p:nvSpPr>
        <p:spPr/>
        <p:txBody>
          <a:bodyPr/>
          <a:lstStyle/>
          <a:p>
            <a:fld id="{B40BFAB7-683C-4D93-86F8-115677CBF82B}" type="datetimeFigureOut">
              <a:rPr lang="en-IN" smtClean="0"/>
              <a:t>09-09-2023</a:t>
            </a:fld>
            <a:endParaRPr lang="en-IN"/>
          </a:p>
        </p:txBody>
      </p:sp>
      <p:sp>
        <p:nvSpPr>
          <p:cNvPr id="6" name="Footer Placeholder 5">
            <a:extLst>
              <a:ext uri="{FF2B5EF4-FFF2-40B4-BE49-F238E27FC236}">
                <a16:creationId xmlns:a16="http://schemas.microsoft.com/office/drawing/2014/main" id="{C9C2DC4F-1E19-47F0-B8E8-93235C2A9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735DB7-B430-49C8-992F-82C28441135E}"/>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423854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B7F4-799A-4DC7-B5ED-6B5008F1D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E809F6-AC55-4602-94DC-35AED5D324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768011-C0BA-44DA-846F-7369EA750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2211E-A875-4D15-98FD-FB02A0D25370}"/>
              </a:ext>
            </a:extLst>
          </p:cNvPr>
          <p:cNvSpPr>
            <a:spLocks noGrp="1"/>
          </p:cNvSpPr>
          <p:nvPr>
            <p:ph type="dt" sz="half" idx="10"/>
          </p:nvPr>
        </p:nvSpPr>
        <p:spPr/>
        <p:txBody>
          <a:bodyPr/>
          <a:lstStyle/>
          <a:p>
            <a:fld id="{B40BFAB7-683C-4D93-86F8-115677CBF82B}" type="datetimeFigureOut">
              <a:rPr lang="en-IN" smtClean="0"/>
              <a:t>09-09-2023</a:t>
            </a:fld>
            <a:endParaRPr lang="en-IN"/>
          </a:p>
        </p:txBody>
      </p:sp>
      <p:sp>
        <p:nvSpPr>
          <p:cNvPr id="6" name="Footer Placeholder 5">
            <a:extLst>
              <a:ext uri="{FF2B5EF4-FFF2-40B4-BE49-F238E27FC236}">
                <a16:creationId xmlns:a16="http://schemas.microsoft.com/office/drawing/2014/main" id="{E044E026-DB63-4A90-9DFF-7DC3D343A4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49612A-1C55-4337-856B-E898F1891976}"/>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1467613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A83D6-EE58-45B5-A52C-8DA0CBB5B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BB9F2C-111C-4370-A9D7-8139743B9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207E9-7000-499E-BE42-F7EDF5972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BFAB7-683C-4D93-86F8-115677CBF82B}" type="datetimeFigureOut">
              <a:rPr lang="en-IN" smtClean="0"/>
              <a:t>09-09-2023</a:t>
            </a:fld>
            <a:endParaRPr lang="en-IN"/>
          </a:p>
        </p:txBody>
      </p:sp>
      <p:sp>
        <p:nvSpPr>
          <p:cNvPr id="5" name="Footer Placeholder 4">
            <a:extLst>
              <a:ext uri="{FF2B5EF4-FFF2-40B4-BE49-F238E27FC236}">
                <a16:creationId xmlns:a16="http://schemas.microsoft.com/office/drawing/2014/main" id="{3082695A-BB3A-4719-83D8-BCC21AC68A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62390D-A168-4A34-8A42-AF89F8761E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3F45D-7884-40F4-A4C7-D334DA5EAE54}" type="slidenum">
              <a:rPr lang="en-IN" smtClean="0"/>
              <a:t>‹#›</a:t>
            </a:fld>
            <a:endParaRPr lang="en-IN"/>
          </a:p>
        </p:txBody>
      </p:sp>
    </p:spTree>
    <p:extLst>
      <p:ext uri="{BB962C8B-B14F-4D97-AF65-F5344CB8AC3E}">
        <p14:creationId xmlns:p14="http://schemas.microsoft.com/office/powerpoint/2010/main" val="377167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DBFD-5AA0-4FED-9DFB-351660E7FA1A}"/>
              </a:ext>
            </a:extLst>
          </p:cNvPr>
          <p:cNvSpPr>
            <a:spLocks noGrp="1"/>
          </p:cNvSpPr>
          <p:nvPr>
            <p:ph type="ctrTitle"/>
          </p:nvPr>
        </p:nvSpPr>
        <p:spPr>
          <a:xfrm>
            <a:off x="1524000" y="82193"/>
            <a:ext cx="9144000" cy="3346807"/>
          </a:xfrm>
        </p:spPr>
        <p:txBody>
          <a:bodyPr/>
          <a:lstStyle/>
          <a:p>
            <a:r>
              <a:rPr lang="en-US" sz="8800">
                <a:latin typeface="BankGothic Lt BT" panose="020B0607020203060204" pitchFamily="34" charset="0"/>
              </a:rPr>
              <a:t>R</a:t>
            </a:r>
            <a:r>
              <a:rPr lang="en-US" b="1">
                <a:latin typeface="BankGothic Lt BT" panose="020B0607020203060204" pitchFamily="34" charset="0"/>
              </a:rPr>
              <a:t>oom</a:t>
            </a:r>
            <a:r>
              <a:rPr lang="en-US" sz="8000" b="1">
                <a:latin typeface="BankGothic Lt BT" panose="020B0607020203060204" pitchFamily="34" charset="0"/>
              </a:rPr>
              <a:t>r</a:t>
            </a:r>
            <a:br>
              <a:rPr lang="en-US" sz="8000" b="1">
                <a:latin typeface="BankGothic Lt BT" panose="020B0607020203060204" pitchFamily="34" charset="0"/>
              </a:rPr>
            </a:br>
            <a:r>
              <a:rPr lang="en-US" sz="8000" b="1">
                <a:latin typeface="BankGothic Lt BT" panose="020B0607020203060204" pitchFamily="34" charset="0"/>
              </a:rPr>
              <a:t>				</a:t>
            </a:r>
            <a:r>
              <a:rPr lang="en-US">
                <a:latin typeface="BankGothic Lt BT" panose="020B0607020203060204" pitchFamily="34" charset="0"/>
              </a:rPr>
              <a:t>		</a:t>
            </a:r>
            <a:r>
              <a:rPr lang="en-US" sz="1600">
                <a:latin typeface="BankGothic Lt BT" panose="020B0607020203060204" pitchFamily="34" charset="0"/>
              </a:rPr>
              <a:t>~</a:t>
            </a:r>
            <a:r>
              <a:rPr lang="en-US" sz="2400">
                <a:latin typeface="BankGothic Lt BT" panose="020B0607020203060204" pitchFamily="34" charset="0"/>
              </a:rPr>
              <a:t>pbl team project</a:t>
            </a:r>
            <a:endParaRPr lang="en-IN" sz="2400">
              <a:latin typeface="BankGothic Lt BT" panose="020B0607020203060204" pitchFamily="34" charset="0"/>
            </a:endParaRPr>
          </a:p>
        </p:txBody>
      </p:sp>
      <p:sp>
        <p:nvSpPr>
          <p:cNvPr id="3" name="Subtitle 2">
            <a:extLst>
              <a:ext uri="{FF2B5EF4-FFF2-40B4-BE49-F238E27FC236}">
                <a16:creationId xmlns:a16="http://schemas.microsoft.com/office/drawing/2014/main" id="{58C957D6-6658-4CA3-9D54-101B037F3CAC}"/>
              </a:ext>
            </a:extLst>
          </p:cNvPr>
          <p:cNvSpPr>
            <a:spLocks noGrp="1"/>
          </p:cNvSpPr>
          <p:nvPr>
            <p:ph type="subTitle" idx="1"/>
          </p:nvPr>
        </p:nvSpPr>
        <p:spPr>
          <a:xfrm>
            <a:off x="1524000" y="3996647"/>
            <a:ext cx="9144000" cy="2021440"/>
          </a:xfrm>
        </p:spPr>
        <p:txBody>
          <a:bodyPr>
            <a:normAutofit/>
          </a:bodyPr>
          <a:lstStyle/>
          <a:p>
            <a:pPr marL="457200" indent="-457200" algn="l">
              <a:buFont typeface="+mj-lt"/>
              <a:buAutoNum type="arabicPeriod"/>
            </a:pPr>
            <a:r>
              <a:rPr lang="en-US" sz="2000">
                <a:latin typeface="BankGothic Lt BT" panose="020B0607020203060204" pitchFamily="34" charset="0"/>
              </a:rPr>
              <a:t>Ayush prasad		:  Login and payment module</a:t>
            </a:r>
          </a:p>
          <a:p>
            <a:pPr marL="457200" indent="-457200" algn="l">
              <a:buFont typeface="+mj-lt"/>
              <a:buAutoNum type="arabicPeriod"/>
            </a:pPr>
            <a:r>
              <a:rPr lang="en-US" sz="2000">
                <a:latin typeface="BankGothic Lt BT" panose="020B0607020203060204" pitchFamily="34" charset="0"/>
              </a:rPr>
              <a:t>Raghav nagpal 		:  preferences/setup module</a:t>
            </a:r>
          </a:p>
          <a:p>
            <a:pPr marL="457200" indent="-457200" algn="l">
              <a:buFont typeface="+mj-lt"/>
              <a:buAutoNum type="arabicPeriod"/>
            </a:pPr>
            <a:r>
              <a:rPr lang="en-US" sz="2000">
                <a:latin typeface="BankGothic Lt BT" panose="020B0607020203060204" pitchFamily="34" charset="0"/>
              </a:rPr>
              <a:t>Aditya Sinha 		:  home module</a:t>
            </a:r>
          </a:p>
          <a:p>
            <a:pPr marL="457200" indent="-457200" algn="l">
              <a:buFont typeface="+mj-lt"/>
              <a:buAutoNum type="arabicPeriod"/>
            </a:pPr>
            <a:r>
              <a:rPr lang="en-US" sz="2000">
                <a:latin typeface="BankGothic Lt BT" panose="020B0607020203060204" pitchFamily="34" charset="0"/>
              </a:rPr>
              <a:t>Shantanu deshmukh	:  chatting page</a:t>
            </a:r>
            <a:endParaRPr lang="en-IN" sz="2000">
              <a:latin typeface="BankGothic Lt BT" panose="020B0607020203060204" pitchFamily="34" charset="0"/>
            </a:endParaRPr>
          </a:p>
        </p:txBody>
      </p:sp>
    </p:spTree>
    <p:extLst>
      <p:ext uri="{BB962C8B-B14F-4D97-AF65-F5344CB8AC3E}">
        <p14:creationId xmlns:p14="http://schemas.microsoft.com/office/powerpoint/2010/main" val="1688438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6F6FD-3838-457F-B0ED-9DEFEE248AF9}"/>
              </a:ext>
            </a:extLst>
          </p:cNvPr>
          <p:cNvSpPr>
            <a:spLocks noGrp="1"/>
          </p:cNvSpPr>
          <p:nvPr>
            <p:ph idx="1"/>
          </p:nvPr>
        </p:nvSpPr>
        <p:spPr>
          <a:xfrm>
            <a:off x="838200" y="708917"/>
            <a:ext cx="10515600" cy="5468046"/>
          </a:xfrm>
        </p:spPr>
        <p:txBody>
          <a:bodyPr/>
          <a:lstStyle/>
          <a:p>
            <a:endParaRPr lang="en-IN"/>
          </a:p>
        </p:txBody>
      </p:sp>
    </p:spTree>
    <p:extLst>
      <p:ext uri="{BB962C8B-B14F-4D97-AF65-F5344CB8AC3E}">
        <p14:creationId xmlns:p14="http://schemas.microsoft.com/office/powerpoint/2010/main" val="3463460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302CE-57BF-4EFB-A97B-BCDF0625C847}"/>
              </a:ext>
            </a:extLst>
          </p:cNvPr>
          <p:cNvSpPr>
            <a:spLocks noGrp="1"/>
          </p:cNvSpPr>
          <p:nvPr>
            <p:ph idx="1"/>
          </p:nvPr>
        </p:nvSpPr>
        <p:spPr>
          <a:xfrm>
            <a:off x="838200" y="431515"/>
            <a:ext cx="10515600" cy="5745448"/>
          </a:xfrm>
        </p:spPr>
        <p:txBody>
          <a:bodyPr/>
          <a:lstStyle/>
          <a:p>
            <a:pPr marL="0" indent="0">
              <a:buNone/>
            </a:pPr>
            <a:endParaRPr lang="en-US">
              <a:solidFill>
                <a:schemeClr val="tx1">
                  <a:lumMod val="65000"/>
                  <a:lumOff val="35000"/>
                </a:schemeClr>
              </a:solidFill>
            </a:endParaRPr>
          </a:p>
          <a:p>
            <a:pPr marL="0" indent="0">
              <a:buNone/>
            </a:pPr>
            <a:endParaRPr lang="en-US">
              <a:solidFill>
                <a:schemeClr val="tx1">
                  <a:lumMod val="65000"/>
                  <a:lumOff val="35000"/>
                </a:schemeClr>
              </a:solidFill>
            </a:endParaRPr>
          </a:p>
          <a:p>
            <a:pPr marL="0" indent="0">
              <a:buNone/>
            </a:pPr>
            <a:endParaRPr lang="en-US">
              <a:solidFill>
                <a:schemeClr val="tx1">
                  <a:lumMod val="65000"/>
                  <a:lumOff val="35000"/>
                </a:schemeClr>
              </a:solidFill>
            </a:endParaRPr>
          </a:p>
          <a:p>
            <a:pPr marL="0" indent="0">
              <a:buNone/>
            </a:pPr>
            <a:endParaRPr lang="en-US">
              <a:solidFill>
                <a:schemeClr val="tx1">
                  <a:lumMod val="65000"/>
                  <a:lumOff val="35000"/>
                </a:schemeClr>
              </a:solidFill>
            </a:endParaRPr>
          </a:p>
          <a:p>
            <a:pPr marL="0" indent="0" algn="ctr">
              <a:buNone/>
            </a:pPr>
            <a:r>
              <a:rPr lang="en-US" sz="9600">
                <a:solidFill>
                  <a:schemeClr val="tx1">
                    <a:lumMod val="65000"/>
                    <a:lumOff val="35000"/>
                  </a:schemeClr>
                </a:solidFill>
                <a:latin typeface="Century Gothic" panose="020B0502020202020204" pitchFamily="34" charset="0"/>
              </a:rPr>
              <a:t>Thank You</a:t>
            </a:r>
            <a:endParaRPr lang="en-IN" sz="9600">
              <a:solidFill>
                <a:schemeClr val="tx1">
                  <a:lumMod val="65000"/>
                  <a:lumOff val="35000"/>
                </a:schemeClr>
              </a:solidFill>
              <a:latin typeface="Century Gothic" panose="020B0502020202020204" pitchFamily="34" charset="0"/>
            </a:endParaRPr>
          </a:p>
        </p:txBody>
      </p:sp>
    </p:spTree>
    <p:extLst>
      <p:ext uri="{BB962C8B-B14F-4D97-AF65-F5344CB8AC3E}">
        <p14:creationId xmlns:p14="http://schemas.microsoft.com/office/powerpoint/2010/main" val="186274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8CC3-E8D4-42B1-B837-121B30534E51}"/>
              </a:ext>
            </a:extLst>
          </p:cNvPr>
          <p:cNvSpPr>
            <a:spLocks noGrp="1"/>
          </p:cNvSpPr>
          <p:nvPr>
            <p:ph type="title"/>
          </p:nvPr>
        </p:nvSpPr>
        <p:spPr>
          <a:xfrm>
            <a:off x="-9659" y="224"/>
            <a:ext cx="12264980" cy="327454"/>
          </a:xfrm>
        </p:spPr>
        <p:txBody>
          <a:bodyPr>
            <a:normAutofit fontScale="90000"/>
          </a:bodyPr>
          <a:lstStyle/>
          <a:p>
            <a:pPr algn="ctr"/>
            <a:br>
              <a:rPr lang="en-US" sz="3000" dirty="0">
                <a:latin typeface="BankGothic Lt BT"/>
              </a:rPr>
            </a:br>
            <a:r>
              <a:rPr lang="en-US" sz="3500" dirty="0">
                <a:latin typeface="BankGothic Lt BT"/>
              </a:rPr>
              <a:t>home module</a:t>
            </a:r>
            <a:br>
              <a:rPr lang="en-US" sz="3500" dirty="0">
                <a:latin typeface="BankGothic Lt BT" panose="020B0607020203060204" pitchFamily="34" charset="0"/>
              </a:rPr>
            </a:br>
            <a:r>
              <a:rPr lang="en-US" sz="3000" dirty="0">
                <a:latin typeface="BankGothic Lt BT"/>
              </a:rPr>
              <a:t>									     ~Aditya</a:t>
            </a:r>
            <a:endParaRPr lang="en-IN" sz="3000">
              <a:latin typeface="BankGothic Lt BT"/>
            </a:endParaRPr>
          </a:p>
        </p:txBody>
      </p:sp>
      <p:sp>
        <p:nvSpPr>
          <p:cNvPr id="3" name="Content Placeholder 2">
            <a:extLst>
              <a:ext uri="{FF2B5EF4-FFF2-40B4-BE49-F238E27FC236}">
                <a16:creationId xmlns:a16="http://schemas.microsoft.com/office/drawing/2014/main" id="{925BC252-3007-494A-A136-018AC5223F6E}"/>
              </a:ext>
            </a:extLst>
          </p:cNvPr>
          <p:cNvSpPr>
            <a:spLocks noGrp="1"/>
          </p:cNvSpPr>
          <p:nvPr>
            <p:ph idx="1"/>
          </p:nvPr>
        </p:nvSpPr>
        <p:spPr>
          <a:xfrm>
            <a:off x="-3773" y="732480"/>
            <a:ext cx="12197989" cy="6120623"/>
          </a:xfrm>
        </p:spPr>
        <p:txBody>
          <a:bodyPr vert="horz" lIns="91440" tIns="45720" rIns="91440" bIns="45720" rtlCol="0" anchor="t">
            <a:noAutofit/>
          </a:bodyPr>
          <a:lstStyle/>
          <a:p>
            <a:r>
              <a:rPr lang="en-IN" sz="2500" dirty="0">
                <a:latin typeface="calibri light"/>
                <a:cs typeface="Calibri"/>
              </a:rPr>
              <a:t>The "Home" module for our website "</a:t>
            </a:r>
            <a:r>
              <a:rPr lang="en-IN" sz="2500" err="1">
                <a:latin typeface="calibri light"/>
                <a:cs typeface="Calibri"/>
              </a:rPr>
              <a:t>RoomR</a:t>
            </a:r>
            <a:r>
              <a:rPr lang="en-IN" sz="2500" dirty="0">
                <a:latin typeface="calibri light"/>
                <a:cs typeface="Calibri"/>
              </a:rPr>
              <a:t>" serves as the landing page and provides a clear and engaging introduction to the platform's purpose and features. Here's a breakdown of what we'll include in this module:</a:t>
            </a:r>
            <a:endParaRPr lang="en-US" sz="2500">
              <a:latin typeface="calibri light"/>
              <a:ea typeface="calibri light"/>
              <a:cs typeface="Calibri"/>
            </a:endParaRPr>
          </a:p>
          <a:p>
            <a:pPr marL="342900" indent="-342900">
              <a:buFont typeface="Wingdings"/>
              <a:buChar char="v"/>
            </a:pPr>
            <a:r>
              <a:rPr lang="en-IN" sz="2400" b="1" u="sng" dirty="0">
                <a:ea typeface="+mn-lt"/>
                <a:cs typeface="+mn-lt"/>
              </a:rPr>
              <a:t>Demand Analysis</a:t>
            </a:r>
            <a:r>
              <a:rPr lang="en-IN" sz="2400" b="1" dirty="0">
                <a:ea typeface="+mn-lt"/>
                <a:cs typeface="+mn-lt"/>
              </a:rPr>
              <a:t>:</a:t>
            </a:r>
            <a:endParaRPr lang="en-IN" sz="2400" dirty="0">
              <a:ea typeface="Calibri"/>
              <a:cs typeface="Calibri"/>
            </a:endParaRPr>
          </a:p>
          <a:p>
            <a:pPr marL="971550" lvl="1" indent="-285750">
              <a:buFont typeface="Arial"/>
              <a:buChar char="•"/>
            </a:pPr>
            <a:r>
              <a:rPr lang="en-IN" sz="2100" b="1" u="sng" dirty="0">
                <a:ea typeface="+mn-lt"/>
                <a:cs typeface="+mn-lt"/>
              </a:rPr>
              <a:t>Market Research</a:t>
            </a:r>
            <a:r>
              <a:rPr lang="en-IN" sz="2100" b="1" dirty="0">
                <a:ea typeface="+mn-lt"/>
                <a:cs typeface="+mn-lt"/>
              </a:rPr>
              <a:t>:</a:t>
            </a:r>
            <a:r>
              <a:rPr lang="en-IN" sz="2100" dirty="0">
                <a:ea typeface="+mn-lt"/>
                <a:cs typeface="+mn-lt"/>
              </a:rPr>
              <a:t> Conduct a market research to understand the demand for roommate finding services in your target region. Analyse demographics, housing trends, and the need for such a platform.</a:t>
            </a:r>
            <a:endParaRPr lang="en-IN" sz="2100" dirty="0">
              <a:ea typeface="Calibri"/>
              <a:cs typeface="Calibri"/>
            </a:endParaRPr>
          </a:p>
          <a:p>
            <a:pPr marL="971550" lvl="1" indent="-285750">
              <a:buFont typeface="Arial"/>
              <a:buChar char="•"/>
            </a:pPr>
            <a:r>
              <a:rPr lang="en-IN" sz="2100" b="1" u="sng" dirty="0">
                <a:ea typeface="+mn-lt"/>
                <a:cs typeface="+mn-lt"/>
              </a:rPr>
              <a:t>User Needs</a:t>
            </a:r>
            <a:r>
              <a:rPr lang="en-IN" sz="2100" b="1" dirty="0">
                <a:ea typeface="+mn-lt"/>
                <a:cs typeface="+mn-lt"/>
              </a:rPr>
              <a:t>:</a:t>
            </a:r>
            <a:r>
              <a:rPr lang="en-IN" sz="2100" dirty="0">
                <a:ea typeface="+mn-lt"/>
                <a:cs typeface="+mn-lt"/>
              </a:rPr>
              <a:t> Identify user needs and pain points related to finding roommates. Consider conducting surveys or user interviews to gather insights.</a:t>
            </a:r>
            <a:endParaRPr lang="en-IN" sz="2100">
              <a:ea typeface="Calibri"/>
              <a:cs typeface="Calibri"/>
            </a:endParaRPr>
          </a:p>
          <a:p>
            <a:pPr marL="971550" lvl="1" indent="-285750">
              <a:buFont typeface="Arial"/>
              <a:buChar char="•"/>
            </a:pPr>
            <a:r>
              <a:rPr lang="en-IN" sz="2100" b="1" u="sng" dirty="0">
                <a:ea typeface="+mn-lt"/>
                <a:cs typeface="+mn-lt"/>
              </a:rPr>
              <a:t>Competitive Landscape</a:t>
            </a:r>
            <a:r>
              <a:rPr lang="en-IN" sz="2100" b="1" dirty="0">
                <a:ea typeface="+mn-lt"/>
                <a:cs typeface="+mn-lt"/>
              </a:rPr>
              <a:t>:</a:t>
            </a:r>
            <a:r>
              <a:rPr lang="en-IN" sz="2100" dirty="0">
                <a:ea typeface="+mn-lt"/>
                <a:cs typeface="+mn-lt"/>
              </a:rPr>
              <a:t> Analyse competitors in the roommate finding space to understand their strengths and weaknesses.</a:t>
            </a:r>
            <a:endParaRPr lang="en-IN" sz="2100">
              <a:ea typeface="Calibri"/>
              <a:cs typeface="Calibri"/>
            </a:endParaRPr>
          </a:p>
          <a:p>
            <a:pPr marL="342900" indent="-342900">
              <a:buFont typeface="Wingdings"/>
              <a:buChar char="v"/>
            </a:pPr>
            <a:r>
              <a:rPr lang="en-IN" sz="2400" b="1" u="sng" dirty="0">
                <a:ea typeface="+mn-lt"/>
                <a:cs typeface="+mn-lt"/>
              </a:rPr>
              <a:t>Feasibility Analysis</a:t>
            </a:r>
            <a:r>
              <a:rPr lang="en-IN" sz="2400" b="1" dirty="0">
                <a:ea typeface="+mn-lt"/>
                <a:cs typeface="+mn-lt"/>
              </a:rPr>
              <a:t>:</a:t>
            </a:r>
            <a:endParaRPr lang="en-IN" sz="2400">
              <a:ea typeface="Calibri"/>
              <a:cs typeface="Calibri"/>
            </a:endParaRPr>
          </a:p>
          <a:p>
            <a:pPr marL="971550" lvl="1" indent="-285750">
              <a:buFont typeface="Arial"/>
              <a:buChar char="•"/>
            </a:pPr>
            <a:r>
              <a:rPr lang="en-IN" sz="2200" b="1" u="sng" dirty="0">
                <a:ea typeface="+mn-lt"/>
                <a:cs typeface="+mn-lt"/>
              </a:rPr>
              <a:t>Legal and Regulatory</a:t>
            </a:r>
            <a:r>
              <a:rPr lang="en-IN" sz="2200" b="1" dirty="0">
                <a:ea typeface="+mn-lt"/>
                <a:cs typeface="+mn-lt"/>
              </a:rPr>
              <a:t>:</a:t>
            </a:r>
            <a:r>
              <a:rPr lang="en-IN" sz="2200" dirty="0">
                <a:ea typeface="+mn-lt"/>
                <a:cs typeface="+mn-lt"/>
              </a:rPr>
              <a:t> Assess the legal and regulatory requirements for operating a roommate finder website, including data privacy laws, user agreements, and intellectual property rights.</a:t>
            </a:r>
            <a:endParaRPr lang="en-IN" sz="2200">
              <a:ea typeface="Calibri"/>
              <a:cs typeface="Calibri"/>
            </a:endParaRPr>
          </a:p>
          <a:p>
            <a:pPr marL="971550" lvl="1" indent="-285750">
              <a:buFont typeface="Arial"/>
              <a:buChar char="•"/>
            </a:pPr>
            <a:r>
              <a:rPr lang="en-IN" sz="2200" b="1" u="sng" dirty="0">
                <a:ea typeface="+mn-lt"/>
                <a:cs typeface="+mn-lt"/>
              </a:rPr>
              <a:t>Technical Feasibility</a:t>
            </a:r>
            <a:r>
              <a:rPr lang="en-IN" sz="2200" b="1" dirty="0">
                <a:ea typeface="+mn-lt"/>
                <a:cs typeface="+mn-lt"/>
              </a:rPr>
              <a:t>:</a:t>
            </a:r>
            <a:r>
              <a:rPr lang="en-IN" sz="2200" dirty="0">
                <a:ea typeface="+mn-lt"/>
                <a:cs typeface="+mn-lt"/>
              </a:rPr>
              <a:t> Evaluate the feasibility of implementing the required technology stack, including databases, hosting, and software development.</a:t>
            </a:r>
            <a:endParaRPr lang="en-IN" sz="2200">
              <a:ea typeface="Calibri"/>
              <a:cs typeface="Calibri"/>
            </a:endParaRPr>
          </a:p>
          <a:p>
            <a:pPr marL="971550" lvl="1" indent="-285750">
              <a:buFont typeface="Arial"/>
              <a:buChar char="•"/>
            </a:pPr>
            <a:r>
              <a:rPr lang="en-IN" sz="2200" b="1" u="sng" dirty="0">
                <a:ea typeface="+mn-lt"/>
                <a:cs typeface="+mn-lt"/>
              </a:rPr>
              <a:t>Market Feasibility</a:t>
            </a:r>
            <a:r>
              <a:rPr lang="en-IN" sz="2200" b="1" dirty="0">
                <a:ea typeface="+mn-lt"/>
                <a:cs typeface="+mn-lt"/>
              </a:rPr>
              <a:t>:</a:t>
            </a:r>
            <a:r>
              <a:rPr lang="en-IN" sz="2200" dirty="0">
                <a:ea typeface="+mn-lt"/>
                <a:cs typeface="+mn-lt"/>
              </a:rPr>
              <a:t> Determine if there is a viable market for the service, considering factors like user acquisition costs, monetization strategies, and potential revenue streams.</a:t>
            </a:r>
            <a:endParaRPr lang="en-IN" sz="2200">
              <a:ea typeface="Calibri"/>
              <a:cs typeface="Calibri"/>
            </a:endParaRPr>
          </a:p>
          <a:p>
            <a:pPr marL="0" indent="0">
              <a:buNone/>
            </a:pPr>
            <a:endParaRPr lang="en-IN" dirty="0">
              <a:latin typeface="calibri light"/>
              <a:ea typeface="calibri light"/>
              <a:cs typeface="Calibri"/>
            </a:endParaRPr>
          </a:p>
          <a:p>
            <a:pPr marL="0" indent="0">
              <a:buNone/>
            </a:pPr>
            <a:endParaRPr lang="en-IN">
              <a:latin typeface="calibri light"/>
              <a:ea typeface="calibri light"/>
              <a:cs typeface="Calibri"/>
            </a:endParaRPr>
          </a:p>
        </p:txBody>
      </p:sp>
    </p:spTree>
    <p:extLst>
      <p:ext uri="{BB962C8B-B14F-4D97-AF65-F5344CB8AC3E}">
        <p14:creationId xmlns:p14="http://schemas.microsoft.com/office/powerpoint/2010/main" val="144892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ED7D1-5048-498B-B092-E807E58A1614}"/>
              </a:ext>
            </a:extLst>
          </p:cNvPr>
          <p:cNvSpPr>
            <a:spLocks noGrp="1"/>
          </p:cNvSpPr>
          <p:nvPr>
            <p:ph idx="1"/>
          </p:nvPr>
        </p:nvSpPr>
        <p:spPr>
          <a:xfrm>
            <a:off x="3843" y="2647"/>
            <a:ext cx="12227244" cy="6856626"/>
          </a:xfrm>
        </p:spPr>
        <p:txBody>
          <a:bodyPr vert="horz" lIns="91440" tIns="45720" rIns="91440" bIns="45720" rtlCol="0" anchor="t">
            <a:noAutofit/>
          </a:bodyPr>
          <a:lstStyle/>
          <a:p>
            <a:pPr marL="457200" indent="-457200">
              <a:buFont typeface="Wingdings"/>
              <a:buChar char="v"/>
            </a:pPr>
            <a:r>
              <a:rPr lang="en-IN" sz="2500" b="1" u="sng" dirty="0">
                <a:ea typeface="+mn-lt"/>
                <a:cs typeface="+mn-lt"/>
              </a:rPr>
              <a:t>Technical Analysis</a:t>
            </a:r>
            <a:r>
              <a:rPr lang="en-IN" sz="2500" b="1" dirty="0">
                <a:ea typeface="+mn-lt"/>
                <a:cs typeface="+mn-lt"/>
              </a:rPr>
              <a:t>:</a:t>
            </a:r>
            <a:endParaRPr lang="en-US" sz="2500">
              <a:ea typeface="Calibri"/>
              <a:cs typeface="Calibri"/>
            </a:endParaRPr>
          </a:p>
          <a:p>
            <a:pPr marL="971550" lvl="1" indent="-285750">
              <a:buFont typeface="Arial"/>
              <a:buChar char="•"/>
            </a:pPr>
            <a:r>
              <a:rPr lang="en-IN" b="1" u="sng" dirty="0">
                <a:ea typeface="+mn-lt"/>
                <a:cs typeface="+mn-lt"/>
              </a:rPr>
              <a:t>Platform Selection</a:t>
            </a:r>
            <a:r>
              <a:rPr lang="en-IN" b="1" dirty="0">
                <a:ea typeface="+mn-lt"/>
                <a:cs typeface="+mn-lt"/>
              </a:rPr>
              <a:t>:</a:t>
            </a:r>
            <a:r>
              <a:rPr lang="en-IN" dirty="0">
                <a:ea typeface="+mn-lt"/>
                <a:cs typeface="+mn-lt"/>
              </a:rPr>
              <a:t> Choose the appropriate technology stack and platform for developing the website e.g., web development frameworks</a:t>
            </a:r>
            <a:endParaRPr lang="en-IN">
              <a:ea typeface="Calibri"/>
              <a:cs typeface="Calibri"/>
            </a:endParaRPr>
          </a:p>
          <a:p>
            <a:pPr marL="971550" lvl="1" indent="-285750">
              <a:buFont typeface="Arial"/>
              <a:buChar char="•"/>
            </a:pPr>
            <a:r>
              <a:rPr lang="en-IN" b="1" u="sng" dirty="0">
                <a:ea typeface="+mn-lt"/>
                <a:cs typeface="+mn-lt"/>
              </a:rPr>
              <a:t>Scalability</a:t>
            </a:r>
            <a:r>
              <a:rPr lang="en-IN" b="1" dirty="0">
                <a:ea typeface="+mn-lt"/>
                <a:cs typeface="+mn-lt"/>
              </a:rPr>
              <a:t>:</a:t>
            </a:r>
            <a:r>
              <a:rPr lang="en-IN" dirty="0">
                <a:ea typeface="+mn-lt"/>
                <a:cs typeface="+mn-lt"/>
              </a:rPr>
              <a:t> Ensure the technical architecture can handle potential growth in users and data volume.</a:t>
            </a:r>
            <a:endParaRPr lang="en-IN">
              <a:ea typeface="Calibri"/>
              <a:cs typeface="Calibri"/>
            </a:endParaRPr>
          </a:p>
          <a:p>
            <a:pPr marL="971550" lvl="1" indent="-285750">
              <a:buFont typeface="Arial"/>
              <a:buChar char="•"/>
            </a:pPr>
            <a:r>
              <a:rPr lang="en-IN" b="1" u="sng" dirty="0">
                <a:ea typeface="+mn-lt"/>
                <a:cs typeface="+mn-lt"/>
              </a:rPr>
              <a:t>Security</a:t>
            </a:r>
            <a:r>
              <a:rPr lang="en-IN" b="1" dirty="0">
                <a:ea typeface="+mn-lt"/>
                <a:cs typeface="+mn-lt"/>
              </a:rPr>
              <a:t>:</a:t>
            </a:r>
            <a:r>
              <a:rPr lang="en-IN" dirty="0">
                <a:ea typeface="+mn-lt"/>
                <a:cs typeface="+mn-lt"/>
              </a:rPr>
              <a:t> Implement robust security measures to protect user data and ensure privacy.</a:t>
            </a:r>
            <a:endParaRPr lang="en-IN">
              <a:ea typeface="Calibri"/>
              <a:cs typeface="Calibri"/>
            </a:endParaRPr>
          </a:p>
          <a:p>
            <a:pPr marL="971550" lvl="1" indent="-285750">
              <a:buFont typeface="Arial"/>
              <a:buChar char="•"/>
            </a:pPr>
            <a:r>
              <a:rPr lang="en-IN" b="1" u="sng" dirty="0">
                <a:ea typeface="+mn-lt"/>
                <a:cs typeface="+mn-lt"/>
              </a:rPr>
              <a:t>Performance</a:t>
            </a:r>
            <a:r>
              <a:rPr lang="en-IN" b="1" dirty="0">
                <a:ea typeface="+mn-lt"/>
                <a:cs typeface="+mn-lt"/>
              </a:rPr>
              <a:t>:</a:t>
            </a:r>
            <a:r>
              <a:rPr lang="en-IN" dirty="0">
                <a:ea typeface="+mn-lt"/>
                <a:cs typeface="+mn-lt"/>
              </a:rPr>
              <a:t> Optimize the website for fast loading times, smooth user experience, and cross-browser compatibility.</a:t>
            </a:r>
            <a:endParaRPr lang="en-IN">
              <a:ea typeface="Calibri"/>
              <a:cs typeface="Calibri"/>
            </a:endParaRPr>
          </a:p>
          <a:p>
            <a:pPr marL="457200" indent="-457200">
              <a:buFont typeface="Wingdings"/>
              <a:buChar char="v"/>
            </a:pPr>
            <a:r>
              <a:rPr lang="en-IN" sz="2400" b="1" u="sng" dirty="0">
                <a:ea typeface="+mn-lt"/>
                <a:cs typeface="+mn-lt"/>
              </a:rPr>
              <a:t>Manpower Analysis</a:t>
            </a:r>
            <a:r>
              <a:rPr lang="en-IN" sz="2400" b="1" dirty="0">
                <a:ea typeface="+mn-lt"/>
                <a:cs typeface="+mn-lt"/>
              </a:rPr>
              <a:t>:</a:t>
            </a:r>
            <a:endParaRPr lang="en-IN" dirty="0">
              <a:ea typeface="+mn-lt"/>
              <a:cs typeface="+mn-lt"/>
            </a:endParaRPr>
          </a:p>
          <a:p>
            <a:pPr marL="457200" indent="-457200">
              <a:buFont typeface="Arial"/>
              <a:buChar char="•"/>
            </a:pPr>
            <a:r>
              <a:rPr lang="en-IN" sz="2400" b="1" u="sng" dirty="0">
                <a:ea typeface="+mn-lt"/>
                <a:cs typeface="+mn-lt"/>
              </a:rPr>
              <a:t>Skill Assessment</a:t>
            </a:r>
            <a:r>
              <a:rPr lang="en-IN" sz="2400" b="1" dirty="0">
                <a:ea typeface="+mn-lt"/>
                <a:cs typeface="+mn-lt"/>
              </a:rPr>
              <a:t>:</a:t>
            </a:r>
            <a:r>
              <a:rPr lang="en-IN" sz="2400" dirty="0">
                <a:ea typeface="+mn-lt"/>
                <a:cs typeface="+mn-lt"/>
              </a:rPr>
              <a:t> Assess the skills and expertise needed for each role and evaluate whether you have the necessary talent for example:</a:t>
            </a:r>
            <a:r>
              <a:rPr lang="en-IN" dirty="0">
                <a:ea typeface="+mn-lt"/>
                <a:cs typeface="+mn-lt"/>
              </a:rPr>
              <a:t> </a:t>
            </a:r>
          </a:p>
          <a:p>
            <a:pPr marL="0" indent="0">
              <a:buNone/>
            </a:pPr>
            <a:r>
              <a:rPr lang="en-IN" sz="2400" b="1" dirty="0">
                <a:ea typeface="+mn-lt"/>
                <a:cs typeface="+mn-lt"/>
              </a:rPr>
              <a:t>        1)  </a:t>
            </a:r>
            <a:r>
              <a:rPr lang="en-IN" sz="2400" b="1" u="sng" dirty="0">
                <a:ea typeface="+mn-lt"/>
                <a:cs typeface="+mn-lt"/>
              </a:rPr>
              <a:t>Front-End Developer</a:t>
            </a:r>
            <a:r>
              <a:rPr lang="en-IN" sz="2400" b="1" dirty="0">
                <a:ea typeface="+mn-lt"/>
                <a:cs typeface="+mn-lt"/>
              </a:rPr>
              <a:t>:</a:t>
            </a:r>
            <a:r>
              <a:rPr lang="en-IN" sz="2400" dirty="0">
                <a:ea typeface="+mn-lt"/>
                <a:cs typeface="+mn-lt"/>
              </a:rPr>
              <a:t> To convert the design into a functional web page with HTML, CSS,                 and JavaScript.</a:t>
            </a:r>
            <a:endParaRPr lang="en-IN" dirty="0">
              <a:ea typeface="+mn-lt"/>
              <a:cs typeface="+mn-lt"/>
            </a:endParaRPr>
          </a:p>
          <a:p>
            <a:pPr marL="0" indent="0">
              <a:buNone/>
            </a:pPr>
            <a:r>
              <a:rPr lang="en-IN" sz="2400" b="1" dirty="0">
                <a:ea typeface="+mn-lt"/>
                <a:cs typeface="+mn-lt"/>
              </a:rPr>
              <a:t>         2)  </a:t>
            </a:r>
            <a:r>
              <a:rPr lang="en-IN" sz="2400" b="1" u="sng" dirty="0">
                <a:ea typeface="+mn-lt"/>
                <a:cs typeface="+mn-lt"/>
              </a:rPr>
              <a:t>Back-End Developer</a:t>
            </a:r>
            <a:r>
              <a:rPr lang="en-IN" sz="2400" b="1" dirty="0">
                <a:ea typeface="+mn-lt"/>
                <a:cs typeface="+mn-lt"/>
              </a:rPr>
              <a:t>:</a:t>
            </a:r>
            <a:r>
              <a:rPr lang="en-IN" sz="2400" dirty="0">
                <a:ea typeface="+mn-lt"/>
                <a:cs typeface="+mn-lt"/>
              </a:rPr>
              <a:t> To handle server-side functionality, user authentication, and                              database integration.</a:t>
            </a:r>
            <a:endParaRPr lang="en-IN" dirty="0">
              <a:ea typeface="+mn-lt"/>
              <a:cs typeface="+mn-lt"/>
            </a:endParaRPr>
          </a:p>
          <a:p>
            <a:pPr marL="457200" indent="-457200"/>
            <a:r>
              <a:rPr lang="en-IN" sz="2400" b="1" u="sng" dirty="0">
                <a:ea typeface="+mn-lt"/>
                <a:cs typeface="+mn-lt"/>
              </a:rPr>
              <a:t>Resource Allocation</a:t>
            </a:r>
            <a:r>
              <a:rPr lang="en-IN" sz="2400" b="1" dirty="0">
                <a:ea typeface="+mn-lt"/>
                <a:cs typeface="+mn-lt"/>
              </a:rPr>
              <a:t>:</a:t>
            </a:r>
            <a:r>
              <a:rPr lang="en-IN" sz="2400" dirty="0">
                <a:ea typeface="+mn-lt"/>
                <a:cs typeface="+mn-lt"/>
              </a:rPr>
              <a:t> Allocate human resources effectively to meet development timelines and project milestones.</a:t>
            </a:r>
            <a:endParaRPr lang="en-IN" sz="2400">
              <a:ea typeface="Calibri"/>
              <a:cs typeface="Calibri"/>
            </a:endParaRPr>
          </a:p>
          <a:p>
            <a:pPr marL="0" indent="0">
              <a:buNone/>
            </a:pPr>
            <a:endParaRPr lang="en-IN" sz="2400" b="1" u="sng" dirty="0">
              <a:latin typeface="calibri light"/>
              <a:ea typeface="+mn-lt"/>
              <a:cs typeface="calibri light"/>
            </a:endParaRPr>
          </a:p>
          <a:p>
            <a:pPr marL="0" indent="0">
              <a:buNone/>
            </a:pPr>
            <a:endParaRPr lang="en-IN" sz="2400" dirty="0">
              <a:latin typeface="calibri light"/>
              <a:ea typeface="calibri light"/>
              <a:cs typeface="Calibri"/>
            </a:endParaRPr>
          </a:p>
        </p:txBody>
      </p:sp>
    </p:spTree>
    <p:extLst>
      <p:ext uri="{BB962C8B-B14F-4D97-AF65-F5344CB8AC3E}">
        <p14:creationId xmlns:p14="http://schemas.microsoft.com/office/powerpoint/2010/main" val="2289503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ED7D1-5048-498B-B092-E807E58A1614}"/>
              </a:ext>
            </a:extLst>
          </p:cNvPr>
          <p:cNvSpPr>
            <a:spLocks noGrp="1"/>
          </p:cNvSpPr>
          <p:nvPr>
            <p:ph idx="1"/>
          </p:nvPr>
        </p:nvSpPr>
        <p:spPr>
          <a:xfrm>
            <a:off x="3843" y="2647"/>
            <a:ext cx="12227244" cy="6856626"/>
          </a:xfrm>
        </p:spPr>
        <p:txBody>
          <a:bodyPr vert="horz" lIns="91440" tIns="45720" rIns="91440" bIns="45720" rtlCol="0" anchor="t">
            <a:noAutofit/>
          </a:bodyPr>
          <a:lstStyle/>
          <a:p>
            <a:pPr marL="514350" indent="-514350">
              <a:buFont typeface="Wingdings" panose="020B0604020202020204" pitchFamily="34" charset="0"/>
              <a:buChar char="v"/>
            </a:pPr>
            <a:r>
              <a:rPr lang="en-IN" sz="2900" b="1" u="sng" dirty="0">
                <a:ea typeface="+mn-lt"/>
                <a:cs typeface="+mn-lt"/>
              </a:rPr>
              <a:t>Financial Analysis</a:t>
            </a:r>
            <a:r>
              <a:rPr lang="en-IN" sz="2900" b="1" dirty="0">
                <a:ea typeface="+mn-lt"/>
                <a:cs typeface="+mn-lt"/>
              </a:rPr>
              <a:t>:</a:t>
            </a:r>
            <a:endParaRPr lang="en-US" sz="2900" dirty="0">
              <a:ea typeface="Calibri"/>
              <a:cs typeface="Calibri"/>
            </a:endParaRPr>
          </a:p>
          <a:p>
            <a:pPr marL="971550" lvl="1" indent="-285750">
              <a:buFont typeface="Arial"/>
              <a:buChar char="•"/>
            </a:pPr>
            <a:r>
              <a:rPr lang="en-IN" sz="2900" b="1" u="sng" dirty="0">
                <a:ea typeface="+mn-lt"/>
                <a:cs typeface="+mn-lt"/>
              </a:rPr>
              <a:t>Cost Estimation</a:t>
            </a:r>
            <a:r>
              <a:rPr lang="en-IN" sz="2900" b="1" dirty="0">
                <a:ea typeface="+mn-lt"/>
                <a:cs typeface="+mn-lt"/>
              </a:rPr>
              <a:t>:</a:t>
            </a:r>
            <a:r>
              <a:rPr lang="en-IN" sz="2900" dirty="0">
                <a:ea typeface="+mn-lt"/>
                <a:cs typeface="+mn-lt"/>
              </a:rPr>
              <a:t> Estimate the initial and ongoing costs, including development, hosting, marketing, and administrative expenses.</a:t>
            </a:r>
            <a:endParaRPr lang="en-IN" sz="2900">
              <a:ea typeface="Calibri"/>
              <a:cs typeface="Calibri"/>
            </a:endParaRPr>
          </a:p>
          <a:p>
            <a:pPr marL="971550" lvl="1" indent="-285750">
              <a:buFont typeface="Arial"/>
              <a:buChar char="•"/>
            </a:pPr>
            <a:r>
              <a:rPr lang="en-IN" sz="2900" b="1" u="sng" dirty="0">
                <a:ea typeface="+mn-lt"/>
                <a:cs typeface="+mn-lt"/>
              </a:rPr>
              <a:t>Revenue Projections</a:t>
            </a:r>
            <a:r>
              <a:rPr lang="en-IN" sz="2900" b="1" dirty="0">
                <a:ea typeface="+mn-lt"/>
                <a:cs typeface="+mn-lt"/>
              </a:rPr>
              <a:t>:</a:t>
            </a:r>
            <a:r>
              <a:rPr lang="en-IN" sz="2900" dirty="0">
                <a:ea typeface="+mn-lt"/>
                <a:cs typeface="+mn-lt"/>
              </a:rPr>
              <a:t> Create revenue models based on subscription fees, advertising, premium features, or any other monetization strategy.</a:t>
            </a:r>
            <a:endParaRPr lang="en-IN" sz="2900">
              <a:ea typeface="Calibri"/>
              <a:cs typeface="Calibri"/>
            </a:endParaRPr>
          </a:p>
          <a:p>
            <a:pPr marL="971550" lvl="1" indent="-285750">
              <a:buFont typeface="Arial"/>
              <a:buChar char="•"/>
            </a:pPr>
            <a:r>
              <a:rPr lang="en-IN" sz="2900" b="1" u="sng" dirty="0">
                <a:ea typeface="+mn-lt"/>
                <a:cs typeface="+mn-lt"/>
              </a:rPr>
              <a:t>Break-even Analysis</a:t>
            </a:r>
            <a:r>
              <a:rPr lang="en-IN" sz="2900" b="1" dirty="0">
                <a:ea typeface="+mn-lt"/>
                <a:cs typeface="+mn-lt"/>
              </a:rPr>
              <a:t>:</a:t>
            </a:r>
            <a:r>
              <a:rPr lang="en-IN" sz="2900" dirty="0">
                <a:ea typeface="+mn-lt"/>
                <a:cs typeface="+mn-lt"/>
              </a:rPr>
              <a:t> Determine the point at which the website will cover its costs and begin generating profits.</a:t>
            </a:r>
            <a:endParaRPr lang="en-IN" sz="2900">
              <a:ea typeface="Calibri"/>
              <a:cs typeface="Calibri"/>
            </a:endParaRPr>
          </a:p>
          <a:p>
            <a:pPr marL="457200" indent="-457200">
              <a:buFont typeface="Wingdings"/>
              <a:buChar char="v"/>
            </a:pPr>
            <a:r>
              <a:rPr lang="en-IN" sz="2900" b="1" dirty="0">
                <a:ea typeface="+mn-lt"/>
                <a:cs typeface="+mn-lt"/>
              </a:rPr>
              <a:t>Requirement Analysis:</a:t>
            </a:r>
            <a:endParaRPr lang="en-IN" sz="2900">
              <a:ea typeface="Calibri"/>
              <a:cs typeface="Calibri"/>
            </a:endParaRPr>
          </a:p>
          <a:p>
            <a:pPr marL="971550" lvl="1" indent="-285750">
              <a:buFont typeface="Arial"/>
              <a:buChar char="•"/>
            </a:pPr>
            <a:r>
              <a:rPr lang="en-IN" sz="2900" b="1" u="sng" dirty="0">
                <a:ea typeface="+mn-lt"/>
                <a:cs typeface="+mn-lt"/>
              </a:rPr>
              <a:t>User Stories</a:t>
            </a:r>
            <a:r>
              <a:rPr lang="en-IN" sz="2900" b="1" dirty="0">
                <a:ea typeface="+mn-lt"/>
                <a:cs typeface="+mn-lt"/>
              </a:rPr>
              <a:t>:</a:t>
            </a:r>
            <a:r>
              <a:rPr lang="en-IN" sz="2900" dirty="0">
                <a:ea typeface="+mn-lt"/>
                <a:cs typeface="+mn-lt"/>
              </a:rPr>
              <a:t> Create user stories and use cases to define the functionality and features required on the home page and throughout the website.</a:t>
            </a:r>
            <a:endParaRPr lang="en-IN" sz="2900">
              <a:ea typeface="Calibri"/>
              <a:cs typeface="Calibri"/>
            </a:endParaRPr>
          </a:p>
          <a:p>
            <a:pPr marL="971550" lvl="1" indent="-285750">
              <a:buFont typeface="Arial"/>
              <a:buChar char="•"/>
            </a:pPr>
            <a:r>
              <a:rPr lang="en-IN" sz="2900" b="1" u="sng" dirty="0">
                <a:ea typeface="+mn-lt"/>
                <a:cs typeface="+mn-lt"/>
              </a:rPr>
              <a:t>Feature Prioritization</a:t>
            </a:r>
            <a:r>
              <a:rPr lang="en-IN" sz="2900" b="1" dirty="0">
                <a:ea typeface="+mn-lt"/>
                <a:cs typeface="+mn-lt"/>
              </a:rPr>
              <a:t>:</a:t>
            </a:r>
            <a:r>
              <a:rPr lang="en-IN" sz="2900" dirty="0">
                <a:ea typeface="+mn-lt"/>
                <a:cs typeface="+mn-lt"/>
              </a:rPr>
              <a:t> Prioritize features based on user needs, business goals, and development resources.</a:t>
            </a:r>
            <a:endParaRPr lang="en-IN" sz="2900">
              <a:ea typeface="Calibri"/>
              <a:cs typeface="Calibri"/>
            </a:endParaRPr>
          </a:p>
          <a:p>
            <a:pPr marL="971550" lvl="1" indent="-285750">
              <a:buFont typeface="Arial"/>
              <a:buChar char="•"/>
            </a:pPr>
            <a:r>
              <a:rPr lang="en-IN" sz="2900" b="1" u="sng" dirty="0">
                <a:ea typeface="+mn-lt"/>
                <a:cs typeface="+mn-lt"/>
              </a:rPr>
              <a:t>Content Requirements</a:t>
            </a:r>
            <a:r>
              <a:rPr lang="en-IN" sz="2900" b="1" dirty="0">
                <a:ea typeface="+mn-lt"/>
                <a:cs typeface="+mn-lt"/>
              </a:rPr>
              <a:t>:</a:t>
            </a:r>
            <a:r>
              <a:rPr lang="en-IN" sz="2900" dirty="0">
                <a:ea typeface="+mn-lt"/>
                <a:cs typeface="+mn-lt"/>
              </a:rPr>
              <a:t> Identify the content elements such as text, images, videos, and user-generated content necessary for the home page.</a:t>
            </a:r>
            <a:endParaRPr lang="en-IN" sz="2900">
              <a:ea typeface="Calibri"/>
              <a:cs typeface="Calibri"/>
            </a:endParaRPr>
          </a:p>
          <a:p>
            <a:pPr marL="0" indent="0">
              <a:buNone/>
            </a:pPr>
            <a:endParaRPr lang="en-IN" sz="2900" b="1" u="sng" dirty="0">
              <a:latin typeface="calibri light"/>
              <a:ea typeface="+mn-lt"/>
              <a:cs typeface="calibri light"/>
            </a:endParaRPr>
          </a:p>
          <a:p>
            <a:pPr marL="0" indent="0">
              <a:buNone/>
            </a:pPr>
            <a:endParaRPr lang="en-IN">
              <a:latin typeface="calibri light"/>
              <a:cs typeface="Calibri"/>
            </a:endParaRPr>
          </a:p>
        </p:txBody>
      </p:sp>
    </p:spTree>
    <p:extLst>
      <p:ext uri="{BB962C8B-B14F-4D97-AF65-F5344CB8AC3E}">
        <p14:creationId xmlns:p14="http://schemas.microsoft.com/office/powerpoint/2010/main" val="276733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8C61-AE49-4C0C-B572-68E68C29739D}"/>
              </a:ext>
            </a:extLst>
          </p:cNvPr>
          <p:cNvSpPr>
            <a:spLocks noGrp="1"/>
          </p:cNvSpPr>
          <p:nvPr>
            <p:ph type="title"/>
          </p:nvPr>
        </p:nvSpPr>
        <p:spPr/>
        <p:txBody>
          <a:bodyPr>
            <a:normAutofit/>
          </a:bodyPr>
          <a:lstStyle/>
          <a:p>
            <a:pPr algn="ctr"/>
            <a:r>
              <a:rPr lang="en-US">
                <a:latin typeface="BankGothic Lt BT" panose="020B0607020203060204" pitchFamily="34" charset="0"/>
              </a:rPr>
              <a:t>Login and payment module                                                              										</a:t>
            </a:r>
            <a:r>
              <a:rPr lang="en-US" sz="2000">
                <a:latin typeface="BankGothic Lt BT" panose="020B0607020203060204" pitchFamily="34" charset="0"/>
              </a:rPr>
              <a:t>~Ayush</a:t>
            </a:r>
            <a:endParaRPr lang="en-IN" sz="2000">
              <a:latin typeface="BankGothic Lt BT" panose="020B0607020203060204" pitchFamily="34" charset="0"/>
            </a:endParaRPr>
          </a:p>
        </p:txBody>
      </p:sp>
      <p:sp>
        <p:nvSpPr>
          <p:cNvPr id="3" name="Content Placeholder 2">
            <a:extLst>
              <a:ext uri="{FF2B5EF4-FFF2-40B4-BE49-F238E27FC236}">
                <a16:creationId xmlns:a16="http://schemas.microsoft.com/office/drawing/2014/main" id="{C2E29163-79E9-4765-9828-C1F2B49E0C2A}"/>
              </a:ext>
            </a:extLst>
          </p:cNvPr>
          <p:cNvSpPr>
            <a:spLocks noGrp="1"/>
          </p:cNvSpPr>
          <p:nvPr>
            <p:ph idx="1"/>
          </p:nvPr>
        </p:nvSpPr>
        <p:spPr>
          <a:xfrm>
            <a:off x="838200" y="2232837"/>
            <a:ext cx="10515600" cy="3944126"/>
          </a:xfrm>
        </p:spPr>
        <p:txBody>
          <a:bodyPr vert="horz" lIns="91440" tIns="45720" rIns="91440" bIns="45720" rtlCol="0" anchor="t">
            <a:normAutofit/>
          </a:bodyPr>
          <a:lstStyle/>
          <a:p>
            <a:r>
              <a:rPr lang="en-US">
                <a:latin typeface="calibri light"/>
                <a:cs typeface="calibri light"/>
              </a:rPr>
              <a:t>This will have three modules in total, for sign up, one for signing up, second for logging in and another for the payment.</a:t>
            </a:r>
          </a:p>
          <a:p>
            <a:r>
              <a:rPr lang="en-IN">
                <a:latin typeface="calibri light"/>
                <a:cs typeface="calibri light"/>
              </a:rPr>
              <a:t>Firstly I’ll create an HTML form containing input fields and submit button.</a:t>
            </a:r>
          </a:p>
          <a:p>
            <a:r>
              <a:rPr lang="en-US">
                <a:latin typeface="calibri light"/>
                <a:cs typeface="calibri light"/>
              </a:rPr>
              <a:t>The form will send data to the "login. </a:t>
            </a:r>
            <a:r>
              <a:rPr lang="en-US" err="1">
                <a:latin typeface="calibri light"/>
                <a:cs typeface="calibri light"/>
              </a:rPr>
              <a:t>php</a:t>
            </a:r>
            <a:r>
              <a:rPr lang="en-US">
                <a:latin typeface="calibri light"/>
                <a:cs typeface="calibri light"/>
              </a:rPr>
              <a:t>" file using the post method when the user clicks the login button.</a:t>
            </a:r>
          </a:p>
          <a:p>
            <a:r>
              <a:rPr lang="en-US">
                <a:latin typeface="calibri light"/>
                <a:cs typeface="calibri light"/>
              </a:rPr>
              <a:t>If the user doesn’t have an account, they’ll have an option to sign up</a:t>
            </a:r>
            <a:r>
              <a:rPr lang="en-IN">
                <a:latin typeface="calibri light"/>
                <a:cs typeface="calibri light"/>
              </a:rPr>
              <a:t>. The same architecture will be used for the sign up page.</a:t>
            </a:r>
            <a:endParaRPr lang="en-US">
              <a:latin typeface="calibri light"/>
              <a:cs typeface="calibri light"/>
            </a:endParaRPr>
          </a:p>
        </p:txBody>
      </p:sp>
    </p:spTree>
    <p:extLst>
      <p:ext uri="{BB962C8B-B14F-4D97-AF65-F5344CB8AC3E}">
        <p14:creationId xmlns:p14="http://schemas.microsoft.com/office/powerpoint/2010/main" val="144020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9F7DD5-876B-4DF7-8D30-0DBE8376D89B}"/>
              </a:ext>
            </a:extLst>
          </p:cNvPr>
          <p:cNvSpPr>
            <a:spLocks noGrp="1"/>
          </p:cNvSpPr>
          <p:nvPr>
            <p:ph idx="1"/>
          </p:nvPr>
        </p:nvSpPr>
        <p:spPr>
          <a:xfrm>
            <a:off x="838200" y="698643"/>
            <a:ext cx="10515600" cy="5478320"/>
          </a:xfrm>
        </p:spPr>
        <p:txBody>
          <a:bodyPr vert="horz" lIns="91440" tIns="45720" rIns="91440" bIns="45720" rtlCol="0" anchor="t">
            <a:normAutofit/>
          </a:bodyPr>
          <a:lstStyle/>
          <a:p>
            <a:r>
              <a:rPr lang="en-US">
                <a:latin typeface="calibri light"/>
                <a:cs typeface="calibri light"/>
              </a:rPr>
              <a:t>For the payment section, first we’ll collect the data from the user in a HTML form, then send the user data like amount, currency, name, description via API calls(</a:t>
            </a:r>
            <a:r>
              <a:rPr lang="en-US" err="1">
                <a:latin typeface="calibri light"/>
                <a:cs typeface="calibri light"/>
              </a:rPr>
              <a:t>eg</a:t>
            </a:r>
            <a:r>
              <a:rPr lang="en-US">
                <a:latin typeface="calibri light"/>
                <a:cs typeface="calibri light"/>
              </a:rPr>
              <a:t>: </a:t>
            </a:r>
            <a:r>
              <a:rPr lang="en-US" err="1">
                <a:latin typeface="calibri light"/>
                <a:cs typeface="calibri light"/>
              </a:rPr>
              <a:t>Razorpay</a:t>
            </a:r>
            <a:r>
              <a:rPr lang="en-US">
                <a:latin typeface="calibri light"/>
                <a:cs typeface="calibri light"/>
              </a:rPr>
              <a:t>). We’ll be using </a:t>
            </a:r>
            <a:r>
              <a:rPr lang="en-US" err="1">
                <a:latin typeface="calibri light"/>
                <a:cs typeface="calibri light"/>
              </a:rPr>
              <a:t>php</a:t>
            </a:r>
            <a:r>
              <a:rPr lang="en-US">
                <a:latin typeface="calibri light"/>
                <a:cs typeface="calibri light"/>
              </a:rPr>
              <a:t> to accomplish this.</a:t>
            </a:r>
          </a:p>
          <a:p>
            <a:r>
              <a:rPr lang="en-US">
                <a:latin typeface="calibri light"/>
                <a:cs typeface="calibri light"/>
              </a:rPr>
              <a:t>We’ll setup a SQL database to store transaction information, user data, and any other necessary details.</a:t>
            </a:r>
          </a:p>
          <a:p>
            <a:r>
              <a:rPr lang="en-US">
                <a:latin typeface="calibri light"/>
                <a:cs typeface="calibri light"/>
              </a:rPr>
              <a:t>After the payment is processed, the payment gateway will send a response indicating the status of the payment. After handling this response the website will update accordingly. For example, if the payment is successful, customer’s account will be updated and they’ll receive a receipt.</a:t>
            </a:r>
          </a:p>
          <a:p>
            <a:r>
              <a:rPr lang="en-US">
                <a:latin typeface="calibri light"/>
                <a:cs typeface="calibri light"/>
              </a:rPr>
              <a:t>In the testing phase we'll check whether the card details are getting masked and encryption of other sensitive information.</a:t>
            </a:r>
          </a:p>
        </p:txBody>
      </p:sp>
    </p:spTree>
    <p:extLst>
      <p:ext uri="{BB962C8B-B14F-4D97-AF65-F5344CB8AC3E}">
        <p14:creationId xmlns:p14="http://schemas.microsoft.com/office/powerpoint/2010/main" val="415292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1133-618B-4BEF-8B48-105BBFD498F2}"/>
              </a:ext>
            </a:extLst>
          </p:cNvPr>
          <p:cNvSpPr>
            <a:spLocks noGrp="1"/>
          </p:cNvSpPr>
          <p:nvPr>
            <p:ph type="title"/>
          </p:nvPr>
        </p:nvSpPr>
        <p:spPr/>
        <p:txBody>
          <a:bodyPr>
            <a:normAutofit/>
          </a:bodyPr>
          <a:lstStyle/>
          <a:p>
            <a:pPr algn="ctr"/>
            <a:r>
              <a:rPr lang="en-US">
                <a:latin typeface="BankGothic Lt BT"/>
              </a:rPr>
              <a:t>Preferences/setup module</a:t>
            </a:r>
            <a:br>
              <a:rPr lang="en-US">
                <a:latin typeface="BankGothic Lt BT" panose="020B0607020203060204" pitchFamily="34" charset="0"/>
              </a:rPr>
            </a:br>
            <a:r>
              <a:rPr lang="en-US">
                <a:latin typeface="BankGothic Lt BT"/>
              </a:rPr>
              <a:t>                                                            </a:t>
            </a:r>
            <a:r>
              <a:rPr lang="en-US" sz="2000">
                <a:latin typeface="BankGothic Lt BT"/>
              </a:rPr>
              <a:t>~Raghav</a:t>
            </a:r>
          </a:p>
        </p:txBody>
      </p:sp>
      <p:sp>
        <p:nvSpPr>
          <p:cNvPr id="3" name="Content Placeholder 2">
            <a:extLst>
              <a:ext uri="{FF2B5EF4-FFF2-40B4-BE49-F238E27FC236}">
                <a16:creationId xmlns:a16="http://schemas.microsoft.com/office/drawing/2014/main" id="{2D68104E-D0BD-40CC-9F37-BFEE4AD80CF6}"/>
              </a:ext>
            </a:extLst>
          </p:cNvPr>
          <p:cNvSpPr>
            <a:spLocks noGrp="1"/>
          </p:cNvSpPr>
          <p:nvPr>
            <p:ph idx="1"/>
          </p:nvPr>
        </p:nvSpPr>
        <p:spPr/>
        <p:txBody>
          <a:bodyPr vert="horz" lIns="91440" tIns="45720" rIns="91440" bIns="45720" rtlCol="0" anchor="t">
            <a:normAutofit/>
          </a:bodyPr>
          <a:lstStyle/>
          <a:p>
            <a:r>
              <a:rPr lang="en-GB">
                <a:latin typeface="calibri light"/>
                <a:cs typeface="calibri light"/>
              </a:rPr>
              <a:t>The “setup/preference” module of our website “</a:t>
            </a:r>
            <a:r>
              <a:rPr lang="en-GB" err="1">
                <a:latin typeface="calibri light"/>
                <a:cs typeface="calibri light"/>
              </a:rPr>
              <a:t>Roomr</a:t>
            </a:r>
            <a:r>
              <a:rPr lang="en-GB">
                <a:latin typeface="calibri light"/>
                <a:cs typeface="calibri light"/>
              </a:rPr>
              <a:t>” will make the user fill out their details, where they have to fill out all their attributes.</a:t>
            </a:r>
          </a:p>
          <a:p>
            <a:r>
              <a:rPr lang="en-GB">
                <a:latin typeface="calibri light"/>
                <a:cs typeface="calibri light"/>
              </a:rPr>
              <a:t>This module basically helps in building out user’s profile as its the profile which has the potential to match the user with other people to find a suitable roommate </a:t>
            </a:r>
          </a:p>
          <a:p>
            <a:r>
              <a:rPr lang="en-GB">
                <a:latin typeface="calibri light"/>
                <a:cs typeface="calibri light"/>
              </a:rPr>
              <a:t>We want the user experience on </a:t>
            </a:r>
            <a:r>
              <a:rPr lang="en-GB" err="1">
                <a:latin typeface="calibri light"/>
                <a:cs typeface="calibri light"/>
              </a:rPr>
              <a:t>Roomr</a:t>
            </a:r>
            <a:r>
              <a:rPr lang="en-GB">
                <a:latin typeface="calibri light"/>
                <a:cs typeface="calibri light"/>
              </a:rPr>
              <a:t> to be highly customisable and personalised, so our setup/preference module will allow the user to be a reflection of their actual personality and exhibit their best sides. </a:t>
            </a:r>
          </a:p>
          <a:p>
            <a:r>
              <a:rPr lang="en-GB">
                <a:latin typeface="calibri light"/>
                <a:cs typeface="calibri light"/>
              </a:rPr>
              <a:t>This module empowers users to find compatible roommates who share similar values, habits, and living expectations.</a:t>
            </a:r>
          </a:p>
        </p:txBody>
      </p:sp>
    </p:spTree>
    <p:extLst>
      <p:ext uri="{BB962C8B-B14F-4D97-AF65-F5344CB8AC3E}">
        <p14:creationId xmlns:p14="http://schemas.microsoft.com/office/powerpoint/2010/main" val="36143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0ACE5-4930-4848-9A23-2B016F0C8E2D}"/>
              </a:ext>
            </a:extLst>
          </p:cNvPr>
          <p:cNvSpPr>
            <a:spLocks noGrp="1"/>
          </p:cNvSpPr>
          <p:nvPr>
            <p:ph idx="1"/>
          </p:nvPr>
        </p:nvSpPr>
        <p:spPr>
          <a:xfrm>
            <a:off x="838200" y="698643"/>
            <a:ext cx="10515600" cy="5740010"/>
          </a:xfrm>
        </p:spPr>
        <p:txBody>
          <a:bodyPr vert="horz" lIns="91440" tIns="45720" rIns="91440" bIns="45720" rtlCol="0" anchor="t">
            <a:normAutofit/>
          </a:bodyPr>
          <a:lstStyle/>
          <a:p>
            <a:r>
              <a:rPr lang="en-GB" dirty="0">
                <a:latin typeface="calibri light"/>
                <a:cs typeface="calibri light"/>
              </a:rPr>
              <a:t>Users can specify a wide range of criteria, such as cleanliness, noise tolerance, sleep schedule, smoking preferences, and pet-friendliness. This ensures that potential roommates align with their daily habits and preferences.</a:t>
            </a:r>
          </a:p>
          <a:p>
            <a:r>
              <a:rPr lang="en-GB" dirty="0">
                <a:latin typeface="calibri light"/>
                <a:cs typeface="calibri light"/>
              </a:rPr>
              <a:t>Users can specify their desired living arrangements, such as location, apartment size. This helps in finding roommates who are on the same page regarding their future living situation.</a:t>
            </a:r>
          </a:p>
          <a:p>
            <a:r>
              <a:rPr lang="en-GB" dirty="0">
                <a:latin typeface="calibri light"/>
                <a:cs typeface="calibri light"/>
              </a:rPr>
              <a:t>Users can set privacy preferences, controlling the level of information visible to potential roommates. This ensures a safe and secure environment for sharing personal details.</a:t>
            </a:r>
          </a:p>
          <a:p>
            <a:r>
              <a:rPr lang="en-GB" dirty="0">
                <a:latin typeface="calibri light"/>
                <a:cs typeface="calibri light"/>
              </a:rPr>
              <a:t>The interface will be intuitive and user-friendly, making it easy for users to set up their preferences and navigate the system</a:t>
            </a:r>
          </a:p>
          <a:p>
            <a:r>
              <a:rPr lang="en-GB" dirty="0">
                <a:latin typeface="calibri light"/>
                <a:cs typeface="calibri light"/>
              </a:rPr>
              <a:t>The frontend will use HTML, CSS, JS and the backend will use </a:t>
            </a:r>
            <a:r>
              <a:rPr lang="en-GB">
                <a:latin typeface="calibri light"/>
                <a:cs typeface="calibri light"/>
              </a:rPr>
              <a:t>php</a:t>
            </a:r>
            <a:endParaRPr lang="en-IN" dirty="0">
              <a:latin typeface="calibri light"/>
              <a:cs typeface="calibri light"/>
            </a:endParaRPr>
          </a:p>
        </p:txBody>
      </p:sp>
    </p:spTree>
    <p:extLst>
      <p:ext uri="{BB962C8B-B14F-4D97-AF65-F5344CB8AC3E}">
        <p14:creationId xmlns:p14="http://schemas.microsoft.com/office/powerpoint/2010/main" val="429121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8CC3-E8D4-42B1-B837-121B30534E51}"/>
              </a:ext>
            </a:extLst>
          </p:cNvPr>
          <p:cNvSpPr>
            <a:spLocks noGrp="1"/>
          </p:cNvSpPr>
          <p:nvPr>
            <p:ph type="title"/>
          </p:nvPr>
        </p:nvSpPr>
        <p:spPr>
          <a:xfrm>
            <a:off x="76200" y="-53438"/>
            <a:ext cx="12071797" cy="1379224"/>
          </a:xfrm>
        </p:spPr>
        <p:txBody>
          <a:bodyPr>
            <a:normAutofit/>
          </a:bodyPr>
          <a:lstStyle/>
          <a:p>
            <a:pPr algn="ctr"/>
            <a:r>
              <a:rPr lang="en-US">
                <a:latin typeface="BankGothic Lt BT" panose="020B0607020203060204" pitchFamily="34" charset="0"/>
              </a:rPr>
              <a:t>home module</a:t>
            </a:r>
            <a:br>
              <a:rPr lang="en-US">
                <a:latin typeface="BankGothic Lt BT" panose="020B0607020203060204" pitchFamily="34" charset="0"/>
              </a:rPr>
            </a:br>
            <a:r>
              <a:rPr lang="en-US">
                <a:latin typeface="BankGothic Lt BT" panose="020B0607020203060204" pitchFamily="34" charset="0"/>
              </a:rPr>
              <a:t>									     </a:t>
            </a:r>
            <a:r>
              <a:rPr lang="en-US" sz="2000">
                <a:latin typeface="BankGothic Lt BT" panose="020B0607020203060204" pitchFamily="34" charset="0"/>
              </a:rPr>
              <a:t>~Aditya</a:t>
            </a:r>
            <a:endParaRPr lang="en-IN"/>
          </a:p>
        </p:txBody>
      </p:sp>
      <p:sp>
        <p:nvSpPr>
          <p:cNvPr id="3" name="Content Placeholder 2">
            <a:extLst>
              <a:ext uri="{FF2B5EF4-FFF2-40B4-BE49-F238E27FC236}">
                <a16:creationId xmlns:a16="http://schemas.microsoft.com/office/drawing/2014/main" id="{925BC252-3007-494A-A136-018AC5223F6E}"/>
              </a:ext>
            </a:extLst>
          </p:cNvPr>
          <p:cNvSpPr>
            <a:spLocks noGrp="1"/>
          </p:cNvSpPr>
          <p:nvPr>
            <p:ph idx="1"/>
          </p:nvPr>
        </p:nvSpPr>
        <p:spPr>
          <a:xfrm>
            <a:off x="640170" y="1215437"/>
            <a:ext cx="10899370" cy="5637666"/>
          </a:xfrm>
        </p:spPr>
        <p:txBody>
          <a:bodyPr vert="horz" lIns="91440" tIns="45720" rIns="91440" bIns="45720" rtlCol="0" anchor="t">
            <a:noAutofit/>
          </a:bodyPr>
          <a:lstStyle/>
          <a:p>
            <a:r>
              <a:rPr lang="en-IN">
                <a:latin typeface="calibri light"/>
                <a:cs typeface="Calibri"/>
              </a:rPr>
              <a:t>The "Home" module for our website "</a:t>
            </a:r>
            <a:r>
              <a:rPr lang="en-IN" err="1">
                <a:latin typeface="calibri light"/>
                <a:cs typeface="Calibri"/>
              </a:rPr>
              <a:t>RoomR</a:t>
            </a:r>
            <a:r>
              <a:rPr lang="en-IN">
                <a:latin typeface="calibri light"/>
                <a:cs typeface="Calibri"/>
              </a:rPr>
              <a:t>" serves as the landing page and provides a clear and engaging introduction to the platform's purpose and features. Here's a breakdown of what we'll include in this module:</a:t>
            </a:r>
            <a:endParaRPr lang="en-US">
              <a:latin typeface="calibri light"/>
              <a:cs typeface="Calibri"/>
            </a:endParaRPr>
          </a:p>
          <a:p>
            <a:endParaRPr lang="en-IN">
              <a:latin typeface="calibri light"/>
              <a:cs typeface="Calibri"/>
            </a:endParaRPr>
          </a:p>
          <a:p>
            <a:pPr marL="0" indent="0">
              <a:buNone/>
            </a:pPr>
            <a:r>
              <a:rPr lang="en-IN" b="1" u="sng">
                <a:latin typeface="calibri light"/>
                <a:cs typeface="Calibri"/>
              </a:rPr>
              <a:t>1. Analysis Phase:</a:t>
            </a:r>
            <a:endParaRPr lang="en-IN" u="sng">
              <a:latin typeface="calibri light"/>
              <a:cs typeface="Calibri"/>
            </a:endParaRPr>
          </a:p>
          <a:p>
            <a:r>
              <a:rPr lang="en-IN">
                <a:latin typeface="calibri light"/>
                <a:cs typeface="Calibri"/>
              </a:rPr>
              <a:t>Collect information about the target audience, their preferences, and expectations.</a:t>
            </a:r>
          </a:p>
          <a:p>
            <a:r>
              <a:rPr lang="en-IN">
                <a:latin typeface="calibri light"/>
                <a:cs typeface="Calibri"/>
              </a:rPr>
              <a:t>Determine the type of content that need to be displayed on the homepage, such as images, text, testimonials, and call-to-action buttons.</a:t>
            </a:r>
          </a:p>
          <a:p>
            <a:r>
              <a:rPr lang="en-IN">
                <a:latin typeface="calibri light"/>
                <a:cs typeface="Calibri"/>
              </a:rPr>
              <a:t>Define the user flows from arriving at the homepage to taking specific actions, like clicking a call-to-action button.</a:t>
            </a:r>
          </a:p>
          <a:p>
            <a:pPr marL="0" indent="0">
              <a:buNone/>
            </a:pPr>
            <a:endParaRPr lang="en-IN">
              <a:solidFill>
                <a:srgbClr val="000000"/>
              </a:solidFill>
              <a:latin typeface="calibri light"/>
              <a:cs typeface="Calibri"/>
            </a:endParaRPr>
          </a:p>
        </p:txBody>
      </p:sp>
    </p:spTree>
    <p:extLst>
      <p:ext uri="{BB962C8B-B14F-4D97-AF65-F5344CB8AC3E}">
        <p14:creationId xmlns:p14="http://schemas.microsoft.com/office/powerpoint/2010/main" val="278453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ED7D1-5048-498B-B092-E807E58A1614}"/>
              </a:ext>
            </a:extLst>
          </p:cNvPr>
          <p:cNvSpPr>
            <a:spLocks noGrp="1"/>
          </p:cNvSpPr>
          <p:nvPr>
            <p:ph idx="1"/>
          </p:nvPr>
        </p:nvSpPr>
        <p:spPr>
          <a:xfrm>
            <a:off x="615589" y="346083"/>
            <a:ext cx="10960822" cy="6180487"/>
          </a:xfrm>
        </p:spPr>
        <p:txBody>
          <a:bodyPr vert="horz" lIns="91440" tIns="45720" rIns="91440" bIns="45720" rtlCol="0" anchor="t">
            <a:noAutofit/>
          </a:bodyPr>
          <a:lstStyle/>
          <a:p>
            <a:pPr marL="0" indent="0">
              <a:buNone/>
            </a:pPr>
            <a:r>
              <a:rPr lang="en-IN" b="1" u="sng">
                <a:latin typeface="calibri light"/>
                <a:ea typeface="+mn-lt"/>
                <a:cs typeface="calibri light"/>
              </a:rPr>
              <a:t>2. Design Phase:</a:t>
            </a:r>
            <a:endParaRPr lang="en-IN">
              <a:latin typeface="calibri light"/>
              <a:ea typeface="+mn-lt"/>
              <a:cs typeface="calibri light"/>
            </a:endParaRPr>
          </a:p>
          <a:p>
            <a:pPr>
              <a:buFont typeface="Arial"/>
              <a:buChar char="•"/>
            </a:pPr>
            <a:r>
              <a:rPr lang="en-IN">
                <a:latin typeface="calibri light"/>
                <a:ea typeface="+mn-lt"/>
                <a:cs typeface="calibri light"/>
              </a:rPr>
              <a:t>Develop wireframes that outline the layout and placement of key elements on the homepage, including the header, hero section, features, testimonials, and footer.</a:t>
            </a:r>
            <a:endParaRPr lang="en-US">
              <a:latin typeface="calibri light"/>
              <a:ea typeface="+mn-lt"/>
              <a:cs typeface="calibri light"/>
            </a:endParaRPr>
          </a:p>
          <a:p>
            <a:pPr>
              <a:buFont typeface="Arial"/>
              <a:buChar char="•"/>
            </a:pPr>
            <a:r>
              <a:rPr lang="en-IN">
                <a:latin typeface="calibri light"/>
                <a:ea typeface="+mn-lt"/>
                <a:cs typeface="calibri light"/>
              </a:rPr>
              <a:t>Design the graphical elements, including colours, typography, and images, to match the branding and appeal to the target audience.</a:t>
            </a:r>
            <a:endParaRPr lang="en-US">
              <a:latin typeface="calibri light"/>
              <a:ea typeface="+mn-lt"/>
              <a:cs typeface="calibri light"/>
            </a:endParaRPr>
          </a:p>
          <a:p>
            <a:pPr>
              <a:buFont typeface="Arial"/>
              <a:buChar char="•"/>
            </a:pPr>
            <a:r>
              <a:rPr lang="en-IN">
                <a:latin typeface="calibri light"/>
                <a:ea typeface="+mn-lt"/>
                <a:cs typeface="calibri light"/>
              </a:rPr>
              <a:t>Design the hero image that resonates with the platform's purpose and captures attention.</a:t>
            </a:r>
            <a:endParaRPr lang="en-US">
              <a:latin typeface="calibri light"/>
              <a:ea typeface="+mn-lt"/>
              <a:cs typeface="calibri light"/>
            </a:endParaRPr>
          </a:p>
          <a:p>
            <a:pPr marL="0" indent="0">
              <a:buNone/>
            </a:pPr>
            <a:endParaRPr lang="en-IN" b="1" u="sng">
              <a:latin typeface="calibri light"/>
              <a:ea typeface="+mn-lt"/>
              <a:cs typeface="+mn-lt"/>
            </a:endParaRPr>
          </a:p>
          <a:p>
            <a:pPr marL="0" indent="0">
              <a:buNone/>
            </a:pPr>
            <a:r>
              <a:rPr lang="en-IN" b="1" u="sng">
                <a:latin typeface="calibri light"/>
                <a:ea typeface="+mn-lt"/>
                <a:cs typeface="+mn-lt"/>
              </a:rPr>
              <a:t>3. Development Phase:</a:t>
            </a:r>
            <a:endParaRPr lang="en-IN">
              <a:latin typeface="calibri light"/>
              <a:cs typeface="Calibri"/>
            </a:endParaRPr>
          </a:p>
          <a:p>
            <a:pPr lvl="1"/>
            <a:r>
              <a:rPr lang="en-IN" sz="2800">
                <a:latin typeface="calibri light"/>
                <a:cs typeface="Calibri"/>
              </a:rPr>
              <a:t>Convert the wireframes and visual design into HTML, CSS, and JavaScript code.</a:t>
            </a:r>
          </a:p>
          <a:p>
            <a:pPr lvl="1"/>
            <a:r>
              <a:rPr lang="en-IN" sz="2800">
                <a:latin typeface="calibri light"/>
                <a:cs typeface="Calibri"/>
              </a:rPr>
              <a:t>Implement responsive design to ensure the webpage looks and functions well on various devices and screen sizes.</a:t>
            </a:r>
          </a:p>
          <a:p>
            <a:pPr marL="457200" lvl="1" indent="0">
              <a:buNone/>
            </a:pPr>
            <a:endParaRPr lang="en-IN">
              <a:latin typeface="calibri light"/>
              <a:ea typeface="+mn-lt"/>
              <a:cs typeface="+mn-lt"/>
            </a:endParaRPr>
          </a:p>
          <a:p>
            <a:pPr marL="0" indent="0">
              <a:buNone/>
            </a:pPr>
            <a:endParaRPr lang="en-IN">
              <a:latin typeface="calibri light"/>
              <a:cs typeface="Calibri"/>
            </a:endParaRPr>
          </a:p>
        </p:txBody>
      </p:sp>
    </p:spTree>
    <p:extLst>
      <p:ext uri="{BB962C8B-B14F-4D97-AF65-F5344CB8AC3E}">
        <p14:creationId xmlns:p14="http://schemas.microsoft.com/office/powerpoint/2010/main" val="18591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CBB4D-7E70-148C-1AEF-FEF34007ECED}"/>
              </a:ext>
            </a:extLst>
          </p:cNvPr>
          <p:cNvSpPr>
            <a:spLocks noGrp="1"/>
          </p:cNvSpPr>
          <p:nvPr>
            <p:ph idx="1"/>
          </p:nvPr>
        </p:nvSpPr>
        <p:spPr>
          <a:xfrm>
            <a:off x="838200" y="633464"/>
            <a:ext cx="10515600" cy="5543499"/>
          </a:xfrm>
        </p:spPr>
        <p:txBody>
          <a:bodyPr vert="horz" lIns="91440" tIns="45720" rIns="91440" bIns="45720" rtlCol="0" anchor="t">
            <a:normAutofit/>
          </a:bodyPr>
          <a:lstStyle/>
          <a:p>
            <a:pPr marL="0" indent="0">
              <a:buNone/>
            </a:pPr>
            <a:r>
              <a:rPr lang="en-IN" b="1" u="sng">
                <a:latin typeface="calibri light"/>
                <a:cs typeface="calibri light"/>
              </a:rPr>
              <a:t>4. Testing Phase:</a:t>
            </a:r>
            <a:endParaRPr lang="en-US"/>
          </a:p>
          <a:p>
            <a:pPr marL="0" indent="0">
              <a:buNone/>
            </a:pPr>
            <a:endParaRPr lang="en-IN" b="1" u="sng">
              <a:latin typeface="calibri light"/>
              <a:cs typeface="calibri light"/>
            </a:endParaRPr>
          </a:p>
          <a:p>
            <a:r>
              <a:rPr lang="en-IN">
                <a:latin typeface="calibri light"/>
                <a:cs typeface="calibri light"/>
              </a:rPr>
              <a:t>Test all interactive elements like buttons, links, and forms, to ensure they work as intended.</a:t>
            </a:r>
            <a:endParaRPr lang="en-US">
              <a:latin typeface="calibri light"/>
              <a:cs typeface="calibri light"/>
            </a:endParaRPr>
          </a:p>
          <a:p>
            <a:r>
              <a:rPr lang="en-IN">
                <a:latin typeface="calibri light"/>
                <a:cs typeface="calibri light"/>
              </a:rPr>
              <a:t>Verify that the call-to-action buttons navigate users to the correct pages.</a:t>
            </a:r>
            <a:endParaRPr lang="en-US">
              <a:latin typeface="calibri light"/>
              <a:cs typeface="calibri light"/>
            </a:endParaRPr>
          </a:p>
          <a:p>
            <a:r>
              <a:rPr lang="en-IN">
                <a:latin typeface="calibri light"/>
                <a:cs typeface="calibri light"/>
              </a:rPr>
              <a:t>Verify that the module works correctly on different web browsers (Chrome, Firefox, Edge).</a:t>
            </a:r>
            <a:endParaRPr lang="en-US">
              <a:latin typeface="calibri light"/>
              <a:cs typeface="calibri light"/>
            </a:endParaRPr>
          </a:p>
          <a:p>
            <a:r>
              <a:rPr lang="en-IN">
                <a:latin typeface="calibri light"/>
                <a:cs typeface="calibri light"/>
              </a:rPr>
              <a:t>Check the loading speed of the module and optimize images and code for performance.</a:t>
            </a:r>
            <a:endParaRPr lang="en-US">
              <a:latin typeface="calibri light"/>
              <a:cs typeface="calibri light"/>
            </a:endParaRPr>
          </a:p>
          <a:p>
            <a:r>
              <a:rPr lang="en-IN">
                <a:latin typeface="calibri light"/>
                <a:cs typeface="calibri light"/>
              </a:rPr>
              <a:t>Review all content for accuracy, grammar, and spelling.</a:t>
            </a:r>
            <a:endParaRPr lang="en-US">
              <a:latin typeface="calibri light"/>
              <a:cs typeface="calibri light"/>
            </a:endParaRPr>
          </a:p>
          <a:p>
            <a:endParaRPr lang="en-US">
              <a:cs typeface="Calibri"/>
            </a:endParaRPr>
          </a:p>
          <a:p>
            <a:pPr marL="0" indent="0">
              <a:buNone/>
            </a:pPr>
            <a:endParaRPr lang="en-IN" b="1" u="sng">
              <a:latin typeface="calibri light"/>
              <a:cs typeface="calibri light"/>
            </a:endParaRPr>
          </a:p>
        </p:txBody>
      </p:sp>
    </p:spTree>
    <p:extLst>
      <p:ext uri="{BB962C8B-B14F-4D97-AF65-F5344CB8AC3E}">
        <p14:creationId xmlns:p14="http://schemas.microsoft.com/office/powerpoint/2010/main" val="332703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9D60-B446-4389-A8B7-80F97D201209}"/>
              </a:ext>
            </a:extLst>
          </p:cNvPr>
          <p:cNvSpPr>
            <a:spLocks noGrp="1"/>
          </p:cNvSpPr>
          <p:nvPr>
            <p:ph type="title"/>
          </p:nvPr>
        </p:nvSpPr>
        <p:spPr/>
        <p:txBody>
          <a:bodyPr>
            <a:normAutofit fontScale="90000"/>
          </a:bodyPr>
          <a:lstStyle/>
          <a:p>
            <a:pPr algn="ctr"/>
            <a:r>
              <a:rPr lang="en-US">
                <a:latin typeface="BankGothic Lt BT" panose="020B0607020203060204" pitchFamily="34" charset="0"/>
              </a:rPr>
              <a:t>chatting page</a:t>
            </a:r>
            <a:br>
              <a:rPr lang="en-US">
                <a:latin typeface="BankGothic Lt BT" panose="020B0607020203060204" pitchFamily="34" charset="0"/>
              </a:rPr>
            </a:br>
            <a:r>
              <a:rPr lang="en-US">
                <a:latin typeface="BankGothic Lt BT" panose="020B0607020203060204" pitchFamily="34" charset="0"/>
              </a:rPr>
              <a:t>									   </a:t>
            </a:r>
            <a:r>
              <a:rPr lang="en-US" sz="2000">
                <a:latin typeface="BankGothic Lt BT" panose="020B0607020203060204" pitchFamily="34" charset="0"/>
              </a:rPr>
              <a:t>~Shantanu</a:t>
            </a:r>
            <a:endParaRPr lang="en-IN"/>
          </a:p>
        </p:txBody>
      </p:sp>
      <p:sp>
        <p:nvSpPr>
          <p:cNvPr id="3" name="Content Placeholder 2">
            <a:extLst>
              <a:ext uri="{FF2B5EF4-FFF2-40B4-BE49-F238E27FC236}">
                <a16:creationId xmlns:a16="http://schemas.microsoft.com/office/drawing/2014/main" id="{A8CD7BB0-FE59-4C5E-ACFF-C2FE606834E0}"/>
              </a:ext>
            </a:extLst>
          </p:cNvPr>
          <p:cNvSpPr>
            <a:spLocks noGrp="1"/>
          </p:cNvSpPr>
          <p:nvPr>
            <p:ph idx="1"/>
          </p:nvPr>
        </p:nvSpPr>
        <p:spPr/>
        <p:txBody>
          <a:bodyPr vert="horz" lIns="91440" tIns="45720" rIns="91440" bIns="45720" rtlCol="0" anchor="t">
            <a:normAutofit/>
          </a:bodyPr>
          <a:lstStyle/>
          <a:p>
            <a:r>
              <a:rPr lang="en-IN" dirty="0">
                <a:latin typeface="calibri light"/>
                <a:cs typeface="calibri light"/>
              </a:rPr>
              <a:t>The "Chatting" module for our website "</a:t>
            </a:r>
            <a:r>
              <a:rPr lang="en-IN" dirty="0" err="1">
                <a:latin typeface="calibri light"/>
                <a:cs typeface="calibri light"/>
              </a:rPr>
              <a:t>RoomR</a:t>
            </a:r>
            <a:r>
              <a:rPr lang="en-IN" dirty="0">
                <a:latin typeface="calibri light"/>
                <a:cs typeface="calibri light"/>
              </a:rPr>
              <a:t>" serves as the Interaction page between users and provides a clear and engaging introduction to the platform's purpose and features. Here's a breakdown of what we'll include in this module:</a:t>
            </a:r>
            <a:endParaRPr lang="en-IN" dirty="0"/>
          </a:p>
        </p:txBody>
      </p:sp>
    </p:spTree>
    <p:extLst>
      <p:ext uri="{BB962C8B-B14F-4D97-AF65-F5344CB8AC3E}">
        <p14:creationId xmlns:p14="http://schemas.microsoft.com/office/powerpoint/2010/main" val="347522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Roomr       ~pbl team project</vt:lpstr>
      <vt:lpstr>Login and payment module                                                                        ~Ayush</vt:lpstr>
      <vt:lpstr>PowerPoint Presentation</vt:lpstr>
      <vt:lpstr>Preferences/setup module                                                             ~Raghav</vt:lpstr>
      <vt:lpstr>PowerPoint Presentation</vt:lpstr>
      <vt:lpstr>home module               ~Aditya</vt:lpstr>
      <vt:lpstr>PowerPoint Presentation</vt:lpstr>
      <vt:lpstr>PowerPoint Presentation</vt:lpstr>
      <vt:lpstr>chatting page             ~Shantanu</vt:lpstr>
      <vt:lpstr>PowerPoint Presentation</vt:lpstr>
      <vt:lpstr>PowerPoint Presentation</vt:lpstr>
      <vt:lpstr> home module               ~Aditya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Roomr      </dc:title>
  <dc:creator>Ayush Prasad</dc:creator>
  <cp:lastModifiedBy>Raghav Nagpal</cp:lastModifiedBy>
  <cp:revision>141</cp:revision>
  <dcterms:created xsi:type="dcterms:W3CDTF">2023-08-27T10:53:25Z</dcterms:created>
  <dcterms:modified xsi:type="dcterms:W3CDTF">2023-09-09T20:55:15Z</dcterms:modified>
</cp:coreProperties>
</file>