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59" r:id="rId6"/>
    <p:sldId id="260" r:id="rId7"/>
    <p:sldId id="267" r:id="rId8"/>
    <p:sldId id="268" r:id="rId9"/>
    <p:sldId id="269" r:id="rId10"/>
    <p:sldId id="263" r:id="rId11"/>
    <p:sldId id="264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CA83DB6-08F1-45F0-85FB-25603BC3DAC4}"/>
    <pc:docChg chg="addSld modSld sldOrd">
      <pc:chgData name="Guest User" userId="" providerId="Windows Live" clId="Web-{9CA83DB6-08F1-45F0-85FB-25603BC3DAC4}" dt="2023-09-09T20:54:51.180" v="275" actId="20577"/>
      <pc:docMkLst>
        <pc:docMk/>
      </pc:docMkLst>
      <pc:sldChg chg="modSp add ord replId">
        <pc:chgData name="Guest User" userId="" providerId="Windows Live" clId="Web-{9CA83DB6-08F1-45F0-85FB-25603BC3DAC4}" dt="2023-09-09T20:45:43.647" v="138" actId="20577"/>
        <pc:sldMkLst>
          <pc:docMk/>
          <pc:sldMk cId="1448925615" sldId="267"/>
        </pc:sldMkLst>
        <pc:spChg chg="mod">
          <ac:chgData name="Guest User" userId="" providerId="Windows Live" clId="Web-{9CA83DB6-08F1-45F0-85FB-25603BC3DAC4}" dt="2023-09-09T20:42:12.921" v="112" actId="20577"/>
          <ac:spMkLst>
            <pc:docMk/>
            <pc:sldMk cId="1448925615" sldId="267"/>
            <ac:spMk id="2" creationId="{F5228CC3-E8D4-42B1-B837-121B30534E51}"/>
          </ac:spMkLst>
        </pc:spChg>
        <pc:spChg chg="mod">
          <ac:chgData name="Guest User" userId="" providerId="Windows Live" clId="Web-{9CA83DB6-08F1-45F0-85FB-25603BC3DAC4}" dt="2023-09-09T20:45:43.647" v="138" actId="20577"/>
          <ac:spMkLst>
            <pc:docMk/>
            <pc:sldMk cId="1448925615" sldId="267"/>
            <ac:spMk id="3" creationId="{925BC252-3007-494A-A136-018AC5223F6E}"/>
          </ac:spMkLst>
        </pc:spChg>
      </pc:sldChg>
      <pc:sldChg chg="modSp add ord replId">
        <pc:chgData name="Guest User" userId="" providerId="Windows Live" clId="Web-{9CA83DB6-08F1-45F0-85FB-25603BC3DAC4}" dt="2023-09-09T20:54:51.180" v="275" actId="20577"/>
        <pc:sldMkLst>
          <pc:docMk/>
          <pc:sldMk cId="2289503668" sldId="268"/>
        </pc:sldMkLst>
        <pc:spChg chg="mod">
          <ac:chgData name="Guest User" userId="" providerId="Windows Live" clId="Web-{9CA83DB6-08F1-45F0-85FB-25603BC3DAC4}" dt="2023-09-09T20:54:51.180" v="275" actId="20577"/>
          <ac:spMkLst>
            <pc:docMk/>
            <pc:sldMk cId="2289503668" sldId="268"/>
            <ac:spMk id="3" creationId="{1A7ED7D1-5048-498B-B092-E807E58A1614}"/>
          </ac:spMkLst>
        </pc:spChg>
      </pc:sldChg>
      <pc:sldChg chg="modSp add replId">
        <pc:chgData name="Guest User" userId="" providerId="Windows Live" clId="Web-{9CA83DB6-08F1-45F0-85FB-25603BC3DAC4}" dt="2023-09-09T20:38:30.086" v="76" actId="20577"/>
        <pc:sldMkLst>
          <pc:docMk/>
          <pc:sldMk cId="2767332515" sldId="269"/>
        </pc:sldMkLst>
        <pc:spChg chg="mod">
          <ac:chgData name="Guest User" userId="" providerId="Windows Live" clId="Web-{9CA83DB6-08F1-45F0-85FB-25603BC3DAC4}" dt="2023-09-09T20:38:30.086" v="76" actId="20577"/>
          <ac:spMkLst>
            <pc:docMk/>
            <pc:sldMk cId="2767332515" sldId="269"/>
            <ac:spMk id="3" creationId="{1A7ED7D1-5048-498B-B092-E807E58A1614}"/>
          </ac:spMkLst>
        </pc:spChg>
      </pc:sldChg>
    </pc:docChg>
  </pc:docChgLst>
  <pc:docChgLst>
    <pc:chgData name="Guest User" providerId="Windows Live" clId="Web-{1573367B-D4DD-4CCE-A7F5-CB043CFE0062}"/>
    <pc:docChg chg="addSld modSld">
      <pc:chgData name="Guest User" userId="" providerId="Windows Live" clId="Web-{1573367B-D4DD-4CCE-A7F5-CB043CFE0062}" dt="2023-09-11T04:31:18.699" v="107" actId="20577"/>
      <pc:docMkLst>
        <pc:docMk/>
      </pc:docMkLst>
      <pc:sldChg chg="modSp">
        <pc:chgData name="Guest User" userId="" providerId="Windows Live" clId="Web-{1573367B-D4DD-4CCE-A7F5-CB043CFE0062}" dt="2023-09-11T04:31:18.699" v="107" actId="20577"/>
        <pc:sldMkLst>
          <pc:docMk/>
          <pc:sldMk cId="1688438003" sldId="256"/>
        </pc:sldMkLst>
        <pc:spChg chg="mod">
          <ac:chgData name="Guest User" userId="" providerId="Windows Live" clId="Web-{1573367B-D4DD-4CCE-A7F5-CB043CFE0062}" dt="2023-09-11T04:31:18.699" v="107" actId="20577"/>
          <ac:spMkLst>
            <pc:docMk/>
            <pc:sldMk cId="1688438003" sldId="256"/>
            <ac:spMk id="2" creationId="{49ACDBFD-5AA0-4FED-9DFB-351660E7FA1A}"/>
          </ac:spMkLst>
        </pc:spChg>
        <pc:spChg chg="mod">
          <ac:chgData name="Guest User" userId="" providerId="Windows Live" clId="Web-{1573367B-D4DD-4CCE-A7F5-CB043CFE0062}" dt="2023-09-11T04:30:22.901" v="84" actId="20577"/>
          <ac:spMkLst>
            <pc:docMk/>
            <pc:sldMk cId="1688438003" sldId="256"/>
            <ac:spMk id="3" creationId="{58C957D6-6658-4CA3-9D54-101B037F3CAC}"/>
          </ac:spMkLst>
        </pc:spChg>
      </pc:sldChg>
      <pc:sldChg chg="modSp">
        <pc:chgData name="Guest User" userId="" providerId="Windows Live" clId="Web-{1573367B-D4DD-4CCE-A7F5-CB043CFE0062}" dt="2023-09-11T04:29:34.619" v="81" actId="20577"/>
        <pc:sldMkLst>
          <pc:docMk/>
          <pc:sldMk cId="4291216912" sldId="260"/>
        </pc:sldMkLst>
        <pc:spChg chg="mod">
          <ac:chgData name="Guest User" userId="" providerId="Windows Live" clId="Web-{1573367B-D4DD-4CCE-A7F5-CB043CFE0062}" dt="2023-09-11T04:29:34.619" v="81" actId="20577"/>
          <ac:spMkLst>
            <pc:docMk/>
            <pc:sldMk cId="4291216912" sldId="260"/>
            <ac:spMk id="3" creationId="{35B0ACE5-4930-4848-9A23-2B016F0C8E2D}"/>
          </ac:spMkLst>
        </pc:spChg>
      </pc:sldChg>
      <pc:sldChg chg="modSp">
        <pc:chgData name="Guest User" userId="" providerId="Windows Live" clId="Web-{1573367B-D4DD-4CCE-A7F5-CB043CFE0062}" dt="2023-09-11T04:11:40.388" v="1" actId="1076"/>
        <pc:sldMkLst>
          <pc:docMk/>
          <pc:sldMk cId="3463460459" sldId="264"/>
        </pc:sldMkLst>
        <pc:spChg chg="mod">
          <ac:chgData name="Guest User" userId="" providerId="Windows Live" clId="Web-{1573367B-D4DD-4CCE-A7F5-CB043CFE0062}" dt="2023-09-11T04:11:40.388" v="1" actId="1076"/>
          <ac:spMkLst>
            <pc:docMk/>
            <pc:sldMk cId="3463460459" sldId="264"/>
            <ac:spMk id="3" creationId="{3A26F6FD-3838-457F-B0ED-9DEFEE248AF9}"/>
          </ac:spMkLst>
        </pc:spChg>
      </pc:sldChg>
      <pc:sldChg chg="modSp">
        <pc:chgData name="Guest User" userId="" providerId="Windows Live" clId="Web-{1573367B-D4DD-4CCE-A7F5-CB043CFE0062}" dt="2023-09-11T04:29:04.555" v="79" actId="20577"/>
        <pc:sldMkLst>
          <pc:docMk/>
          <pc:sldMk cId="3374596694" sldId="271"/>
        </pc:sldMkLst>
        <pc:spChg chg="mod">
          <ac:chgData name="Guest User" userId="" providerId="Windows Live" clId="Web-{1573367B-D4DD-4CCE-A7F5-CB043CFE0062}" dt="2023-09-11T04:29:04.555" v="79" actId="20577"/>
          <ac:spMkLst>
            <pc:docMk/>
            <pc:sldMk cId="3374596694" sldId="271"/>
            <ac:spMk id="3" creationId="{851B632D-3906-422E-8968-3DAAE7A4FDC6}"/>
          </ac:spMkLst>
        </pc:spChg>
      </pc:sldChg>
      <pc:sldChg chg="modSp new">
        <pc:chgData name="Guest User" userId="" providerId="Windows Live" clId="Web-{1573367B-D4DD-4CCE-A7F5-CB043CFE0062}" dt="2023-09-11T04:23:30.453" v="72" actId="20577"/>
        <pc:sldMkLst>
          <pc:docMk/>
          <pc:sldMk cId="70887527" sldId="272"/>
        </pc:sldMkLst>
        <pc:spChg chg="mod">
          <ac:chgData name="Guest User" userId="" providerId="Windows Live" clId="Web-{1573367B-D4DD-4CCE-A7F5-CB043CFE0062}" dt="2023-09-11T04:13:50.423" v="12" actId="20577"/>
          <ac:spMkLst>
            <pc:docMk/>
            <pc:sldMk cId="70887527" sldId="272"/>
            <ac:spMk id="2" creationId="{0556DA16-1A21-82DE-7EB1-A33CDAC55AA6}"/>
          </ac:spMkLst>
        </pc:spChg>
        <pc:spChg chg="mod">
          <ac:chgData name="Guest User" userId="" providerId="Windows Live" clId="Web-{1573367B-D4DD-4CCE-A7F5-CB043CFE0062}" dt="2023-09-11T04:23:30.453" v="72" actId="20577"/>
          <ac:spMkLst>
            <pc:docMk/>
            <pc:sldMk cId="70887527" sldId="272"/>
            <ac:spMk id="3" creationId="{F43988CF-7605-D6E7-526B-FCCB48F0310E}"/>
          </ac:spMkLst>
        </pc:spChg>
      </pc:sldChg>
    </pc:docChg>
  </pc:docChgLst>
  <pc:docChgLst>
    <pc:chgData name="Guest User" providerId="Windows Live" clId="Web-{F520DC43-092D-4973-9C4A-41435ADC92D4}"/>
    <pc:docChg chg="addSld modSld">
      <pc:chgData name="Guest User" userId="" providerId="Windows Live" clId="Web-{F520DC43-092D-4973-9C4A-41435ADC92D4}" dt="2023-09-11T04:42:38.539" v="753" actId="20577"/>
      <pc:docMkLst>
        <pc:docMk/>
      </pc:docMkLst>
      <pc:sldChg chg="modSp">
        <pc:chgData name="Guest User" userId="" providerId="Windows Live" clId="Web-{F520DC43-092D-4973-9C4A-41435ADC92D4}" dt="2023-09-11T04:22:30.197" v="339" actId="20577"/>
        <pc:sldMkLst>
          <pc:docMk/>
          <pc:sldMk cId="361431700" sldId="259"/>
        </pc:sldMkLst>
        <pc:spChg chg="mod">
          <ac:chgData name="Guest User" userId="" providerId="Windows Live" clId="Web-{F520DC43-092D-4973-9C4A-41435ADC92D4}" dt="2023-09-11T04:22:30.197" v="339" actId="20577"/>
          <ac:spMkLst>
            <pc:docMk/>
            <pc:sldMk cId="361431700" sldId="259"/>
            <ac:spMk id="3" creationId="{2D68104E-D0BD-40CC-9F37-BFEE4AD80CF6}"/>
          </ac:spMkLst>
        </pc:spChg>
      </pc:sldChg>
      <pc:sldChg chg="modSp">
        <pc:chgData name="Guest User" userId="" providerId="Windows Live" clId="Web-{F520DC43-092D-4973-9C4A-41435ADC92D4}" dt="2023-09-11T04:31:25.273" v="725" actId="20577"/>
        <pc:sldMkLst>
          <pc:docMk/>
          <pc:sldMk cId="4291216912" sldId="260"/>
        </pc:sldMkLst>
        <pc:spChg chg="mod">
          <ac:chgData name="Guest User" userId="" providerId="Windows Live" clId="Web-{F520DC43-092D-4973-9C4A-41435ADC92D4}" dt="2023-09-11T04:31:25.273" v="725" actId="20577"/>
          <ac:spMkLst>
            <pc:docMk/>
            <pc:sldMk cId="4291216912" sldId="260"/>
            <ac:spMk id="3" creationId="{35B0ACE5-4930-4848-9A23-2B016F0C8E2D}"/>
          </ac:spMkLst>
        </pc:spChg>
      </pc:sldChg>
      <pc:sldChg chg="modSp">
        <pc:chgData name="Guest User" userId="" providerId="Windows Live" clId="Web-{F520DC43-092D-4973-9C4A-41435ADC92D4}" dt="2023-09-11T04:42:19.351" v="730" actId="20577"/>
        <pc:sldMkLst>
          <pc:docMk/>
          <pc:sldMk cId="70887527" sldId="272"/>
        </pc:sldMkLst>
        <pc:spChg chg="mod">
          <ac:chgData name="Guest User" userId="" providerId="Windows Live" clId="Web-{F520DC43-092D-4973-9C4A-41435ADC92D4}" dt="2023-09-11T04:42:19.351" v="730" actId="20577"/>
          <ac:spMkLst>
            <pc:docMk/>
            <pc:sldMk cId="70887527" sldId="272"/>
            <ac:spMk id="3" creationId="{F43988CF-7605-D6E7-526B-FCCB48F0310E}"/>
          </ac:spMkLst>
        </pc:spChg>
      </pc:sldChg>
      <pc:sldChg chg="modSp new">
        <pc:chgData name="Guest User" userId="" providerId="Windows Live" clId="Web-{F520DC43-092D-4973-9C4A-41435ADC92D4}" dt="2023-09-11T04:42:38.539" v="753" actId="20577"/>
        <pc:sldMkLst>
          <pc:docMk/>
          <pc:sldMk cId="2583485208" sldId="273"/>
        </pc:sldMkLst>
        <pc:spChg chg="mod">
          <ac:chgData name="Guest User" userId="" providerId="Windows Live" clId="Web-{F520DC43-092D-4973-9C4A-41435ADC92D4}" dt="2023-09-11T04:42:38.539" v="753" actId="20577"/>
          <ac:spMkLst>
            <pc:docMk/>
            <pc:sldMk cId="2583485208" sldId="273"/>
            <ac:spMk id="2" creationId="{96093E93-C41C-972D-802D-95C1F293F4F8}"/>
          </ac:spMkLst>
        </pc:spChg>
      </pc:sldChg>
    </pc:docChg>
  </pc:docChgLst>
  <pc:docChgLst>
    <pc:chgData name="Guest User" providerId="Windows Live" clId="Web-{54CF24CF-19A0-4886-A121-C215034EFFD9}"/>
    <pc:docChg chg="addSld modSld">
      <pc:chgData name="Guest User" userId="" providerId="Windows Live" clId="Web-{54CF24CF-19A0-4886-A121-C215034EFFD9}" dt="2023-08-28T05:23:56.172" v="177" actId="20577"/>
      <pc:docMkLst>
        <pc:docMk/>
      </pc:docMkLst>
      <pc:sldChg chg="modSp">
        <pc:chgData name="Guest User" userId="" providerId="Windows Live" clId="Web-{54CF24CF-19A0-4886-A121-C215034EFFD9}" dt="2023-08-28T05:22:45.764" v="159" actId="20577"/>
        <pc:sldMkLst>
          <pc:docMk/>
          <pc:sldMk cId="1688438003" sldId="256"/>
        </pc:sldMkLst>
        <pc:spChg chg="mod">
          <ac:chgData name="Guest User" userId="" providerId="Windows Live" clId="Web-{54CF24CF-19A0-4886-A121-C215034EFFD9}" dt="2023-08-28T05:22:45.764" v="159" actId="20577"/>
          <ac:spMkLst>
            <pc:docMk/>
            <pc:sldMk cId="1688438003" sldId="256"/>
            <ac:spMk id="2" creationId="{49ACDBFD-5AA0-4FED-9DFB-351660E7FA1A}"/>
          </ac:spMkLst>
        </pc:spChg>
      </pc:sldChg>
      <pc:sldChg chg="modSp">
        <pc:chgData name="Guest User" userId="" providerId="Windows Live" clId="Web-{54CF24CF-19A0-4886-A121-C215034EFFD9}" dt="2023-08-28T05:08:16.195" v="30" actId="20577"/>
        <pc:sldMkLst>
          <pc:docMk/>
          <pc:sldMk cId="1440205712" sldId="257"/>
        </pc:sldMkLst>
        <pc:spChg chg="mod">
          <ac:chgData name="Guest User" userId="" providerId="Windows Live" clId="Web-{54CF24CF-19A0-4886-A121-C215034EFFD9}" dt="2023-08-28T05:08:16.195" v="30" actId="20577"/>
          <ac:spMkLst>
            <pc:docMk/>
            <pc:sldMk cId="1440205712" sldId="257"/>
            <ac:spMk id="3" creationId="{C2E29163-79E9-4765-9828-C1F2B49E0C2A}"/>
          </ac:spMkLst>
        </pc:spChg>
      </pc:sldChg>
      <pc:sldChg chg="modSp">
        <pc:chgData name="Guest User" userId="" providerId="Windows Live" clId="Web-{54CF24CF-19A0-4886-A121-C215034EFFD9}" dt="2023-08-28T05:18:34.852" v="137" actId="20577"/>
        <pc:sldMkLst>
          <pc:docMk/>
          <pc:sldMk cId="4152925078" sldId="258"/>
        </pc:sldMkLst>
        <pc:spChg chg="mod">
          <ac:chgData name="Guest User" userId="" providerId="Windows Live" clId="Web-{54CF24CF-19A0-4886-A121-C215034EFFD9}" dt="2023-08-28T05:18:34.852" v="137" actId="20577"/>
          <ac:spMkLst>
            <pc:docMk/>
            <pc:sldMk cId="4152925078" sldId="258"/>
            <ac:spMk id="3" creationId="{A09F7DD5-876B-4DF7-8D30-0DBE8376D89B}"/>
          </ac:spMkLst>
        </pc:spChg>
      </pc:sldChg>
      <pc:sldChg chg="modSp">
        <pc:chgData name="Guest User" userId="" providerId="Windows Live" clId="Web-{54CF24CF-19A0-4886-A121-C215034EFFD9}" dt="2023-08-28T05:23:56.172" v="177" actId="20577"/>
        <pc:sldMkLst>
          <pc:docMk/>
          <pc:sldMk cId="361431700" sldId="259"/>
        </pc:sldMkLst>
        <pc:spChg chg="mod">
          <ac:chgData name="Guest User" userId="" providerId="Windows Live" clId="Web-{54CF24CF-19A0-4886-A121-C215034EFFD9}" dt="2023-08-28T05:23:56.172" v="177" actId="20577"/>
          <ac:spMkLst>
            <pc:docMk/>
            <pc:sldMk cId="361431700" sldId="259"/>
            <ac:spMk id="2" creationId="{1CCD1133-618B-4BEF-8B48-105BBFD498F2}"/>
          </ac:spMkLst>
        </pc:spChg>
        <pc:spChg chg="mod">
          <ac:chgData name="Guest User" userId="" providerId="Windows Live" clId="Web-{54CF24CF-19A0-4886-A121-C215034EFFD9}" dt="2023-08-28T05:08:49.056" v="39" actId="20577"/>
          <ac:spMkLst>
            <pc:docMk/>
            <pc:sldMk cId="361431700" sldId="259"/>
            <ac:spMk id="3" creationId="{2D68104E-D0BD-40CC-9F37-BFEE4AD80CF6}"/>
          </ac:spMkLst>
        </pc:spChg>
      </pc:sldChg>
      <pc:sldChg chg="modSp">
        <pc:chgData name="Guest User" userId="" providerId="Windows Live" clId="Web-{54CF24CF-19A0-4886-A121-C215034EFFD9}" dt="2023-08-28T05:08:54.431" v="40" actId="20577"/>
        <pc:sldMkLst>
          <pc:docMk/>
          <pc:sldMk cId="4291216912" sldId="260"/>
        </pc:sldMkLst>
        <pc:spChg chg="mod">
          <ac:chgData name="Guest User" userId="" providerId="Windows Live" clId="Web-{54CF24CF-19A0-4886-A121-C215034EFFD9}" dt="2023-08-28T05:08:54.431" v="40" actId="20577"/>
          <ac:spMkLst>
            <pc:docMk/>
            <pc:sldMk cId="4291216912" sldId="260"/>
            <ac:spMk id="3" creationId="{35B0ACE5-4930-4848-9A23-2B016F0C8E2D}"/>
          </ac:spMkLst>
        </pc:spChg>
      </pc:sldChg>
      <pc:sldChg chg="modSp">
        <pc:chgData name="Guest User" userId="" providerId="Windows Live" clId="Web-{54CF24CF-19A0-4886-A121-C215034EFFD9}" dt="2023-08-28T05:19:35.760" v="139" actId="14100"/>
        <pc:sldMkLst>
          <pc:docMk/>
          <pc:sldMk cId="2784537791" sldId="261"/>
        </pc:sldMkLst>
        <pc:spChg chg="mod">
          <ac:chgData name="Guest User" userId="" providerId="Windows Live" clId="Web-{54CF24CF-19A0-4886-A121-C215034EFFD9}" dt="2023-08-28T05:19:35.760" v="139" actId="14100"/>
          <ac:spMkLst>
            <pc:docMk/>
            <pc:sldMk cId="2784537791" sldId="261"/>
            <ac:spMk id="3" creationId="{925BC252-3007-494A-A136-018AC5223F6E}"/>
          </ac:spMkLst>
        </pc:spChg>
      </pc:sldChg>
      <pc:sldChg chg="modSp">
        <pc:chgData name="Guest User" userId="" providerId="Windows Live" clId="Web-{54CF24CF-19A0-4886-A121-C215034EFFD9}" dt="2023-08-28T05:20:07.901" v="143" actId="14100"/>
        <pc:sldMkLst>
          <pc:docMk/>
          <pc:sldMk cId="185912686" sldId="262"/>
        </pc:sldMkLst>
        <pc:spChg chg="mod">
          <ac:chgData name="Guest User" userId="" providerId="Windows Live" clId="Web-{54CF24CF-19A0-4886-A121-C215034EFFD9}" dt="2023-08-28T05:20:07.901" v="143" actId="14100"/>
          <ac:spMkLst>
            <pc:docMk/>
            <pc:sldMk cId="185912686" sldId="262"/>
            <ac:spMk id="3" creationId="{1A7ED7D1-5048-498B-B092-E807E58A1614}"/>
          </ac:spMkLst>
        </pc:spChg>
      </pc:sldChg>
      <pc:sldChg chg="modSp">
        <pc:chgData name="Guest User" userId="" providerId="Windows Live" clId="Web-{54CF24CF-19A0-4886-A121-C215034EFFD9}" dt="2023-08-28T05:23:02.921" v="163" actId="20577"/>
        <pc:sldMkLst>
          <pc:docMk/>
          <pc:sldMk cId="1862747852" sldId="265"/>
        </pc:sldMkLst>
        <pc:spChg chg="mod">
          <ac:chgData name="Guest User" userId="" providerId="Windows Live" clId="Web-{54CF24CF-19A0-4886-A121-C215034EFFD9}" dt="2023-08-28T05:23:02.921" v="163" actId="20577"/>
          <ac:spMkLst>
            <pc:docMk/>
            <pc:sldMk cId="1862747852" sldId="265"/>
            <ac:spMk id="3" creationId="{4B6302CE-57BF-4EFB-A97B-BCDF0625C847}"/>
          </ac:spMkLst>
        </pc:spChg>
      </pc:sldChg>
      <pc:sldChg chg="delSp modSp new">
        <pc:chgData name="Guest User" userId="" providerId="Windows Live" clId="Web-{54CF24CF-19A0-4886-A121-C215034EFFD9}" dt="2023-08-28T05:21:04.949" v="149" actId="20577"/>
        <pc:sldMkLst>
          <pc:docMk/>
          <pc:sldMk cId="3327030687" sldId="266"/>
        </pc:sldMkLst>
        <pc:spChg chg="del">
          <ac:chgData name="Guest User" userId="" providerId="Windows Live" clId="Web-{54CF24CF-19A0-4886-A121-C215034EFFD9}" dt="2023-08-28T05:15:42.925" v="72"/>
          <ac:spMkLst>
            <pc:docMk/>
            <pc:sldMk cId="3327030687" sldId="266"/>
            <ac:spMk id="2" creationId="{623605CD-AE1F-E98E-81BC-F5799D09DD90}"/>
          </ac:spMkLst>
        </pc:spChg>
        <pc:spChg chg="mod">
          <ac:chgData name="Guest User" userId="" providerId="Windows Live" clId="Web-{54CF24CF-19A0-4886-A121-C215034EFFD9}" dt="2023-08-28T05:21:04.949" v="149" actId="20577"/>
          <ac:spMkLst>
            <pc:docMk/>
            <pc:sldMk cId="3327030687" sldId="266"/>
            <ac:spMk id="3" creationId="{132CBB4D-7E70-148C-1AEF-FEF34007ECED}"/>
          </ac:spMkLst>
        </pc:spChg>
      </pc:sldChg>
    </pc:docChg>
  </pc:docChgLst>
  <pc:docChgLst>
    <pc:chgData name="Ayush Prasad" userId="3d6e1b8dd04a50c7" providerId="LiveId" clId="{22C48D3F-4D9E-4300-A361-D620A83703A2}"/>
    <pc:docChg chg="undo custSel addSld delSld modSld">
      <pc:chgData name="Ayush Prasad" userId="3d6e1b8dd04a50c7" providerId="LiveId" clId="{22C48D3F-4D9E-4300-A361-D620A83703A2}" dt="2023-08-27T12:17:46.015" v="1185" actId="20577"/>
      <pc:docMkLst>
        <pc:docMk/>
      </pc:docMkLst>
      <pc:sldChg chg="modSp new">
        <pc:chgData name="Ayush Prasad" userId="3d6e1b8dd04a50c7" providerId="LiveId" clId="{22C48D3F-4D9E-4300-A361-D620A83703A2}" dt="2023-08-27T12:04:49.575" v="1032"/>
        <pc:sldMkLst>
          <pc:docMk/>
          <pc:sldMk cId="1688438003" sldId="256"/>
        </pc:sldMkLst>
        <pc:spChg chg="mod">
          <ac:chgData name="Ayush Prasad" userId="3d6e1b8dd04a50c7" providerId="LiveId" clId="{22C48D3F-4D9E-4300-A361-D620A83703A2}" dt="2023-08-27T11:05:35.242" v="82" actId="20577"/>
          <ac:spMkLst>
            <pc:docMk/>
            <pc:sldMk cId="1688438003" sldId="256"/>
            <ac:spMk id="2" creationId="{49ACDBFD-5AA0-4FED-9DFB-351660E7FA1A}"/>
          </ac:spMkLst>
        </pc:spChg>
        <pc:spChg chg="mod">
          <ac:chgData name="Ayush Prasad" userId="3d6e1b8dd04a50c7" providerId="LiveId" clId="{22C48D3F-4D9E-4300-A361-D620A83703A2}" dt="2023-08-27T12:04:49.575" v="1032"/>
          <ac:spMkLst>
            <pc:docMk/>
            <pc:sldMk cId="1688438003" sldId="256"/>
            <ac:spMk id="3" creationId="{58C957D6-6658-4CA3-9D54-101B037F3CAC}"/>
          </ac:spMkLst>
        </pc:spChg>
      </pc:sldChg>
      <pc:sldChg chg="new del">
        <pc:chgData name="Ayush Prasad" userId="3d6e1b8dd04a50c7" providerId="LiveId" clId="{22C48D3F-4D9E-4300-A361-D620A83703A2}" dt="2023-08-27T10:55:06.405" v="2" actId="680"/>
        <pc:sldMkLst>
          <pc:docMk/>
          <pc:sldMk cId="811725104" sldId="257"/>
        </pc:sldMkLst>
      </pc:sldChg>
      <pc:sldChg chg="modSp new">
        <pc:chgData name="Ayush Prasad" userId="3d6e1b8dd04a50c7" providerId="LiveId" clId="{22C48D3F-4D9E-4300-A361-D620A83703A2}" dt="2023-08-27T12:17:46.015" v="1185" actId="20577"/>
        <pc:sldMkLst>
          <pc:docMk/>
          <pc:sldMk cId="1440205712" sldId="257"/>
        </pc:sldMkLst>
        <pc:spChg chg="mod">
          <ac:chgData name="Ayush Prasad" userId="3d6e1b8dd04a50c7" providerId="LiveId" clId="{22C48D3F-4D9E-4300-A361-D620A83703A2}" dt="2023-08-27T11:38:39.749" v="493" actId="20577"/>
          <ac:spMkLst>
            <pc:docMk/>
            <pc:sldMk cId="1440205712" sldId="257"/>
            <ac:spMk id="2" creationId="{56868C61-AE49-4C0C-B572-68E68C29739D}"/>
          </ac:spMkLst>
        </pc:spChg>
        <pc:spChg chg="mod">
          <ac:chgData name="Ayush Prasad" userId="3d6e1b8dd04a50c7" providerId="LiveId" clId="{22C48D3F-4D9E-4300-A361-D620A83703A2}" dt="2023-08-27T12:17:46.015" v="1185" actId="20577"/>
          <ac:spMkLst>
            <pc:docMk/>
            <pc:sldMk cId="1440205712" sldId="257"/>
            <ac:spMk id="3" creationId="{C2E29163-79E9-4765-9828-C1F2B49E0C2A}"/>
          </ac:spMkLst>
        </pc:spChg>
      </pc:sldChg>
      <pc:sldChg chg="delSp modSp new">
        <pc:chgData name="Ayush Prasad" userId="3d6e1b8dd04a50c7" providerId="LiveId" clId="{22C48D3F-4D9E-4300-A361-D620A83703A2}" dt="2023-08-27T12:00:53.351" v="1023" actId="14100"/>
        <pc:sldMkLst>
          <pc:docMk/>
          <pc:sldMk cId="4152925078" sldId="258"/>
        </pc:sldMkLst>
        <pc:spChg chg="del">
          <ac:chgData name="Ayush Prasad" userId="3d6e1b8dd04a50c7" providerId="LiveId" clId="{22C48D3F-4D9E-4300-A361-D620A83703A2}" dt="2023-08-27T12:00:37.716" v="1022" actId="21"/>
          <ac:spMkLst>
            <pc:docMk/>
            <pc:sldMk cId="4152925078" sldId="258"/>
            <ac:spMk id="2" creationId="{36E967C4-2C8E-4ECE-BB71-ED1CEF8C6331}"/>
          </ac:spMkLst>
        </pc:spChg>
        <pc:spChg chg="mod">
          <ac:chgData name="Ayush Prasad" userId="3d6e1b8dd04a50c7" providerId="LiveId" clId="{22C48D3F-4D9E-4300-A361-D620A83703A2}" dt="2023-08-27T12:00:53.351" v="1023" actId="14100"/>
          <ac:spMkLst>
            <pc:docMk/>
            <pc:sldMk cId="4152925078" sldId="258"/>
            <ac:spMk id="3" creationId="{A09F7DD5-876B-4DF7-8D30-0DBE8376D89B}"/>
          </ac:spMkLst>
        </pc:spChg>
      </pc:sldChg>
      <pc:sldChg chg="modSp new">
        <pc:chgData name="Ayush Prasad" userId="3d6e1b8dd04a50c7" providerId="LiveId" clId="{22C48D3F-4D9E-4300-A361-D620A83703A2}" dt="2023-08-27T12:06:45.863" v="1091" actId="27636"/>
        <pc:sldMkLst>
          <pc:docMk/>
          <pc:sldMk cId="361431700" sldId="259"/>
        </pc:sldMkLst>
        <pc:spChg chg="mod">
          <ac:chgData name="Ayush Prasad" userId="3d6e1b8dd04a50c7" providerId="LiveId" clId="{22C48D3F-4D9E-4300-A361-D620A83703A2}" dt="2023-08-27T12:06:45.863" v="1091" actId="27636"/>
          <ac:spMkLst>
            <pc:docMk/>
            <pc:sldMk cId="361431700" sldId="259"/>
            <ac:spMk id="2" creationId="{1CCD1133-618B-4BEF-8B48-105BBFD498F2}"/>
          </ac:spMkLst>
        </pc:spChg>
      </pc:sldChg>
      <pc:sldChg chg="delSp modSp new">
        <pc:chgData name="Ayush Prasad" userId="3d6e1b8dd04a50c7" providerId="LiveId" clId="{22C48D3F-4D9E-4300-A361-D620A83703A2}" dt="2023-08-27T12:08:24.041" v="1126" actId="14100"/>
        <pc:sldMkLst>
          <pc:docMk/>
          <pc:sldMk cId="4291216912" sldId="260"/>
        </pc:sldMkLst>
        <pc:spChg chg="del">
          <ac:chgData name="Ayush Prasad" userId="3d6e1b8dd04a50c7" providerId="LiveId" clId="{22C48D3F-4D9E-4300-A361-D620A83703A2}" dt="2023-08-27T12:08:19.716" v="1125" actId="478"/>
          <ac:spMkLst>
            <pc:docMk/>
            <pc:sldMk cId="4291216912" sldId="260"/>
            <ac:spMk id="2" creationId="{F3B53C07-0FF2-45C6-8A67-392FFE31DD38}"/>
          </ac:spMkLst>
        </pc:spChg>
        <pc:spChg chg="mod">
          <ac:chgData name="Ayush Prasad" userId="3d6e1b8dd04a50c7" providerId="LiveId" clId="{22C48D3F-4D9E-4300-A361-D620A83703A2}" dt="2023-08-27T12:08:24.041" v="1126" actId="14100"/>
          <ac:spMkLst>
            <pc:docMk/>
            <pc:sldMk cId="4291216912" sldId="260"/>
            <ac:spMk id="3" creationId="{35B0ACE5-4930-4848-9A23-2B016F0C8E2D}"/>
          </ac:spMkLst>
        </pc:spChg>
      </pc:sldChg>
      <pc:sldChg chg="modSp new">
        <pc:chgData name="Ayush Prasad" userId="3d6e1b8dd04a50c7" providerId="LiveId" clId="{22C48D3F-4D9E-4300-A361-D620A83703A2}" dt="2023-08-27T12:08:01.079" v="1124" actId="27636"/>
        <pc:sldMkLst>
          <pc:docMk/>
          <pc:sldMk cId="2784537791" sldId="261"/>
        </pc:sldMkLst>
        <pc:spChg chg="mod">
          <ac:chgData name="Ayush Prasad" userId="3d6e1b8dd04a50c7" providerId="LiveId" clId="{22C48D3F-4D9E-4300-A361-D620A83703A2}" dt="2023-08-27T12:08:01.079" v="1124" actId="27636"/>
          <ac:spMkLst>
            <pc:docMk/>
            <pc:sldMk cId="2784537791" sldId="261"/>
            <ac:spMk id="2" creationId="{F5228CC3-E8D4-42B1-B837-121B30534E51}"/>
          </ac:spMkLst>
        </pc:spChg>
      </pc:sldChg>
      <pc:sldChg chg="delSp modSp new">
        <pc:chgData name="Ayush Prasad" userId="3d6e1b8dd04a50c7" providerId="LiveId" clId="{22C48D3F-4D9E-4300-A361-D620A83703A2}" dt="2023-08-27T12:08:37.292" v="1128" actId="14100"/>
        <pc:sldMkLst>
          <pc:docMk/>
          <pc:sldMk cId="185912686" sldId="262"/>
        </pc:sldMkLst>
        <pc:spChg chg="del">
          <ac:chgData name="Ayush Prasad" userId="3d6e1b8dd04a50c7" providerId="LiveId" clId="{22C48D3F-4D9E-4300-A361-D620A83703A2}" dt="2023-08-27T12:08:31.851" v="1127" actId="478"/>
          <ac:spMkLst>
            <pc:docMk/>
            <pc:sldMk cId="185912686" sldId="262"/>
            <ac:spMk id="2" creationId="{16186697-8BB7-4066-805F-D4A8E71F1DC5}"/>
          </ac:spMkLst>
        </pc:spChg>
        <pc:spChg chg="mod">
          <ac:chgData name="Ayush Prasad" userId="3d6e1b8dd04a50c7" providerId="LiveId" clId="{22C48D3F-4D9E-4300-A361-D620A83703A2}" dt="2023-08-27T12:08:37.292" v="1128" actId="14100"/>
          <ac:spMkLst>
            <pc:docMk/>
            <pc:sldMk cId="185912686" sldId="262"/>
            <ac:spMk id="3" creationId="{1A7ED7D1-5048-498B-B092-E807E58A1614}"/>
          </ac:spMkLst>
        </pc:spChg>
      </pc:sldChg>
      <pc:sldChg chg="modSp new">
        <pc:chgData name="Ayush Prasad" userId="3d6e1b8dd04a50c7" providerId="LiveId" clId="{22C48D3F-4D9E-4300-A361-D620A83703A2}" dt="2023-08-27T12:09:46.677" v="1155" actId="27636"/>
        <pc:sldMkLst>
          <pc:docMk/>
          <pc:sldMk cId="347522169" sldId="263"/>
        </pc:sldMkLst>
        <pc:spChg chg="mod">
          <ac:chgData name="Ayush Prasad" userId="3d6e1b8dd04a50c7" providerId="LiveId" clId="{22C48D3F-4D9E-4300-A361-D620A83703A2}" dt="2023-08-27T12:09:46.677" v="1155" actId="27636"/>
          <ac:spMkLst>
            <pc:docMk/>
            <pc:sldMk cId="347522169" sldId="263"/>
            <ac:spMk id="2" creationId="{2A6E9D60-B446-4389-A8B7-80F97D201209}"/>
          </ac:spMkLst>
        </pc:spChg>
      </pc:sldChg>
      <pc:sldChg chg="delSp modSp new">
        <pc:chgData name="Ayush Prasad" userId="3d6e1b8dd04a50c7" providerId="LiveId" clId="{22C48D3F-4D9E-4300-A361-D620A83703A2}" dt="2023-08-27T12:09:04.365" v="1130" actId="14100"/>
        <pc:sldMkLst>
          <pc:docMk/>
          <pc:sldMk cId="3463460459" sldId="264"/>
        </pc:sldMkLst>
        <pc:spChg chg="del">
          <ac:chgData name="Ayush Prasad" userId="3d6e1b8dd04a50c7" providerId="LiveId" clId="{22C48D3F-4D9E-4300-A361-D620A83703A2}" dt="2023-08-27T12:09:00.307" v="1129" actId="478"/>
          <ac:spMkLst>
            <pc:docMk/>
            <pc:sldMk cId="3463460459" sldId="264"/>
            <ac:spMk id="2" creationId="{AEE99F28-FE81-4E99-B819-35032603325E}"/>
          </ac:spMkLst>
        </pc:spChg>
        <pc:spChg chg="mod">
          <ac:chgData name="Ayush Prasad" userId="3d6e1b8dd04a50c7" providerId="LiveId" clId="{22C48D3F-4D9E-4300-A361-D620A83703A2}" dt="2023-08-27T12:09:04.365" v="1130" actId="14100"/>
          <ac:spMkLst>
            <pc:docMk/>
            <pc:sldMk cId="3463460459" sldId="264"/>
            <ac:spMk id="3" creationId="{3A26F6FD-3838-457F-B0ED-9DEFEE248AF9}"/>
          </ac:spMkLst>
        </pc:spChg>
      </pc:sldChg>
      <pc:sldChg chg="delSp modSp new">
        <pc:chgData name="Ayush Prasad" userId="3d6e1b8dd04a50c7" providerId="LiveId" clId="{22C48D3F-4D9E-4300-A361-D620A83703A2}" dt="2023-08-27T12:12:43.519" v="1182" actId="207"/>
        <pc:sldMkLst>
          <pc:docMk/>
          <pc:sldMk cId="1862747852" sldId="265"/>
        </pc:sldMkLst>
        <pc:spChg chg="del">
          <ac:chgData name="Ayush Prasad" userId="3d6e1b8dd04a50c7" providerId="LiveId" clId="{22C48D3F-4D9E-4300-A361-D620A83703A2}" dt="2023-08-27T12:09:56.975" v="1156" actId="478"/>
          <ac:spMkLst>
            <pc:docMk/>
            <pc:sldMk cId="1862747852" sldId="265"/>
            <ac:spMk id="2" creationId="{10F3D9DA-E2A6-4705-8F33-EAF7DB02E13F}"/>
          </ac:spMkLst>
        </pc:spChg>
        <pc:spChg chg="mod">
          <ac:chgData name="Ayush Prasad" userId="3d6e1b8dd04a50c7" providerId="LiveId" clId="{22C48D3F-4D9E-4300-A361-D620A83703A2}" dt="2023-08-27T12:12:43.519" v="1182" actId="207"/>
          <ac:spMkLst>
            <pc:docMk/>
            <pc:sldMk cId="1862747852" sldId="265"/>
            <ac:spMk id="3" creationId="{4B6302CE-57BF-4EFB-A97B-BCDF0625C847}"/>
          </ac:spMkLst>
        </pc:spChg>
      </pc:sldChg>
      <pc:sldChg chg="new del">
        <pc:chgData name="Ayush Prasad" userId="3d6e1b8dd04a50c7" providerId="LiveId" clId="{22C48D3F-4D9E-4300-A361-D620A83703A2}" dt="2023-08-27T10:59:18.574" v="13" actId="47"/>
        <pc:sldMkLst>
          <pc:docMk/>
          <pc:sldMk cId="3725948615" sldId="266"/>
        </pc:sldMkLst>
      </pc:sldChg>
    </pc:docChg>
  </pc:docChgLst>
  <pc:docChgLst>
    <pc:chgData name="Guest User" providerId="Windows Live" clId="Web-{581B0A3C-4EE6-44F2-9BDE-BA2CA2C109C1}"/>
    <pc:docChg chg="modSld sldOrd">
      <pc:chgData name="Guest User" userId="" providerId="Windows Live" clId="Web-{581B0A3C-4EE6-44F2-9BDE-BA2CA2C109C1}" dt="2023-08-27T20:13:34.216" v="343" actId="20577"/>
      <pc:docMkLst>
        <pc:docMk/>
      </pc:docMkLst>
      <pc:sldChg chg="ord">
        <pc:chgData name="Guest User" userId="" providerId="Windows Live" clId="Web-{581B0A3C-4EE6-44F2-9BDE-BA2CA2C109C1}" dt="2023-08-27T18:58:28.843" v="1"/>
        <pc:sldMkLst>
          <pc:docMk/>
          <pc:sldMk cId="1440205712" sldId="257"/>
        </pc:sldMkLst>
      </pc:sldChg>
      <pc:sldChg chg="modSp">
        <pc:chgData name="Guest User" userId="" providerId="Windows Live" clId="Web-{581B0A3C-4EE6-44F2-9BDE-BA2CA2C109C1}" dt="2023-08-27T20:13:34.216" v="343" actId="20577"/>
        <pc:sldMkLst>
          <pc:docMk/>
          <pc:sldMk cId="2784537791" sldId="261"/>
        </pc:sldMkLst>
        <pc:spChg chg="mod">
          <ac:chgData name="Guest User" userId="" providerId="Windows Live" clId="Web-{581B0A3C-4EE6-44F2-9BDE-BA2CA2C109C1}" dt="2023-08-27T19:51:37.260" v="97" actId="14100"/>
          <ac:spMkLst>
            <pc:docMk/>
            <pc:sldMk cId="2784537791" sldId="261"/>
            <ac:spMk id="2" creationId="{F5228CC3-E8D4-42B1-B837-121B30534E51}"/>
          </ac:spMkLst>
        </pc:spChg>
        <pc:spChg chg="mod">
          <ac:chgData name="Guest User" userId="" providerId="Windows Live" clId="Web-{581B0A3C-4EE6-44F2-9BDE-BA2CA2C109C1}" dt="2023-08-27T20:13:34.216" v="343" actId="20577"/>
          <ac:spMkLst>
            <pc:docMk/>
            <pc:sldMk cId="2784537791" sldId="261"/>
            <ac:spMk id="3" creationId="{925BC252-3007-494A-A136-018AC5223F6E}"/>
          </ac:spMkLst>
        </pc:spChg>
      </pc:sldChg>
      <pc:sldChg chg="modSp">
        <pc:chgData name="Guest User" userId="" providerId="Windows Live" clId="Web-{581B0A3C-4EE6-44F2-9BDE-BA2CA2C109C1}" dt="2023-08-27T20:11:50.791" v="333" actId="20577"/>
        <pc:sldMkLst>
          <pc:docMk/>
          <pc:sldMk cId="185912686" sldId="262"/>
        </pc:sldMkLst>
        <pc:spChg chg="mod">
          <ac:chgData name="Guest User" userId="" providerId="Windows Live" clId="Web-{581B0A3C-4EE6-44F2-9BDE-BA2CA2C109C1}" dt="2023-08-27T20:11:50.791" v="333" actId="20577"/>
          <ac:spMkLst>
            <pc:docMk/>
            <pc:sldMk cId="185912686" sldId="262"/>
            <ac:spMk id="3" creationId="{1A7ED7D1-5048-498B-B092-E807E58A1614}"/>
          </ac:spMkLst>
        </pc:spChg>
      </pc:sldChg>
    </pc:docChg>
  </pc:docChgLst>
  <pc:docChgLst>
    <pc:chgData name="Aditya Sinha" userId="0b2765573b686c5c" providerId="Windows Live" clId="Web-{22B3650A-4EEA-49BC-BF09-6EA52D5CB5C9}"/>
    <pc:docChg chg="modSld">
      <pc:chgData name="Aditya Sinha" userId="0b2765573b686c5c" providerId="Windows Live" clId="Web-{22B3650A-4EEA-49BC-BF09-6EA52D5CB5C9}" dt="2023-09-11T05:41:50.977" v="7" actId="20577"/>
      <pc:docMkLst>
        <pc:docMk/>
      </pc:docMkLst>
      <pc:sldChg chg="modSp">
        <pc:chgData name="Aditya Sinha" userId="0b2765573b686c5c" providerId="Windows Live" clId="Web-{22B3650A-4EEA-49BC-BF09-6EA52D5CB5C9}" dt="2023-09-11T05:41:50.977" v="7" actId="20577"/>
        <pc:sldMkLst>
          <pc:docMk/>
          <pc:sldMk cId="2767332515" sldId="269"/>
        </pc:sldMkLst>
        <pc:spChg chg="mod">
          <ac:chgData name="Aditya Sinha" userId="0b2765573b686c5c" providerId="Windows Live" clId="Web-{22B3650A-4EEA-49BC-BF09-6EA52D5CB5C9}" dt="2023-09-11T05:41:50.977" v="7" actId="20577"/>
          <ac:spMkLst>
            <pc:docMk/>
            <pc:sldMk cId="2767332515" sldId="269"/>
            <ac:spMk id="3" creationId="{1A7ED7D1-5048-498B-B092-E807E58A1614}"/>
          </ac:spMkLst>
        </pc:spChg>
      </pc:sldChg>
    </pc:docChg>
  </pc:docChgLst>
  <pc:docChgLst>
    <pc:chgData name="Shantanu Deshmukh" userId="f2c0d354abe63318" providerId="Windows Live" clId="Web-{DDDF204F-96A8-4F87-B6A4-233AF6FED8C5}"/>
    <pc:docChg chg="modSld">
      <pc:chgData name="Shantanu Deshmukh" userId="f2c0d354abe63318" providerId="Windows Live" clId="Web-{DDDF204F-96A8-4F87-B6A4-233AF6FED8C5}" dt="2023-09-10T21:13:39.477" v="5" actId="20577"/>
      <pc:docMkLst>
        <pc:docMk/>
      </pc:docMkLst>
      <pc:sldChg chg="modSp">
        <pc:chgData name="Shantanu Deshmukh" userId="f2c0d354abe63318" providerId="Windows Live" clId="Web-{DDDF204F-96A8-4F87-B6A4-233AF6FED8C5}" dt="2023-09-10T21:13:25.867" v="2" actId="20577"/>
        <pc:sldMkLst>
          <pc:docMk/>
          <pc:sldMk cId="347522169" sldId="263"/>
        </pc:sldMkLst>
        <pc:spChg chg="mod">
          <ac:chgData name="Shantanu Deshmukh" userId="f2c0d354abe63318" providerId="Windows Live" clId="Web-{DDDF204F-96A8-4F87-B6A4-233AF6FED8C5}" dt="2023-09-10T21:13:25.867" v="2" actId="20577"/>
          <ac:spMkLst>
            <pc:docMk/>
            <pc:sldMk cId="347522169" sldId="263"/>
            <ac:spMk id="3" creationId="{A8CD7BB0-FE59-4C5E-ACFF-C2FE606834E0}"/>
          </ac:spMkLst>
        </pc:spChg>
      </pc:sldChg>
      <pc:sldChg chg="modSp">
        <pc:chgData name="Shantanu Deshmukh" userId="f2c0d354abe63318" providerId="Windows Live" clId="Web-{DDDF204F-96A8-4F87-B6A4-233AF6FED8C5}" dt="2023-09-10T21:13:39.477" v="5" actId="20577"/>
        <pc:sldMkLst>
          <pc:docMk/>
          <pc:sldMk cId="3463460459" sldId="264"/>
        </pc:sldMkLst>
        <pc:spChg chg="mod">
          <ac:chgData name="Shantanu Deshmukh" userId="f2c0d354abe63318" providerId="Windows Live" clId="Web-{DDDF204F-96A8-4F87-B6A4-233AF6FED8C5}" dt="2023-09-10T21:13:39.477" v="5" actId="20577"/>
          <ac:spMkLst>
            <pc:docMk/>
            <pc:sldMk cId="3463460459" sldId="264"/>
            <ac:spMk id="3" creationId="{3A26F6FD-3838-457F-B0ED-9DEFEE248AF9}"/>
          </ac:spMkLst>
        </pc:spChg>
      </pc:sldChg>
    </pc:docChg>
  </pc:docChgLst>
  <pc:docChgLst>
    <pc:chgData name="Raghav Nagpal" userId="3b9f696ebbd127c3" providerId="LiveId" clId="{5A80CE9F-C052-CC4F-95B0-3611918E3CD9}"/>
    <pc:docChg chg="modSld">
      <pc:chgData name="Raghav Nagpal" userId="3b9f696ebbd127c3" providerId="LiveId" clId="{5A80CE9F-C052-CC4F-95B0-3611918E3CD9}" dt="2023-10-02T10:18:35.378" v="2" actId="1076"/>
      <pc:docMkLst>
        <pc:docMk/>
      </pc:docMkLst>
      <pc:sldChg chg="modSp">
        <pc:chgData name="Raghav Nagpal" userId="3b9f696ebbd127c3" providerId="LiveId" clId="{5A80CE9F-C052-CC4F-95B0-3611918E3CD9}" dt="2023-10-02T10:18:35.378" v="2" actId="1076"/>
        <pc:sldMkLst>
          <pc:docMk/>
          <pc:sldMk cId="361431700" sldId="259"/>
        </pc:sldMkLst>
        <pc:spChg chg="mod">
          <ac:chgData name="Raghav Nagpal" userId="3b9f696ebbd127c3" providerId="LiveId" clId="{5A80CE9F-C052-CC4F-95B0-3611918E3CD9}" dt="2023-10-02T10:18:35.378" v="2" actId="1076"/>
          <ac:spMkLst>
            <pc:docMk/>
            <pc:sldMk cId="361431700" sldId="259"/>
            <ac:spMk id="3" creationId="{2D68104E-D0BD-40CC-9F37-BFEE4AD80CF6}"/>
          </ac:spMkLst>
        </pc:spChg>
      </pc:sldChg>
    </pc:docChg>
  </pc:docChgLst>
  <pc:docChgLst>
    <pc:chgData name="Guest User" providerId="Windows Live" clId="Web-{C09974B0-B3F3-45A1-BDB4-F834DB2BE265}"/>
    <pc:docChg chg="modSld">
      <pc:chgData name="Guest User" userId="" providerId="Windows Live" clId="Web-{C09974B0-B3F3-45A1-BDB4-F834DB2BE265}" dt="2023-08-27T12:17:15.801" v="0" actId="20577"/>
      <pc:docMkLst>
        <pc:docMk/>
      </pc:docMkLst>
      <pc:sldChg chg="modSp">
        <pc:chgData name="Guest User" userId="" providerId="Windows Live" clId="Web-{C09974B0-B3F3-45A1-BDB4-F834DB2BE265}" dt="2023-08-27T12:17:15.801" v="0" actId="20577"/>
        <pc:sldMkLst>
          <pc:docMk/>
          <pc:sldMk cId="1440205712" sldId="257"/>
        </pc:sldMkLst>
        <pc:spChg chg="mod">
          <ac:chgData name="Guest User" userId="" providerId="Windows Live" clId="Web-{C09974B0-B3F3-45A1-BDB4-F834DB2BE265}" dt="2023-08-27T12:17:15.801" v="0" actId="20577"/>
          <ac:spMkLst>
            <pc:docMk/>
            <pc:sldMk cId="1440205712" sldId="257"/>
            <ac:spMk id="3" creationId="{C2E29163-79E9-4765-9828-C1F2B49E0C2A}"/>
          </ac:spMkLst>
        </pc:spChg>
      </pc:sldChg>
    </pc:docChg>
  </pc:docChgLst>
  <pc:docChgLst>
    <pc:chgData name="Raghav Nagpal" userId="3b9f696ebbd127c3" providerId="LiveId" clId="{D479DBF9-E295-7149-BDB2-3591D3AC35B3}"/>
    <pc:docChg chg="custSel modSld">
      <pc:chgData name="Raghav Nagpal" userId="3b9f696ebbd127c3" providerId="LiveId" clId="{D479DBF9-E295-7149-BDB2-3591D3AC35B3}" dt="2023-08-28T05:44:53.705" v="839" actId="20577"/>
      <pc:docMkLst>
        <pc:docMk/>
      </pc:docMkLst>
      <pc:sldChg chg="modSp">
        <pc:chgData name="Raghav Nagpal" userId="3b9f696ebbd127c3" providerId="LiveId" clId="{D479DBF9-E295-7149-BDB2-3591D3AC35B3}" dt="2023-08-28T04:28:09.745" v="663" actId="20577"/>
        <pc:sldMkLst>
          <pc:docMk/>
          <pc:sldMk cId="361431700" sldId="259"/>
        </pc:sldMkLst>
        <pc:spChg chg="mod">
          <ac:chgData name="Raghav Nagpal" userId="3b9f696ebbd127c3" providerId="LiveId" clId="{D479DBF9-E295-7149-BDB2-3591D3AC35B3}" dt="2023-08-28T04:28:09.745" v="663" actId="20577"/>
          <ac:spMkLst>
            <pc:docMk/>
            <pc:sldMk cId="361431700" sldId="259"/>
            <ac:spMk id="3" creationId="{2D68104E-D0BD-40CC-9F37-BFEE4AD80CF6}"/>
          </ac:spMkLst>
        </pc:spChg>
      </pc:sldChg>
      <pc:sldChg chg="modSp">
        <pc:chgData name="Raghav Nagpal" userId="3b9f696ebbd127c3" providerId="LiveId" clId="{D479DBF9-E295-7149-BDB2-3591D3AC35B3}" dt="2023-08-28T05:44:53.705" v="839" actId="20577"/>
        <pc:sldMkLst>
          <pc:docMk/>
          <pc:sldMk cId="4291216912" sldId="260"/>
        </pc:sldMkLst>
        <pc:spChg chg="mod">
          <ac:chgData name="Raghav Nagpal" userId="3b9f696ebbd127c3" providerId="LiveId" clId="{D479DBF9-E295-7149-BDB2-3591D3AC35B3}" dt="2023-08-28T05:44:53.705" v="839" actId="20577"/>
          <ac:spMkLst>
            <pc:docMk/>
            <pc:sldMk cId="4291216912" sldId="260"/>
            <ac:spMk id="3" creationId="{35B0ACE5-4930-4848-9A23-2B016F0C8E2D}"/>
          </ac:spMkLst>
        </pc:spChg>
      </pc:sldChg>
    </pc:docChg>
  </pc:docChgLst>
  <pc:docChgLst>
    <pc:chgData name="Ayush Prasad" userId="3d6e1b8dd04a50c7" providerId="LiveId" clId="{D2E1BE3F-C4E7-4771-B527-2316892E70DF}"/>
    <pc:docChg chg="undo redo custSel addSld delSld modSld sldOrd">
      <pc:chgData name="Ayush Prasad" userId="3d6e1b8dd04a50c7" providerId="LiveId" clId="{D2E1BE3F-C4E7-4771-B527-2316892E70DF}" dt="2023-09-12T11:24:43.716" v="1174" actId="120"/>
      <pc:docMkLst>
        <pc:docMk/>
      </pc:docMkLst>
      <pc:sldChg chg="modSp">
        <pc:chgData name="Ayush Prasad" userId="3d6e1b8dd04a50c7" providerId="LiveId" clId="{D2E1BE3F-C4E7-4771-B527-2316892E70DF}" dt="2023-09-12T11:21:35.846" v="1142" actId="20577"/>
        <pc:sldMkLst>
          <pc:docMk/>
          <pc:sldMk cId="1440205712" sldId="257"/>
        </pc:sldMkLst>
        <pc:spChg chg="mod">
          <ac:chgData name="Ayush Prasad" userId="3d6e1b8dd04a50c7" providerId="LiveId" clId="{D2E1BE3F-C4E7-4771-B527-2316892E70DF}" dt="2023-09-10T16:24:34.381" v="113" actId="27636"/>
          <ac:spMkLst>
            <pc:docMk/>
            <pc:sldMk cId="1440205712" sldId="257"/>
            <ac:spMk id="2" creationId="{56868C61-AE49-4C0C-B572-68E68C29739D}"/>
          </ac:spMkLst>
        </pc:spChg>
        <pc:spChg chg="mod">
          <ac:chgData name="Ayush Prasad" userId="3d6e1b8dd04a50c7" providerId="LiveId" clId="{D2E1BE3F-C4E7-4771-B527-2316892E70DF}" dt="2023-09-12T11:21:35.846" v="1142" actId="20577"/>
          <ac:spMkLst>
            <pc:docMk/>
            <pc:sldMk cId="1440205712" sldId="257"/>
            <ac:spMk id="3" creationId="{C2E29163-79E9-4765-9828-C1F2B49E0C2A}"/>
          </ac:spMkLst>
        </pc:spChg>
      </pc:sldChg>
      <pc:sldChg chg="modSp del">
        <pc:chgData name="Ayush Prasad" userId="3d6e1b8dd04a50c7" providerId="LiveId" clId="{D2E1BE3F-C4E7-4771-B527-2316892E70DF}" dt="2023-09-10T19:57:06.609" v="615" actId="47"/>
        <pc:sldMkLst>
          <pc:docMk/>
          <pc:sldMk cId="4152925078" sldId="258"/>
        </pc:sldMkLst>
        <pc:spChg chg="mod">
          <ac:chgData name="Ayush Prasad" userId="3d6e1b8dd04a50c7" providerId="LiveId" clId="{D2E1BE3F-C4E7-4771-B527-2316892E70DF}" dt="2023-09-10T19:57:00.782" v="614" actId="14100"/>
          <ac:spMkLst>
            <pc:docMk/>
            <pc:sldMk cId="4152925078" sldId="258"/>
            <ac:spMk id="3" creationId="{A09F7DD5-876B-4DF7-8D30-0DBE8376D89B}"/>
          </ac:spMkLst>
        </pc:spChg>
      </pc:sldChg>
      <pc:sldChg chg="modSp">
        <pc:chgData name="Ayush Prasad" userId="3d6e1b8dd04a50c7" providerId="LiveId" clId="{D2E1BE3F-C4E7-4771-B527-2316892E70DF}" dt="2023-09-10T21:03:21.626" v="976" actId="14100"/>
        <pc:sldMkLst>
          <pc:docMk/>
          <pc:sldMk cId="361431700" sldId="259"/>
        </pc:sldMkLst>
        <pc:spChg chg="mod">
          <ac:chgData name="Ayush Prasad" userId="3d6e1b8dd04a50c7" providerId="LiveId" clId="{D2E1BE3F-C4E7-4771-B527-2316892E70DF}" dt="2023-09-10T21:03:09.825" v="974" actId="1076"/>
          <ac:spMkLst>
            <pc:docMk/>
            <pc:sldMk cId="361431700" sldId="259"/>
            <ac:spMk id="2" creationId="{1CCD1133-618B-4BEF-8B48-105BBFD498F2}"/>
          </ac:spMkLst>
        </pc:spChg>
        <pc:spChg chg="mod">
          <ac:chgData name="Ayush Prasad" userId="3d6e1b8dd04a50c7" providerId="LiveId" clId="{D2E1BE3F-C4E7-4771-B527-2316892E70DF}" dt="2023-09-10T21:03:21.626" v="976" actId="14100"/>
          <ac:spMkLst>
            <pc:docMk/>
            <pc:sldMk cId="361431700" sldId="259"/>
            <ac:spMk id="3" creationId="{2D68104E-D0BD-40CC-9F37-BFEE4AD80CF6}"/>
          </ac:spMkLst>
        </pc:spChg>
      </pc:sldChg>
      <pc:sldChg chg="modSp">
        <pc:chgData name="Ayush Prasad" userId="3d6e1b8dd04a50c7" providerId="LiveId" clId="{D2E1BE3F-C4E7-4771-B527-2316892E70DF}" dt="2023-09-12T11:24:27.012" v="1171" actId="20577"/>
        <pc:sldMkLst>
          <pc:docMk/>
          <pc:sldMk cId="4291216912" sldId="260"/>
        </pc:sldMkLst>
        <pc:spChg chg="mod">
          <ac:chgData name="Ayush Prasad" userId="3d6e1b8dd04a50c7" providerId="LiveId" clId="{D2E1BE3F-C4E7-4771-B527-2316892E70DF}" dt="2023-09-12T11:24:27.012" v="1171" actId="20577"/>
          <ac:spMkLst>
            <pc:docMk/>
            <pc:sldMk cId="4291216912" sldId="260"/>
            <ac:spMk id="3" creationId="{35B0ACE5-4930-4848-9A23-2B016F0C8E2D}"/>
          </ac:spMkLst>
        </pc:spChg>
      </pc:sldChg>
      <pc:sldChg chg="modSp del">
        <pc:chgData name="Ayush Prasad" userId="3d6e1b8dd04a50c7" providerId="LiveId" clId="{D2E1BE3F-C4E7-4771-B527-2316892E70DF}" dt="2023-09-10T21:10:15.258" v="1043" actId="47"/>
        <pc:sldMkLst>
          <pc:docMk/>
          <pc:sldMk cId="2784537791" sldId="261"/>
        </pc:sldMkLst>
        <pc:spChg chg="mod">
          <ac:chgData name="Ayush Prasad" userId="3d6e1b8dd04a50c7" providerId="LiveId" clId="{D2E1BE3F-C4E7-4771-B527-2316892E70DF}" dt="2023-09-10T21:03:59.822" v="984" actId="14100"/>
          <ac:spMkLst>
            <pc:docMk/>
            <pc:sldMk cId="2784537791" sldId="261"/>
            <ac:spMk id="3" creationId="{925BC252-3007-494A-A136-018AC5223F6E}"/>
          </ac:spMkLst>
        </pc:spChg>
      </pc:sldChg>
      <pc:sldChg chg="modSp del">
        <pc:chgData name="Ayush Prasad" userId="3d6e1b8dd04a50c7" providerId="LiveId" clId="{D2E1BE3F-C4E7-4771-B527-2316892E70DF}" dt="2023-09-10T21:10:12.168" v="1042" actId="47"/>
        <pc:sldMkLst>
          <pc:docMk/>
          <pc:sldMk cId="185912686" sldId="262"/>
        </pc:sldMkLst>
        <pc:spChg chg="mod">
          <ac:chgData name="Ayush Prasad" userId="3d6e1b8dd04a50c7" providerId="LiveId" clId="{D2E1BE3F-C4E7-4771-B527-2316892E70DF}" dt="2023-09-10T21:04:11.903" v="988" actId="14100"/>
          <ac:spMkLst>
            <pc:docMk/>
            <pc:sldMk cId="185912686" sldId="262"/>
            <ac:spMk id="3" creationId="{1A7ED7D1-5048-498B-B092-E807E58A1614}"/>
          </ac:spMkLst>
        </pc:spChg>
      </pc:sldChg>
      <pc:sldChg chg="modSp ord">
        <pc:chgData name="Ayush Prasad" userId="3d6e1b8dd04a50c7" providerId="LiveId" clId="{D2E1BE3F-C4E7-4771-B527-2316892E70DF}" dt="2023-09-12T11:22:55.706" v="1149" actId="2711"/>
        <pc:sldMkLst>
          <pc:docMk/>
          <pc:sldMk cId="347522169" sldId="263"/>
        </pc:sldMkLst>
        <pc:spChg chg="mod">
          <ac:chgData name="Ayush Prasad" userId="3d6e1b8dd04a50c7" providerId="LiveId" clId="{D2E1BE3F-C4E7-4771-B527-2316892E70DF}" dt="2023-09-10T21:04:48.613" v="994" actId="1076"/>
          <ac:spMkLst>
            <pc:docMk/>
            <pc:sldMk cId="347522169" sldId="263"/>
            <ac:spMk id="2" creationId="{2A6E9D60-B446-4389-A8B7-80F97D201209}"/>
          </ac:spMkLst>
        </pc:spChg>
        <pc:spChg chg="mod">
          <ac:chgData name="Ayush Prasad" userId="3d6e1b8dd04a50c7" providerId="LiveId" clId="{D2E1BE3F-C4E7-4771-B527-2316892E70DF}" dt="2023-09-12T11:22:55.706" v="1149" actId="2711"/>
          <ac:spMkLst>
            <pc:docMk/>
            <pc:sldMk cId="347522169" sldId="263"/>
            <ac:spMk id="3" creationId="{A8CD7BB0-FE59-4C5E-ACFF-C2FE606834E0}"/>
          </ac:spMkLst>
        </pc:spChg>
      </pc:sldChg>
      <pc:sldChg chg="modSp ord">
        <pc:chgData name="Ayush Prasad" userId="3d6e1b8dd04a50c7" providerId="LiveId" clId="{D2E1BE3F-C4E7-4771-B527-2316892E70DF}" dt="2023-09-12T11:23:02.247" v="1150" actId="2711"/>
        <pc:sldMkLst>
          <pc:docMk/>
          <pc:sldMk cId="3463460459" sldId="264"/>
        </pc:sldMkLst>
        <pc:spChg chg="mod">
          <ac:chgData name="Ayush Prasad" userId="3d6e1b8dd04a50c7" providerId="LiveId" clId="{D2E1BE3F-C4E7-4771-B527-2316892E70DF}" dt="2023-09-12T11:23:02.247" v="1150" actId="2711"/>
          <ac:spMkLst>
            <pc:docMk/>
            <pc:sldMk cId="3463460459" sldId="264"/>
            <ac:spMk id="3" creationId="{3A26F6FD-3838-457F-B0ED-9DEFEE248AF9}"/>
          </ac:spMkLst>
        </pc:spChg>
      </pc:sldChg>
      <pc:sldChg chg="ord">
        <pc:chgData name="Ayush Prasad" userId="3d6e1b8dd04a50c7" providerId="LiveId" clId="{D2E1BE3F-C4E7-4771-B527-2316892E70DF}" dt="2023-09-10T21:07:35.867" v="1038"/>
        <pc:sldMkLst>
          <pc:docMk/>
          <pc:sldMk cId="1862747852" sldId="265"/>
        </pc:sldMkLst>
      </pc:sldChg>
      <pc:sldChg chg="modSp del">
        <pc:chgData name="Ayush Prasad" userId="3d6e1b8dd04a50c7" providerId="LiveId" clId="{D2E1BE3F-C4E7-4771-B527-2316892E70DF}" dt="2023-09-10T21:10:09.663" v="1041" actId="47"/>
        <pc:sldMkLst>
          <pc:docMk/>
          <pc:sldMk cId="3327030687" sldId="266"/>
        </pc:sldMkLst>
        <pc:spChg chg="mod">
          <ac:chgData name="Ayush Prasad" userId="3d6e1b8dd04a50c7" providerId="LiveId" clId="{D2E1BE3F-C4E7-4771-B527-2316892E70DF}" dt="2023-09-10T21:04:25.765" v="992" actId="14100"/>
          <ac:spMkLst>
            <pc:docMk/>
            <pc:sldMk cId="3327030687" sldId="266"/>
            <ac:spMk id="3" creationId="{132CBB4D-7E70-148C-1AEF-FEF34007ECED}"/>
          </ac:spMkLst>
        </pc:spChg>
      </pc:sldChg>
      <pc:sldChg chg="modSp">
        <pc:chgData name="Ayush Prasad" userId="3d6e1b8dd04a50c7" providerId="LiveId" clId="{D2E1BE3F-C4E7-4771-B527-2316892E70DF}" dt="2023-09-12T11:22:25.533" v="1144" actId="115"/>
        <pc:sldMkLst>
          <pc:docMk/>
          <pc:sldMk cId="1448925615" sldId="267"/>
        </pc:sldMkLst>
        <pc:spChg chg="mod">
          <ac:chgData name="Ayush Prasad" userId="3d6e1b8dd04a50c7" providerId="LiveId" clId="{D2E1BE3F-C4E7-4771-B527-2316892E70DF}" dt="2023-09-12T11:22:25.533" v="1144" actId="115"/>
          <ac:spMkLst>
            <pc:docMk/>
            <pc:sldMk cId="1448925615" sldId="267"/>
            <ac:spMk id="3" creationId="{925BC252-3007-494A-A136-018AC5223F6E}"/>
          </ac:spMkLst>
        </pc:spChg>
      </pc:sldChg>
      <pc:sldChg chg="modSp ord">
        <pc:chgData name="Ayush Prasad" userId="3d6e1b8dd04a50c7" providerId="LiveId" clId="{D2E1BE3F-C4E7-4771-B527-2316892E70DF}" dt="2023-09-12T11:22:36.797" v="1146" actId="115"/>
        <pc:sldMkLst>
          <pc:docMk/>
          <pc:sldMk cId="2289503668" sldId="268"/>
        </pc:sldMkLst>
        <pc:spChg chg="mod">
          <ac:chgData name="Ayush Prasad" userId="3d6e1b8dd04a50c7" providerId="LiveId" clId="{D2E1BE3F-C4E7-4771-B527-2316892E70DF}" dt="2023-09-12T11:22:36.797" v="1146" actId="115"/>
          <ac:spMkLst>
            <pc:docMk/>
            <pc:sldMk cId="2289503668" sldId="268"/>
            <ac:spMk id="3" creationId="{1A7ED7D1-5048-498B-B092-E807E58A1614}"/>
          </ac:spMkLst>
        </pc:spChg>
      </pc:sldChg>
      <pc:sldChg chg="modSp">
        <pc:chgData name="Ayush Prasad" userId="3d6e1b8dd04a50c7" providerId="LiveId" clId="{D2E1BE3F-C4E7-4771-B527-2316892E70DF}" dt="2023-09-12T11:22:48.115" v="1148" actId="115"/>
        <pc:sldMkLst>
          <pc:docMk/>
          <pc:sldMk cId="2767332515" sldId="269"/>
        </pc:sldMkLst>
        <pc:spChg chg="mod">
          <ac:chgData name="Ayush Prasad" userId="3d6e1b8dd04a50c7" providerId="LiveId" clId="{D2E1BE3F-C4E7-4771-B527-2316892E70DF}" dt="2023-09-12T11:22:48.115" v="1148" actId="115"/>
          <ac:spMkLst>
            <pc:docMk/>
            <pc:sldMk cId="2767332515" sldId="269"/>
            <ac:spMk id="3" creationId="{1A7ED7D1-5048-498B-B092-E807E58A1614}"/>
          </ac:spMkLst>
        </pc:spChg>
      </pc:sldChg>
      <pc:sldChg chg="modSp new">
        <pc:chgData name="Ayush Prasad" userId="3d6e1b8dd04a50c7" providerId="LiveId" clId="{D2E1BE3F-C4E7-4771-B527-2316892E70DF}" dt="2023-09-12T11:19:27.561" v="1134" actId="115"/>
        <pc:sldMkLst>
          <pc:docMk/>
          <pc:sldMk cId="3589950345" sldId="270"/>
        </pc:sldMkLst>
        <pc:spChg chg="mod">
          <ac:chgData name="Ayush Prasad" userId="3d6e1b8dd04a50c7" providerId="LiveId" clId="{D2E1BE3F-C4E7-4771-B527-2316892E70DF}" dt="2023-09-10T19:59:55.129" v="669" actId="27636"/>
          <ac:spMkLst>
            <pc:docMk/>
            <pc:sldMk cId="3589950345" sldId="270"/>
            <ac:spMk id="2" creationId="{F98CE950-8962-4FCE-AC00-124ACC4B338A}"/>
          </ac:spMkLst>
        </pc:spChg>
        <pc:spChg chg="mod">
          <ac:chgData name="Ayush Prasad" userId="3d6e1b8dd04a50c7" providerId="LiveId" clId="{D2E1BE3F-C4E7-4771-B527-2316892E70DF}" dt="2023-09-12T11:19:27.561" v="1134" actId="115"/>
          <ac:spMkLst>
            <pc:docMk/>
            <pc:sldMk cId="3589950345" sldId="270"/>
            <ac:spMk id="3" creationId="{763D9D40-EF80-4357-9627-96B0E7DBAD4D}"/>
          </ac:spMkLst>
        </pc:spChg>
      </pc:sldChg>
      <pc:sldChg chg="new del">
        <pc:chgData name="Ayush Prasad" userId="3d6e1b8dd04a50c7" providerId="LiveId" clId="{D2E1BE3F-C4E7-4771-B527-2316892E70DF}" dt="2023-09-10T20:07:05.656" v="694" actId="680"/>
        <pc:sldMkLst>
          <pc:docMk/>
          <pc:sldMk cId="3095346153" sldId="271"/>
        </pc:sldMkLst>
      </pc:sldChg>
      <pc:sldChg chg="delSp modSp new">
        <pc:chgData name="Ayush Prasad" userId="3d6e1b8dd04a50c7" providerId="LiveId" clId="{D2E1BE3F-C4E7-4771-B527-2316892E70DF}" dt="2023-09-12T11:24:43.716" v="1174" actId="120"/>
        <pc:sldMkLst>
          <pc:docMk/>
          <pc:sldMk cId="3374596694" sldId="271"/>
        </pc:sldMkLst>
        <pc:spChg chg="del">
          <ac:chgData name="Ayush Prasad" userId="3d6e1b8dd04a50c7" providerId="LiveId" clId="{D2E1BE3F-C4E7-4771-B527-2316892E70DF}" dt="2023-09-10T20:24:35.039" v="881" actId="478"/>
          <ac:spMkLst>
            <pc:docMk/>
            <pc:sldMk cId="3374596694" sldId="271"/>
            <ac:spMk id="2" creationId="{935891AC-D2F8-4FEE-A624-77A737798AD6}"/>
          </ac:spMkLst>
        </pc:spChg>
        <pc:spChg chg="mod">
          <ac:chgData name="Ayush Prasad" userId="3d6e1b8dd04a50c7" providerId="LiveId" clId="{D2E1BE3F-C4E7-4771-B527-2316892E70DF}" dt="2023-09-12T11:24:43.716" v="1174" actId="120"/>
          <ac:spMkLst>
            <pc:docMk/>
            <pc:sldMk cId="3374596694" sldId="271"/>
            <ac:spMk id="3" creationId="{851B632D-3906-422E-8968-3DAAE7A4FDC6}"/>
          </ac:spMkLst>
        </pc:spChg>
      </pc:sldChg>
      <pc:sldChg chg="modSp">
        <pc:chgData name="Ayush Prasad" userId="3d6e1b8dd04a50c7" providerId="LiveId" clId="{D2E1BE3F-C4E7-4771-B527-2316892E70DF}" dt="2023-09-12T11:24:02.877" v="1169" actId="122"/>
        <pc:sldMkLst>
          <pc:docMk/>
          <pc:sldMk cId="70887527" sldId="272"/>
        </pc:sldMkLst>
        <pc:spChg chg="mod">
          <ac:chgData name="Ayush Prasad" userId="3d6e1b8dd04a50c7" providerId="LiveId" clId="{D2E1BE3F-C4E7-4771-B527-2316892E70DF}" dt="2023-09-12T11:24:02.877" v="1169" actId="122"/>
          <ac:spMkLst>
            <pc:docMk/>
            <pc:sldMk cId="70887527" sldId="272"/>
            <ac:spMk id="2" creationId="{0556DA16-1A21-82DE-7EB1-A33CDAC55AA6}"/>
          </ac:spMkLst>
        </pc:spChg>
        <pc:spChg chg="mod">
          <ac:chgData name="Ayush Prasad" userId="3d6e1b8dd04a50c7" providerId="LiveId" clId="{D2E1BE3F-C4E7-4771-B527-2316892E70DF}" dt="2023-09-12T11:23:15.470" v="1152" actId="255"/>
          <ac:spMkLst>
            <pc:docMk/>
            <pc:sldMk cId="70887527" sldId="272"/>
            <ac:spMk id="3" creationId="{F43988CF-7605-D6E7-526B-FCCB48F0310E}"/>
          </ac:spMkLst>
        </pc:spChg>
      </pc:sldChg>
    </pc:docChg>
  </pc:docChgLst>
  <pc:docChgLst>
    <pc:chgData name="Shantanu Deshmukh" userId="f2c0d354abe63318" providerId="Windows Live" clId="Web-{708EAA25-19C7-49D3-9622-1D8064B3AEE1}"/>
    <pc:docChg chg="modSld">
      <pc:chgData name="Shantanu Deshmukh" userId="f2c0d354abe63318" providerId="Windows Live" clId="Web-{708EAA25-19C7-49D3-9622-1D8064B3AEE1}" dt="2023-09-09T12:03:46.390" v="26" actId="20577"/>
      <pc:docMkLst>
        <pc:docMk/>
      </pc:docMkLst>
      <pc:sldChg chg="modSp">
        <pc:chgData name="Shantanu Deshmukh" userId="f2c0d354abe63318" providerId="Windows Live" clId="Web-{708EAA25-19C7-49D3-9622-1D8064B3AEE1}" dt="2023-09-09T12:03:46.390" v="26" actId="20577"/>
        <pc:sldMkLst>
          <pc:docMk/>
          <pc:sldMk cId="347522169" sldId="263"/>
        </pc:sldMkLst>
        <pc:spChg chg="mod">
          <ac:chgData name="Shantanu Deshmukh" userId="f2c0d354abe63318" providerId="Windows Live" clId="Web-{708EAA25-19C7-49D3-9622-1D8064B3AEE1}" dt="2023-09-09T12:03:46.390" v="26" actId="20577"/>
          <ac:spMkLst>
            <pc:docMk/>
            <pc:sldMk cId="347522169" sldId="263"/>
            <ac:spMk id="3" creationId="{A8CD7BB0-FE59-4C5E-ACFF-C2FE606834E0}"/>
          </ac:spMkLst>
        </pc:spChg>
      </pc:sldChg>
    </pc:docChg>
  </pc:docChgLst>
  <pc:docChgLst>
    <pc:chgData name="Guest User" providerId="Windows Live" clId="Web-{8DFFFF8F-B6E0-4D20-AFFA-C301FC2001C3}"/>
    <pc:docChg chg="modSld">
      <pc:chgData name="Guest User" userId="" providerId="Windows Live" clId="Web-{8DFFFF8F-B6E0-4D20-AFFA-C301FC2001C3}" dt="2023-08-27T20:16:51.631" v="3" actId="20577"/>
      <pc:docMkLst>
        <pc:docMk/>
      </pc:docMkLst>
      <pc:sldChg chg="modSp">
        <pc:chgData name="Guest User" userId="" providerId="Windows Live" clId="Web-{8DFFFF8F-B6E0-4D20-AFFA-C301FC2001C3}" dt="2023-08-27T20:16:51.631" v="3" actId="20577"/>
        <pc:sldMkLst>
          <pc:docMk/>
          <pc:sldMk cId="185912686" sldId="262"/>
        </pc:sldMkLst>
        <pc:spChg chg="mod">
          <ac:chgData name="Guest User" userId="" providerId="Windows Live" clId="Web-{8DFFFF8F-B6E0-4D20-AFFA-C301FC2001C3}" dt="2023-08-27T20:16:51.631" v="3" actId="20577"/>
          <ac:spMkLst>
            <pc:docMk/>
            <pc:sldMk cId="185912686" sldId="262"/>
            <ac:spMk id="3" creationId="{1A7ED7D1-5048-498B-B092-E807E58A1614}"/>
          </ac:spMkLst>
        </pc:spChg>
      </pc:sldChg>
    </pc:docChg>
  </pc:docChgLst>
  <pc:docChgLst>
    <pc:chgData name="Guest User" providerId="Windows Live" clId="Web-{B286BE44-BE88-4C44-BC9E-209621950CF8}"/>
    <pc:docChg chg="delSld">
      <pc:chgData name="Guest User" userId="" providerId="Windows Live" clId="Web-{B286BE44-BE88-4C44-BC9E-209621950CF8}" dt="2023-09-12T11:04:52.411" v="0"/>
      <pc:docMkLst>
        <pc:docMk/>
      </pc:docMkLst>
      <pc:sldChg chg="del">
        <pc:chgData name="Guest User" userId="" providerId="Windows Live" clId="Web-{B286BE44-BE88-4C44-BC9E-209621950CF8}" dt="2023-09-12T11:04:52.411" v="0"/>
        <pc:sldMkLst>
          <pc:docMk/>
          <pc:sldMk cId="2583485208" sldId="273"/>
        </pc:sldMkLst>
      </pc:sldChg>
    </pc:docChg>
  </pc:docChgLst>
  <pc:docChgLst>
    <pc:chgData name="Guest User" providerId="Windows Live" clId="Web-{6381D304-AE5D-4ED5-AF4D-6465DBA1CA46}"/>
    <pc:docChg chg="modSld">
      <pc:chgData name="Guest User" userId="" providerId="Windows Live" clId="Web-{6381D304-AE5D-4ED5-AF4D-6465DBA1CA46}" dt="2023-09-11T04:11:36.048" v="610" actId="20577"/>
      <pc:docMkLst>
        <pc:docMk/>
      </pc:docMkLst>
      <pc:sldChg chg="modSp">
        <pc:chgData name="Guest User" userId="" providerId="Windows Live" clId="Web-{6381D304-AE5D-4ED5-AF4D-6465DBA1CA46}" dt="2023-09-11T04:09:39.044" v="585" actId="20577"/>
        <pc:sldMkLst>
          <pc:docMk/>
          <pc:sldMk cId="361431700" sldId="259"/>
        </pc:sldMkLst>
        <pc:spChg chg="mod">
          <ac:chgData name="Guest User" userId="" providerId="Windows Live" clId="Web-{6381D304-AE5D-4ED5-AF4D-6465DBA1CA46}" dt="2023-09-11T04:09:39.044" v="585" actId="20577"/>
          <ac:spMkLst>
            <pc:docMk/>
            <pc:sldMk cId="361431700" sldId="259"/>
            <ac:spMk id="3" creationId="{2D68104E-D0BD-40CC-9F37-BFEE4AD80CF6}"/>
          </ac:spMkLst>
        </pc:spChg>
      </pc:sldChg>
      <pc:sldChg chg="modSp">
        <pc:chgData name="Guest User" userId="" providerId="Windows Live" clId="Web-{6381D304-AE5D-4ED5-AF4D-6465DBA1CA46}" dt="2023-09-11T04:11:36.048" v="610" actId="20577"/>
        <pc:sldMkLst>
          <pc:docMk/>
          <pc:sldMk cId="4291216912" sldId="260"/>
        </pc:sldMkLst>
        <pc:spChg chg="mod">
          <ac:chgData name="Guest User" userId="" providerId="Windows Live" clId="Web-{6381D304-AE5D-4ED5-AF4D-6465DBA1CA46}" dt="2023-09-11T04:11:36.048" v="610" actId="20577"/>
          <ac:spMkLst>
            <pc:docMk/>
            <pc:sldMk cId="4291216912" sldId="260"/>
            <ac:spMk id="3" creationId="{35B0ACE5-4930-4848-9A23-2B016F0C8E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B92A8-F158-4175-A7FC-F340791318E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2E157-9CDF-4B65-B67F-E46F7D9F8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3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2E157-9CDF-4B65-B67F-E46F7D9F8A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49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2E157-9CDF-4B65-B67F-E46F7D9F8A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3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B1FF-3927-4233-9897-7FC32CB3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9F230-955E-4DDB-A3D8-E3AD7C238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B941-5263-416E-B0EF-B90EDD9D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C436-10FD-4F1E-B6BE-CD4555C8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75B7C-C24D-41E5-B71D-CFBF23B7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9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3008-2C75-4AB7-B15D-CD518F0C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80E1-949A-4D7D-8925-DC337B4C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2C12-AB99-4D92-B819-F6FDE7BB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3DF5-84BA-4DE9-99C0-CD9BB655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F600-F849-4D6E-A64A-F907C426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0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B7590-A534-49F8-B7F3-6988B71BC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63745-95EA-483E-8BB9-EDAA81BA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5296-9F2F-42A7-BA40-5295B55C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9350-9F2D-4FE2-A695-3B55E172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ADA1-C340-4C6C-97F8-87439384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8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D153-DE55-44D1-AED1-C9EE7FBD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5D66-E0A5-4839-B605-1FFEC2A0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E713-2AC6-42D4-BA82-F224850F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41002-1779-445D-AB32-AB157503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2B74-D948-4C99-90B4-A3AC7F43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28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9A5F-5FE8-47AC-BA0D-6DFBD7C2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8013E-A508-4E2F-B28E-64389B63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54B9-2EFE-47A2-A5EB-230C3C75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E6B5-06B6-4975-A7BA-05CFA1B1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5CBD-B08E-4824-9060-9FC68D60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98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640F-1E54-41ED-B652-B5C44BEB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6B6A-AA3E-431B-AB3F-B50E352F2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EDEB6-5CE8-4149-B515-B3107246E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3547D-F56B-40F7-846B-7708A44B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D3F56-AA54-4CC8-ABC9-1C876B17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AAA7E-14B4-4518-BC37-786DCD89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1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41BB-11E3-475F-95C4-BECB61FB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A767-956F-48B4-917A-88284F70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86250-2C2F-47AC-A190-1ABBD24E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3E8D2-A0A9-45DC-BFDD-67B6F6377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B282C-D518-49C1-8540-7C8A89D03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556EF-BFDC-47C5-86A5-C5280765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6157A-1B54-438C-83CA-A428BA87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6B3D4-AB67-4532-8EEC-BFDBABA8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7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F335-284A-47E2-ACA1-4F7C2FBC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6356C-A076-4A42-9C2F-0E7D4E2F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F72FD-9353-42AD-8121-9FD28D42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B616B-04AC-4214-8330-105AABA1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7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BBE32-BD4F-4AA8-8AFA-8E04CEC1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A77A6-32F8-4536-9D6E-BD076268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64845-DF5C-490B-BEA4-E5D8C090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99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6887-B3B6-46F8-96C8-984B6311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F3F7-5392-4A0E-96A5-5E11A648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D8737-492D-4236-9A33-B4F04F68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5A836-DAED-4B8C-A864-67AAD2BF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2DC4F-1E19-47F0-B8E8-93235C2A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5DB7-B430-49C8-992F-82C28441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54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B7F4-799A-4DC7-B5ED-6B5008F1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809F6-AC55-4602-94DC-35AED5D32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68011-C0BA-44DA-846F-7369EA75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211E-A875-4D15-98FD-FB02A0D2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FAB7-683C-4D93-86F8-115677CBF82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4E026-DB63-4A90-9DFF-7DC3D343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9612A-1C55-4337-856B-E898F18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61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A83D6-EE58-45B5-A52C-8DA0CBB5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9F2C-111C-4370-A9D7-8139743B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07E9-7000-499E-BE42-F7EDF5972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FAB7-683C-4D93-86F8-115677CBF82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695A-BB3A-4719-83D8-BCC21AC68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2390D-A168-4A34-8A42-AF89F8761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F45D-7884-40F4-A4C7-D334DA5EA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DBFD-5AA0-4FED-9DFB-351660E7F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193"/>
            <a:ext cx="9144000" cy="3346807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BankGothic Lt BT"/>
              </a:rPr>
              <a:t>R</a:t>
            </a:r>
            <a:r>
              <a:rPr lang="en-US" b="1" dirty="0">
                <a:latin typeface="BankGothic Lt BT"/>
              </a:rPr>
              <a:t>oom</a:t>
            </a:r>
            <a:r>
              <a:rPr lang="en-US" sz="8000" b="1" dirty="0">
                <a:latin typeface="BankGothic Lt BT"/>
              </a:rPr>
              <a:t>r</a:t>
            </a:r>
            <a:br>
              <a:rPr lang="en-US" sz="8000" b="1">
                <a:latin typeface="BankGothic Lt BT" panose="020B0607020203060204" pitchFamily="34" charset="0"/>
              </a:rPr>
            </a:br>
            <a:r>
              <a:rPr lang="en-US" sz="4000" b="1" dirty="0">
                <a:latin typeface="BankGothic Lt BT"/>
              </a:rPr>
              <a:t>(Analysis Report)</a:t>
            </a:r>
            <a:br>
              <a:rPr lang="en-US" sz="8000" b="1" dirty="0">
                <a:latin typeface="BankGothic Lt BT"/>
              </a:rPr>
            </a:br>
            <a:r>
              <a:rPr lang="en-US" sz="8000" b="1" dirty="0">
                <a:latin typeface="BankGothic Lt BT"/>
              </a:rPr>
              <a:t>				</a:t>
            </a:r>
            <a:r>
              <a:rPr lang="en-US" dirty="0">
                <a:latin typeface="BankGothic Lt BT"/>
              </a:rPr>
              <a:t>		</a:t>
            </a:r>
            <a:r>
              <a:rPr lang="en-US" sz="1600" dirty="0">
                <a:latin typeface="BankGothic Lt BT"/>
              </a:rPr>
              <a:t>~</a:t>
            </a:r>
            <a:r>
              <a:rPr lang="en-US" sz="2400" dirty="0">
                <a:latin typeface="BankGothic Lt BT"/>
              </a:rPr>
              <a:t>pbl team project</a:t>
            </a:r>
            <a:endParaRPr lang="en-IN" sz="2400" dirty="0">
              <a:latin typeface="BankGothic Lt B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957D6-6658-4CA3-9D54-101B037F3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647"/>
            <a:ext cx="9144000" cy="2021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BankGothic Lt BT"/>
              </a:rPr>
              <a:t>Ayush prasad		:  Login and payment module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BankGothic Lt BT"/>
              </a:rPr>
              <a:t>Raghav nagpal 		:  preferences/setup module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BankGothic Lt BT"/>
              </a:rPr>
              <a:t>Aditya Sinha 		:  home module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BankGothic Lt BT"/>
              </a:rPr>
              <a:t>Shantanu deshmukh	:  chatting page</a:t>
            </a:r>
            <a:endParaRPr lang="en-IN" sz="2000" dirty="0">
              <a:latin typeface="BankGothic Lt BT"/>
            </a:endParaRPr>
          </a:p>
        </p:txBody>
      </p:sp>
    </p:spTree>
    <p:extLst>
      <p:ext uri="{BB962C8B-B14F-4D97-AF65-F5344CB8AC3E}">
        <p14:creationId xmlns:p14="http://schemas.microsoft.com/office/powerpoint/2010/main" val="168843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9D60-B446-4389-A8B7-80F97D2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BankGothic Lt BT" panose="020B0607020203060204" pitchFamily="34" charset="0"/>
              </a:rPr>
              <a:t>chatting page</a:t>
            </a:r>
            <a:br>
              <a:rPr lang="en-US">
                <a:latin typeface="BankGothic Lt BT" panose="020B0607020203060204" pitchFamily="34" charset="0"/>
              </a:rPr>
            </a:br>
            <a:r>
              <a:rPr lang="en-US">
                <a:latin typeface="BankGothic Lt BT" panose="020B0607020203060204" pitchFamily="34" charset="0"/>
              </a:rPr>
              <a:t>									   </a:t>
            </a:r>
            <a:r>
              <a:rPr lang="en-US" sz="2000">
                <a:latin typeface="BankGothic Lt BT" panose="020B0607020203060204" pitchFamily="34" charset="0"/>
              </a:rPr>
              <a:t>~Shantanu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7BB0-FE59-4C5E-ACFF-C2FE6068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469016"/>
            <a:ext cx="11568545" cy="509803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u="sng" dirty="0">
                <a:latin typeface="+mj-lt"/>
                <a:ea typeface="Calibri"/>
                <a:cs typeface="Calibri"/>
              </a:rPr>
              <a:t>Demand Analysis: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Identify the target audience for the chatting module (e.g. hostel students and further more major </a:t>
            </a:r>
            <a:r>
              <a:rPr lang="en-US" sz="2000" dirty="0" err="1">
                <a:latin typeface="+mj-lt"/>
                <a:ea typeface="Calibri"/>
                <a:cs typeface="Calibri"/>
              </a:rPr>
              <a:t>Pg</a:t>
            </a:r>
            <a:r>
              <a:rPr lang="en-US" sz="2000" dirty="0">
                <a:latin typeface="+mj-lt"/>
                <a:ea typeface="Calibri"/>
                <a:cs typeface="Calibri"/>
              </a:rPr>
              <a:t> students on expansion).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Determine the expected demand for the chatting module based on market research, user surveys, and competitor analysis.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Analyze the potential user base and their specific needs and preferences for a seamless chatting experience.</a:t>
            </a:r>
          </a:p>
          <a:p>
            <a:pPr marL="0" indent="0">
              <a:buNone/>
            </a:pPr>
            <a:r>
              <a:rPr lang="en-US" sz="2400" b="1" u="sng" dirty="0">
                <a:latin typeface="+mj-lt"/>
                <a:ea typeface="Calibri"/>
                <a:cs typeface="Calibri"/>
              </a:rPr>
              <a:t>Feasibility Analysis: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Evaluate the technical feasibility of developing the chatting module within the desired timeline and available resources.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Assess the feasibility of integrating the module with existing platforms or systems.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Consider the feasibility of complying with data protection and privacy regulations.</a:t>
            </a:r>
          </a:p>
          <a:p>
            <a:pPr marL="0" indent="0">
              <a:buNone/>
            </a:pPr>
            <a:r>
              <a:rPr lang="en-US" sz="2400" b="1" u="sng" dirty="0">
                <a:latin typeface="+mj-lt"/>
                <a:ea typeface="Calibri"/>
                <a:cs typeface="Calibri"/>
              </a:rPr>
              <a:t>Technical Analysis</a:t>
            </a:r>
            <a:r>
              <a:rPr lang="en-US" sz="2400" b="1" dirty="0">
                <a:latin typeface="+mj-lt"/>
                <a:ea typeface="Calibri"/>
                <a:cs typeface="Calibri"/>
              </a:rPr>
              <a:t>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Identify the required technical components for the chatting module, such as a server-side architecture, database management system, and client-side interfaces.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Evaluate the compatibility of the chosen technologies with the target platforms (e.g., web).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Assess the scalability, performance, and security aspects of the technical implementation.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2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F6FD-3838-457F-B0ED-9DEFEE24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81" y="328990"/>
            <a:ext cx="11582400" cy="63038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latin typeface="+mj-lt"/>
                <a:ea typeface="Calibri"/>
                <a:cs typeface="Calibri"/>
              </a:rPr>
              <a:t>Manpower Analysis: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Determine the skill sets required for developing and maintaining the chatting module (e.g., software development, database management, user interface design).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Assess the availability of resources within the organization.</a:t>
            </a:r>
          </a:p>
          <a:p>
            <a:r>
              <a:rPr lang="en-US" sz="2000" dirty="0">
                <a:latin typeface="+mj-lt"/>
                <a:ea typeface="Calibri"/>
                <a:cs typeface="Calibri"/>
              </a:rPr>
              <a:t>Evaluate the workload distribution and define roles and responsibilities for efficient project management.</a:t>
            </a:r>
          </a:p>
          <a:p>
            <a:pPr marL="0" indent="0">
              <a:buNone/>
            </a:pPr>
            <a:r>
              <a:rPr lang="en-US" sz="2400" b="1" u="sng" dirty="0">
                <a:latin typeface="+mj-lt"/>
                <a:ea typeface="Calibri"/>
                <a:cs typeface="Calibri"/>
              </a:rPr>
              <a:t>Financial Analysis: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400" dirty="0">
                <a:latin typeface="+mj-lt"/>
                <a:ea typeface="Calibri"/>
                <a:cs typeface="Calibri"/>
              </a:rPr>
              <a:t>Estimate the development and maintenance costs associated with the chatting module, including software licenses, infrastructure, and ongoing support.</a:t>
            </a:r>
          </a:p>
          <a:p>
            <a:r>
              <a:rPr lang="en-US" sz="2400" dirty="0">
                <a:latin typeface="+mj-lt"/>
                <a:ea typeface="Calibri"/>
                <a:cs typeface="Calibri"/>
              </a:rPr>
              <a:t>Assess the potential revenue generation opportunities, such as in-app purchases, subscriptions, or advertisements.</a:t>
            </a:r>
          </a:p>
          <a:p>
            <a:r>
              <a:rPr lang="en-US" sz="2400" dirty="0">
                <a:latin typeface="+mj-lt"/>
                <a:ea typeface="Calibri"/>
                <a:cs typeface="Calibri"/>
              </a:rPr>
              <a:t>Conduct a cost-benefit analysis to determine the financial feasibility and profitability of the chatting module.</a:t>
            </a:r>
          </a:p>
          <a:p>
            <a:pPr marL="0" indent="0">
              <a:buNone/>
            </a:pPr>
            <a:r>
              <a:rPr lang="en-US" sz="2400" b="1" u="sng" dirty="0">
                <a:latin typeface="+mj-lt"/>
                <a:ea typeface="Calibri"/>
                <a:cs typeface="Calibri"/>
              </a:rPr>
              <a:t>Requirement Analysis: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400" dirty="0">
                <a:latin typeface="+mj-lt"/>
                <a:ea typeface="Calibri"/>
                <a:cs typeface="Calibri"/>
              </a:rPr>
              <a:t>Define the functional requirements of the chatting module, including core features such as real-time messaging, user authentication, and message history.</a:t>
            </a:r>
          </a:p>
          <a:p>
            <a:r>
              <a:rPr lang="en-US" sz="2400" dirty="0">
                <a:latin typeface="+mj-lt"/>
                <a:ea typeface="Calibri"/>
                <a:cs typeface="Calibri"/>
              </a:rPr>
              <a:t>Identify any additional desired features, such as file sharing, group chats, or multimedia support.</a:t>
            </a:r>
          </a:p>
          <a:p>
            <a:r>
              <a:rPr lang="en-US" sz="2400" dirty="0">
                <a:latin typeface="+mj-lt"/>
                <a:ea typeface="Calibri"/>
                <a:cs typeface="Calibri"/>
              </a:rPr>
              <a:t>Analyze non-functional requirements, such as performance, security, and user interface design, to ensure a satisfying user experience.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346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DA16-1A21-82DE-7EB1-A33CDAC5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SOURCES/REFERNCES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88CF-7605-D6E7-526B-FCCB48F0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+mj-lt"/>
                <a:cs typeface="Calibri"/>
              </a:rPr>
              <a:t>Chat.gpt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400" dirty="0">
                <a:latin typeface="+mj-lt"/>
                <a:cs typeface="Calibri"/>
              </a:rPr>
              <a:t>Softwaretestingmaterial.com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400" dirty="0">
                <a:latin typeface="+mj-lt"/>
                <a:cs typeface="Calibri"/>
              </a:rPr>
              <a:t>Crazyegg.com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400" dirty="0">
                <a:latin typeface="+mj-lt"/>
                <a:cs typeface="Calibri"/>
              </a:rPr>
              <a:t>Webfx.com</a:t>
            </a:r>
            <a:endParaRPr lang="en-US" sz="2400" dirty="0">
              <a:latin typeface="+mj-lt"/>
              <a:ea typeface="Calibri"/>
              <a:cs typeface="Calibri"/>
            </a:endParaRPr>
          </a:p>
          <a:p>
            <a:r>
              <a:rPr lang="en-US" sz="2400" dirty="0">
                <a:latin typeface="+mj-lt"/>
                <a:ea typeface="+mn-lt"/>
                <a:cs typeface="+mn-lt"/>
              </a:rPr>
              <a:t>drupal.org</a:t>
            </a:r>
            <a:endParaRPr lang="en-US" sz="2400" dirty="0"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8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02CE-57BF-4EFB-A97B-BCDF0625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Thank You</a:t>
            </a:r>
            <a:endParaRPr lang="en-IN" sz="960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74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8C61-AE49-4C0C-B572-68E68C29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8364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BankGothic Lt BT" panose="020B0607020203060204" pitchFamily="34" charset="0"/>
              </a:rPr>
              <a:t>Login module                                                              										</a:t>
            </a:r>
            <a:r>
              <a:rPr lang="en-US" sz="2000">
                <a:latin typeface="BankGothic Lt BT" panose="020B0607020203060204" pitchFamily="34" charset="0"/>
              </a:rPr>
              <a:t>~Ayush</a:t>
            </a:r>
            <a:endParaRPr lang="en-IN" sz="2000">
              <a:latin typeface="BankGothic Lt BT" panose="020B060702020306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9163-79E9-4765-9828-C1F2B49E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7" y="1108365"/>
            <a:ext cx="11936186" cy="57496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latin typeface="+mj-lt"/>
              </a:rPr>
              <a:t>Demand Analysis</a:t>
            </a:r>
            <a:r>
              <a:rPr lang="en-US" sz="2400" dirty="0">
                <a:latin typeface="+mj-lt"/>
              </a:rPr>
              <a:t>:</a:t>
            </a:r>
          </a:p>
          <a:p>
            <a:r>
              <a:rPr lang="en-US" sz="1800" b="1">
                <a:latin typeface="+mj-lt"/>
              </a:rPr>
              <a:t>User Base</a:t>
            </a:r>
            <a:r>
              <a:rPr lang="en-US" sz="1800">
                <a:latin typeface="+mj-lt"/>
              </a:rPr>
              <a:t>: Determine the expected number of users who will access the login page.</a:t>
            </a:r>
          </a:p>
          <a:p>
            <a:r>
              <a:rPr lang="en-US" sz="1800" b="1">
                <a:latin typeface="+mj-lt"/>
              </a:rPr>
              <a:t>User Needs</a:t>
            </a:r>
            <a:r>
              <a:rPr lang="en-US" sz="1800">
                <a:latin typeface="+mj-lt"/>
              </a:rPr>
              <a:t>: Understand user expectations regarding login methods (e.g. username/password, social media, single sign-on).</a:t>
            </a:r>
          </a:p>
          <a:p>
            <a:r>
              <a:rPr lang="en-US" sz="1800" b="1">
                <a:latin typeface="+mj-lt"/>
              </a:rPr>
              <a:t>Frequency of Use</a:t>
            </a:r>
            <a:r>
              <a:rPr lang="en-US" sz="1800">
                <a:latin typeface="+mj-lt"/>
              </a:rPr>
              <a:t>: Analyze how often users will log in.</a:t>
            </a:r>
          </a:p>
          <a:p>
            <a:pPr marL="0" indent="0">
              <a:buNone/>
            </a:pPr>
            <a:endParaRPr lang="en-IN" sz="1800" b="1" dirty="0">
              <a:latin typeface="+mj-lt"/>
            </a:endParaRPr>
          </a:p>
          <a:p>
            <a:pPr marL="0" indent="0">
              <a:buNone/>
            </a:pPr>
            <a:r>
              <a:rPr lang="en-IN" sz="2400" b="1" u="sng" dirty="0">
                <a:latin typeface="+mj-lt"/>
              </a:rPr>
              <a:t>Technical Analysis</a:t>
            </a:r>
            <a:r>
              <a:rPr lang="en-IN" sz="2400" dirty="0">
                <a:latin typeface="+mj-lt"/>
              </a:rPr>
              <a:t>:</a:t>
            </a:r>
          </a:p>
          <a:p>
            <a:r>
              <a:rPr lang="en-US" sz="1800" b="1" dirty="0">
                <a:latin typeface="+mj-lt"/>
                <a:cs typeface="calibri light"/>
              </a:rPr>
              <a:t>Tools required: </a:t>
            </a:r>
            <a:r>
              <a:rPr lang="en-US" sz="1800" dirty="0">
                <a:latin typeface="+mj-lt"/>
                <a:cs typeface="calibri light"/>
              </a:rPr>
              <a:t> php, MySQL</a:t>
            </a:r>
          </a:p>
          <a:p>
            <a:r>
              <a:rPr lang="en-US" sz="1800" b="1">
                <a:latin typeface="+mj-lt"/>
              </a:rPr>
              <a:t>Scalability</a:t>
            </a:r>
            <a:r>
              <a:rPr lang="en-US" sz="1800">
                <a:latin typeface="+mj-lt"/>
              </a:rPr>
              <a:t>: Ensure the login page can handle an increasing number of users.</a:t>
            </a:r>
          </a:p>
          <a:p>
            <a:pPr marL="0" indent="0">
              <a:buNone/>
            </a:pPr>
            <a:endParaRPr lang="en-US" sz="1800">
              <a:latin typeface="+mj-lt"/>
              <a:cs typeface="calibri light"/>
            </a:endParaRPr>
          </a:p>
          <a:p>
            <a:pPr marL="0" indent="0">
              <a:buNone/>
            </a:pPr>
            <a:r>
              <a:rPr lang="en-US" sz="2400" b="1" u="sng" dirty="0">
                <a:latin typeface="+mj-lt"/>
                <a:cs typeface="calibri light"/>
              </a:rPr>
              <a:t>Manpower Analysis</a:t>
            </a:r>
            <a:r>
              <a:rPr lang="en-US" sz="2400" b="1" dirty="0">
                <a:latin typeface="+mj-lt"/>
                <a:cs typeface="calibri light"/>
              </a:rPr>
              <a:t>:	</a:t>
            </a:r>
            <a:r>
              <a:rPr lang="en-US" sz="1800" dirty="0">
                <a:latin typeface="+mj-lt"/>
                <a:cs typeface="calibri light"/>
              </a:rPr>
              <a:t>One person is sufficient for implementing and maintaining the login system</a:t>
            </a:r>
          </a:p>
          <a:p>
            <a:pPr marL="0" indent="0">
              <a:buNone/>
            </a:pPr>
            <a:endParaRPr lang="en-US" sz="1800" b="1" dirty="0">
              <a:latin typeface="+mj-lt"/>
              <a:cs typeface="calibri light"/>
            </a:endParaRPr>
          </a:p>
          <a:p>
            <a:pPr marL="0" indent="0">
              <a:buNone/>
            </a:pPr>
            <a:r>
              <a:rPr lang="en-US" sz="2400" b="1" u="sng" dirty="0">
                <a:latin typeface="+mj-lt"/>
                <a:cs typeface="calibri light"/>
              </a:rPr>
              <a:t>Financial Analysis</a:t>
            </a:r>
            <a:r>
              <a:rPr lang="en-US" sz="2400" b="1" dirty="0">
                <a:latin typeface="+mj-lt"/>
                <a:cs typeface="calibri light"/>
              </a:rPr>
              <a:t>:</a:t>
            </a:r>
          </a:p>
          <a:p>
            <a:r>
              <a:rPr lang="en-US" sz="1800" b="1">
                <a:latin typeface="+mj-lt"/>
                <a:cs typeface="calibri light"/>
              </a:rPr>
              <a:t>Operational Costs:  </a:t>
            </a:r>
            <a:r>
              <a:rPr lang="en-US" sz="1800">
                <a:latin typeface="+mj-lt"/>
                <a:cs typeface="calibri light"/>
              </a:rPr>
              <a:t>Server maintenance, security, support</a:t>
            </a:r>
          </a:p>
          <a:p>
            <a:r>
              <a:rPr lang="en-US" sz="1800" b="1">
                <a:latin typeface="+mj-lt"/>
                <a:cs typeface="calibri light"/>
              </a:rPr>
              <a:t>Revenue Generation</a:t>
            </a:r>
            <a:r>
              <a:rPr lang="en-US" sz="1800">
                <a:latin typeface="+mj-lt"/>
                <a:cs typeface="calibri light"/>
              </a:rPr>
              <a:t>:  Evaluate whether the login page can generate revenue (e.g. through premium memberships or advertising).</a:t>
            </a:r>
          </a:p>
          <a:p>
            <a:pPr marL="0" indent="0">
              <a:buNone/>
            </a:pPr>
            <a:r>
              <a:rPr lang="en-IN" sz="2200" b="1" u="sng" dirty="0">
                <a:latin typeface="+mj-lt"/>
              </a:rPr>
              <a:t>Requirements Analysis</a:t>
            </a:r>
            <a:r>
              <a:rPr lang="en-IN" sz="2200" dirty="0">
                <a:latin typeface="+mj-lt"/>
              </a:rPr>
              <a:t>:</a:t>
            </a:r>
            <a:r>
              <a:rPr lang="en-US" sz="220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login page must offer : password reset, account recovery, CAPTCHA).</a:t>
            </a:r>
            <a:endParaRPr lang="en-US" sz="180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020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E950-8962-4FCE-AC00-124ACC4B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316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BankGothic Lt BT" panose="020B0607020203060204" pitchFamily="34" charset="0"/>
              </a:rPr>
              <a:t>Payment module</a:t>
            </a:r>
            <a:br>
              <a:rPr lang="en-US"/>
            </a:br>
            <a:r>
              <a:rPr lang="en-US"/>
              <a:t>								</a:t>
            </a:r>
            <a:r>
              <a:rPr lang="en-US" sz="1400"/>
              <a:t>	</a:t>
            </a:r>
            <a:r>
              <a:rPr lang="en-US" sz="1800"/>
              <a:t>~</a:t>
            </a:r>
            <a:r>
              <a:rPr lang="en-US" sz="1800">
                <a:latin typeface="BankGothic Lt BT" panose="020B0607020203060204" pitchFamily="34" charset="0"/>
              </a:rPr>
              <a:t>Ayush</a:t>
            </a:r>
            <a:endParaRPr lang="en-IN" sz="1800">
              <a:latin typeface="BankGothic Lt BT" panose="020B060702020306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9D40-EF80-4357-9627-96B0E7DBA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1149928"/>
            <a:ext cx="11901054" cy="556952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2600" b="1" u="sng" dirty="0">
                <a:solidFill>
                  <a:prstClr val="black"/>
                </a:solidFill>
                <a:latin typeface="+mj-lt"/>
              </a:rPr>
              <a:t>Demand Analysis</a:t>
            </a:r>
            <a:r>
              <a:rPr lang="en-US" sz="2600" dirty="0">
                <a:solidFill>
                  <a:prstClr val="black"/>
                </a:solidFill>
                <a:latin typeface="+mj-lt"/>
              </a:rPr>
              <a:t>:</a:t>
            </a:r>
          </a:p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Payment Methods: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Identify the preferred payment methods of our target audience (e.g., 		           credit cards, Paytm, mobile wallets).</a:t>
            </a:r>
          </a:p>
          <a:p>
            <a:pPr marL="0" indent="0">
              <a:buNone/>
            </a:pPr>
            <a:endParaRPr lang="en-US" sz="1800">
              <a:solidFill>
                <a:prstClr val="black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600" b="1" u="sng" dirty="0">
                <a:solidFill>
                  <a:prstClr val="black"/>
                </a:solidFill>
                <a:latin typeface="+mj-lt"/>
              </a:rPr>
              <a:t>Feasibility Analysis</a:t>
            </a:r>
            <a:r>
              <a:rPr lang="en-US" sz="2600" b="1" dirty="0">
                <a:solidFill>
                  <a:prstClr val="black"/>
                </a:solidFill>
                <a:latin typeface="+mj-lt"/>
              </a:rPr>
              <a:t>:</a:t>
            </a:r>
          </a:p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Payment Gateway Integration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: Determine whether the selected payment gateways are feasible to integrate with our platform.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600" b="1" u="sng" dirty="0">
                <a:solidFill>
                  <a:prstClr val="black"/>
                </a:solidFill>
                <a:latin typeface="+mj-lt"/>
              </a:rPr>
              <a:t>Technical Analysis</a:t>
            </a:r>
            <a:r>
              <a:rPr lang="en-US" sz="2600" b="1" dirty="0">
                <a:solidFill>
                  <a:prstClr val="black"/>
                </a:solidFill>
                <a:latin typeface="+mj-lt"/>
              </a:rPr>
              <a:t>:</a:t>
            </a:r>
          </a:p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Payment Gateway Selection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: Choosing reliable payment gateways based on our geographic coverage.</a:t>
            </a:r>
          </a:p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API Integration: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Evaluate the technical requirements for integrating payment APIs into our platform.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	              (eg : Razorpay, PayUMoney)</a:t>
            </a:r>
          </a:p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Data Encryption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: Implement strong encryption protocols for secure data transmission.</a:t>
            </a:r>
          </a:p>
          <a:p>
            <a:pPr marL="0" indent="0">
              <a:buNone/>
            </a:pPr>
            <a:endParaRPr lang="en-US" sz="180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95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632D-3906-422E-8968-3DAAE7A4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28588"/>
            <a:ext cx="11915775" cy="6600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600" b="1" dirty="0">
              <a:latin typeface="+mj-lt"/>
            </a:endParaRPr>
          </a:p>
          <a:p>
            <a:pPr marL="0" lvl="0" indent="0">
              <a:buNone/>
            </a:pPr>
            <a:r>
              <a:rPr lang="en-US" sz="2600" b="1" u="sng" dirty="0">
                <a:solidFill>
                  <a:prstClr val="black"/>
                </a:solidFill>
                <a:latin typeface="+mj-lt"/>
              </a:rPr>
              <a:t>Manpower Requirements</a:t>
            </a:r>
            <a:r>
              <a:rPr lang="en-US" sz="2600" b="1" dirty="0">
                <a:solidFill>
                  <a:prstClr val="black"/>
                </a:solidFill>
                <a:latin typeface="+mj-lt"/>
              </a:rPr>
              <a:t>:  </a:t>
            </a:r>
          </a:p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Consult with experts or our seniors in payment regulations and security standards.</a:t>
            </a:r>
          </a:p>
          <a:p>
            <a:pPr marL="0" indent="0">
              <a:buNone/>
            </a:pPr>
            <a:endParaRPr lang="en-US" sz="2600" b="1" dirty="0">
              <a:latin typeface="+mj-lt"/>
            </a:endParaRPr>
          </a:p>
          <a:p>
            <a:pPr marL="0" indent="0">
              <a:buNone/>
            </a:pPr>
            <a:endParaRPr lang="en-US" sz="2600" b="1" dirty="0">
              <a:latin typeface="+mj-lt"/>
            </a:endParaRPr>
          </a:p>
          <a:p>
            <a:pPr marL="0" indent="0">
              <a:buNone/>
            </a:pPr>
            <a:r>
              <a:rPr lang="en-US" sz="2600" b="1" u="sng" dirty="0">
                <a:latin typeface="+mj-lt"/>
              </a:rPr>
              <a:t>Financial Analysis</a:t>
            </a:r>
            <a:r>
              <a:rPr lang="en-US" sz="2600" dirty="0">
                <a:latin typeface="+mj-lt"/>
              </a:rPr>
              <a:t>:</a:t>
            </a:r>
            <a:endParaRPr lang="en-US" dirty="0">
              <a:latin typeface="+mj-lt"/>
              <a:cs typeface="Calibri"/>
            </a:endParaRPr>
          </a:p>
          <a:p>
            <a:r>
              <a:rPr lang="en-US" sz="2400" b="1" dirty="0">
                <a:latin typeface="+mj-lt"/>
              </a:rPr>
              <a:t>Transaction Fees</a:t>
            </a:r>
            <a:r>
              <a:rPr lang="en-US" sz="2400" dirty="0">
                <a:latin typeface="+mj-lt"/>
              </a:rPr>
              <a:t>: </a:t>
            </a:r>
            <a:r>
              <a:rPr lang="en-US" sz="2400" dirty="0">
                <a:latin typeface="+mj-lt"/>
                <a:cs typeface="Calibri Light"/>
              </a:rPr>
              <a:t>Calculate the fees associated with each payment method and payment gateway. </a:t>
            </a:r>
          </a:p>
          <a:p>
            <a:r>
              <a:rPr lang="en-US" sz="2400" b="1" dirty="0">
                <a:latin typeface="+mj-lt"/>
              </a:rPr>
              <a:t>ROI Analysis</a:t>
            </a:r>
            <a:r>
              <a:rPr lang="en-US" sz="2400" dirty="0">
                <a:latin typeface="+mj-lt"/>
              </a:rPr>
              <a:t>: </a:t>
            </a:r>
            <a:r>
              <a:rPr lang="en-US" sz="2400" dirty="0">
                <a:latin typeface="+mj-lt"/>
                <a:cs typeface="Calibri Light"/>
              </a:rPr>
              <a:t>Assess the potential return on investment and revenue generation capabilities of the payment page.</a:t>
            </a:r>
          </a:p>
          <a:p>
            <a:r>
              <a:rPr lang="en-US" sz="2400" b="1" dirty="0">
                <a:latin typeface="+mj-lt"/>
              </a:rPr>
              <a:t>Maintenance Costs: </a:t>
            </a:r>
            <a:r>
              <a:rPr lang="en-US" sz="2400">
                <a:latin typeface="+mj-lt"/>
              </a:rPr>
              <a:t>Calculate ongoing operational expenses, such as server hosting, software updates, and security measures.</a:t>
            </a:r>
            <a:endParaRPr lang="en-IN" sz="2400">
              <a:latin typeface="+mj-lt"/>
            </a:endParaRPr>
          </a:p>
          <a:p>
            <a:r>
              <a:rPr lang="en-US" sz="2400" b="1" dirty="0">
                <a:latin typeface="+mj-lt"/>
              </a:rPr>
              <a:t>Cash Flow Analysis</a:t>
            </a:r>
            <a:r>
              <a:rPr lang="en-US" sz="2400" b="1">
                <a:latin typeface="+mj-lt"/>
              </a:rPr>
              <a:t>:</a:t>
            </a:r>
            <a:r>
              <a:rPr lang="en-US" sz="2400">
                <a:latin typeface="+mj-lt"/>
              </a:rPr>
              <a:t> Analyze the cash flow associated with the payment method chosen.</a:t>
            </a:r>
            <a:endParaRPr lang="en-US" sz="2400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459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1133-618B-4BEF-8B48-105BBFD4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BankGothic Lt BT"/>
              </a:rPr>
              <a:t>Preferences/setup module</a:t>
            </a:r>
            <a:br>
              <a:rPr lang="en-US">
                <a:latin typeface="BankGothic Lt BT" panose="020B0607020203060204" pitchFamily="34" charset="0"/>
              </a:rPr>
            </a:br>
            <a:r>
              <a:rPr lang="en-US">
                <a:latin typeface="BankGothic Lt BT"/>
              </a:rPr>
              <a:t>                                               </a:t>
            </a:r>
            <a:r>
              <a:rPr lang="en-US" sz="2000">
                <a:latin typeface="BankGothic Lt BT"/>
              </a:rPr>
              <a:t>~Raghav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104E-D0BD-40CC-9F37-BFEE4AD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1143248"/>
            <a:ext cx="11804072" cy="512618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b="1" u="sng">
                <a:latin typeface="calibri light"/>
                <a:ea typeface="calibri light"/>
                <a:cs typeface="calibri light"/>
              </a:rPr>
              <a:t>DEMAND ANALYSIS</a:t>
            </a:r>
            <a:endParaRPr lang="en-US"/>
          </a:p>
          <a:p>
            <a:r>
              <a:rPr lang="en-GB">
                <a:latin typeface="calibri light"/>
                <a:ea typeface="calibri light"/>
                <a:cs typeface="calibri light"/>
              </a:rPr>
              <a:t>determine the info entered by the user to find a roommate suitable to their needs and lifestyle</a:t>
            </a:r>
          </a:p>
          <a:p>
            <a:pPr marL="0" indent="0">
              <a:buNone/>
            </a:pPr>
            <a:endParaRPr lang="en-GB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GB" b="1" u="sng">
                <a:latin typeface="calibri light"/>
                <a:ea typeface="calibri light"/>
                <a:cs typeface="calibri light"/>
              </a:rPr>
              <a:t>FEASIBILITY ANALYSIS</a:t>
            </a:r>
            <a:endParaRPr lang="en-GB">
              <a:latin typeface="calibri light"/>
              <a:ea typeface="calibri light"/>
              <a:cs typeface="calibri light"/>
            </a:endParaRPr>
          </a:p>
          <a:p>
            <a:r>
              <a:rPr lang="en-GB">
                <a:latin typeface="calibri light"/>
                <a:ea typeface="calibri light"/>
                <a:cs typeface="calibri light"/>
              </a:rPr>
              <a:t>determine if users are willing to enter info about themselves on a website to find a roommate using surveys, market research and analyse our user base that needs a roommate</a:t>
            </a:r>
          </a:p>
          <a:p>
            <a:pPr marL="0" indent="0">
              <a:buNone/>
            </a:pPr>
            <a:endParaRPr lang="en-GB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GB" b="1" u="sng">
                <a:latin typeface="calibri light"/>
                <a:ea typeface="calibri light"/>
                <a:cs typeface="calibri light"/>
              </a:rPr>
              <a:t>TECHNICAL ANALYSIS</a:t>
            </a:r>
          </a:p>
          <a:p>
            <a:r>
              <a:rPr lang="en-GB">
                <a:latin typeface="calibri light"/>
                <a:ea typeface="calibri light"/>
                <a:cs typeface="calibri light"/>
              </a:rPr>
              <a:t>Tools required will be html, </a:t>
            </a:r>
            <a:r>
              <a:rPr lang="en-GB" err="1">
                <a:latin typeface="calibri light"/>
                <a:ea typeface="calibri light"/>
                <a:cs typeface="calibri light"/>
              </a:rPr>
              <a:t>css</a:t>
            </a:r>
            <a:r>
              <a:rPr lang="en-GB">
                <a:latin typeface="calibri light"/>
                <a:ea typeface="calibri light"/>
                <a:cs typeface="calibri light"/>
              </a:rPr>
              <a:t>, </a:t>
            </a:r>
            <a:r>
              <a:rPr lang="en-GB" err="1">
                <a:latin typeface="calibri light"/>
                <a:ea typeface="calibri light"/>
                <a:cs typeface="calibri light"/>
              </a:rPr>
              <a:t>js</a:t>
            </a:r>
            <a:r>
              <a:rPr lang="en-GB">
                <a:latin typeface="calibri light"/>
                <a:ea typeface="calibri light"/>
                <a:cs typeface="calibri light"/>
              </a:rPr>
              <a:t> for frontend and </a:t>
            </a:r>
            <a:r>
              <a:rPr lang="en-GB" err="1">
                <a:latin typeface="calibri light"/>
                <a:ea typeface="calibri light"/>
                <a:cs typeface="calibri light"/>
              </a:rPr>
              <a:t>php</a:t>
            </a:r>
            <a:r>
              <a:rPr lang="en-GB">
                <a:latin typeface="calibri light"/>
                <a:ea typeface="calibri light"/>
                <a:cs typeface="calibri light"/>
              </a:rPr>
              <a:t> for backend</a:t>
            </a:r>
            <a:endParaRPr lang="en-GB" b="1" u="sng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en-GB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GB" b="1" u="sng">
                <a:latin typeface="calibri light"/>
                <a:ea typeface="calibri light"/>
                <a:cs typeface="calibri light"/>
              </a:rPr>
              <a:t>MANPOWER ANALYSIS</a:t>
            </a:r>
            <a:endParaRPr lang="en-GB">
              <a:latin typeface="calibri light"/>
              <a:ea typeface="calibri light"/>
              <a:cs typeface="calibri light"/>
            </a:endParaRPr>
          </a:p>
          <a:p>
            <a:r>
              <a:rPr lang="en-GB">
                <a:latin typeface="calibri light"/>
                <a:ea typeface="calibri light"/>
                <a:cs typeface="calibri light"/>
              </a:rPr>
              <a:t>One person is enough to create the setup module, add updates if needed and perform regular checks on the module</a:t>
            </a:r>
            <a:endParaRPr lang="en-GB" b="1" u="sng">
              <a:latin typeface="calibri light"/>
              <a:ea typeface="calibri light"/>
              <a:cs typeface="calibri light"/>
            </a:endParaRPr>
          </a:p>
          <a:p>
            <a:endParaRPr lang="en-GB">
              <a:latin typeface="calibri light"/>
              <a:ea typeface="calibri light"/>
              <a:cs typeface="calibri light"/>
            </a:endParaRPr>
          </a:p>
          <a:p>
            <a:endParaRPr lang="en-GB">
              <a:latin typeface="calibri light"/>
              <a:ea typeface="calibri light"/>
              <a:cs typeface="calibri light"/>
            </a:endParaRPr>
          </a:p>
          <a:p>
            <a:endParaRPr lang="en-GB">
              <a:latin typeface="calibri light"/>
              <a:ea typeface="calibri light"/>
              <a:cs typeface="calibri light"/>
            </a:endParaRPr>
          </a:p>
          <a:p>
            <a:endParaRPr lang="en-GB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en-GB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43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ACE5-4930-4848-9A23-2B016F0C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1" y="277090"/>
            <a:ext cx="11762509" cy="6470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2400" b="1" u="sng" dirty="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en-IN" sz="2400" b="1" u="sng" dirty="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IN" sz="2400" b="1" u="sng" dirty="0">
                <a:latin typeface="calibri light"/>
                <a:ea typeface="calibri light"/>
                <a:cs typeface="calibri light"/>
              </a:rPr>
              <a:t>FIANANCIAL ANALYSIS</a:t>
            </a:r>
          </a:p>
          <a:p>
            <a:r>
              <a:rPr lang="en-IN" sz="2400" dirty="0">
                <a:latin typeface="calibri light"/>
                <a:ea typeface="calibri light"/>
                <a:cs typeface="calibri light"/>
              </a:rPr>
              <a:t>Estimate the cost of having a setup or preference module </a:t>
            </a:r>
          </a:p>
          <a:p>
            <a:r>
              <a:rPr lang="en-IN" sz="2400" dirty="0">
                <a:latin typeface="calibri light"/>
                <a:ea typeface="calibri light"/>
                <a:cs typeface="calibri light"/>
              </a:rPr>
              <a:t>Conduct possibility of generating revenue from setup module by prohibiting non premium users from entering certain details </a:t>
            </a:r>
          </a:p>
          <a:p>
            <a:r>
              <a:rPr lang="en-IN" sz="2400" dirty="0">
                <a:latin typeface="calibri light"/>
                <a:ea typeface="calibri light"/>
                <a:cs typeface="calibri light"/>
              </a:rPr>
              <a:t>Determine if people are willing to go premium for finding a roommate </a:t>
            </a:r>
          </a:p>
          <a:p>
            <a:endParaRPr lang="en-IN" sz="2400" dirty="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IN" sz="2400" b="1" u="sng" dirty="0">
                <a:latin typeface="calibri light"/>
                <a:ea typeface="calibri light"/>
                <a:cs typeface="calibri light"/>
              </a:rPr>
              <a:t>REQUIREMENT ANALYSIS</a:t>
            </a:r>
            <a:endParaRPr lang="en-IN" sz="2400" dirty="0">
              <a:latin typeface="calibri light"/>
              <a:ea typeface="calibri light"/>
              <a:cs typeface="calibri light"/>
            </a:endParaRPr>
          </a:p>
          <a:p>
            <a:r>
              <a:rPr lang="en-IN" sz="2400" dirty="0">
                <a:latin typeface="calibri light"/>
                <a:ea typeface="calibri light"/>
                <a:cs typeface="calibri light"/>
              </a:rPr>
              <a:t>A mostly graphical, gamified interface for the user to enter their info so that it is eye-catching and not boring</a:t>
            </a:r>
            <a:endParaRPr lang="en-IN" sz="2400" b="1" u="sng" dirty="0">
              <a:latin typeface="calibri light"/>
              <a:ea typeface="calibri light"/>
              <a:cs typeface="calibri light"/>
            </a:endParaRPr>
          </a:p>
          <a:p>
            <a:r>
              <a:rPr lang="en-IN" sz="2400" dirty="0">
                <a:latin typeface="calibri light"/>
                <a:ea typeface="calibri light"/>
                <a:cs typeface="calibri light"/>
              </a:rPr>
              <a:t>A simple user friendly interface that isn't overbearing.</a:t>
            </a:r>
          </a:p>
          <a:p>
            <a:endParaRPr lang="en-IN" sz="2400" dirty="0">
              <a:latin typeface="calibri light"/>
              <a:ea typeface="calibri light"/>
              <a:cs typeface="calibri light"/>
            </a:endParaRPr>
          </a:p>
          <a:p>
            <a:endParaRPr lang="en-IN" dirty="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endParaRPr lang="en-IN" dirty="0">
              <a:latin typeface="calibri light"/>
              <a:ea typeface="calibri light"/>
              <a:cs typeface="calibri light"/>
            </a:endParaRPr>
          </a:p>
          <a:p>
            <a:endParaRPr lang="en-IN" dirty="0">
              <a:latin typeface="calibri light"/>
              <a:ea typeface="calibri light"/>
              <a:cs typeface="calibri light"/>
            </a:endParaRPr>
          </a:p>
          <a:p>
            <a:endParaRPr lang="en-IN" dirty="0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121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8CC3-E8D4-42B1-B837-121B3053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9" y="224"/>
            <a:ext cx="12264980" cy="32745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000">
                <a:latin typeface="BankGothic Lt BT"/>
              </a:rPr>
            </a:br>
            <a:r>
              <a:rPr lang="en-US" sz="3500">
                <a:latin typeface="BankGothic Lt BT"/>
              </a:rPr>
              <a:t>home module</a:t>
            </a:r>
            <a:br>
              <a:rPr lang="en-US" sz="3500">
                <a:latin typeface="BankGothic Lt BT" panose="020B0607020203060204" pitchFamily="34" charset="0"/>
              </a:rPr>
            </a:br>
            <a:r>
              <a:rPr lang="en-US" sz="3000">
                <a:latin typeface="BankGothic Lt BT"/>
              </a:rPr>
              <a:t>									     ~Aditya</a:t>
            </a:r>
            <a:endParaRPr lang="en-IN" sz="3000">
              <a:latin typeface="BankGothic Lt B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C252-3007-494A-A136-018AC522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773" y="732480"/>
            <a:ext cx="12197989" cy="61206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2200">
                <a:latin typeface="calibri light"/>
                <a:cs typeface="Calibri"/>
              </a:rPr>
              <a:t>The "Home" module for our website "RoomR" serves as the landing page and provides a clear and engaging introduction to the platform's purpose and features. Here's a breakdown of what we'll include in this module:</a:t>
            </a:r>
            <a:endParaRPr lang="en-US" sz="2200" dirty="0">
              <a:latin typeface="calibri light"/>
              <a:ea typeface="calibri light"/>
              <a:cs typeface="Calibri"/>
            </a:endParaRPr>
          </a:p>
          <a:p>
            <a:pPr marL="0" indent="0">
              <a:buNone/>
            </a:pPr>
            <a:r>
              <a:rPr lang="en-IN" sz="2400" b="1" u="sng" dirty="0">
                <a:latin typeface="+mj-lt"/>
                <a:ea typeface="+mn-lt"/>
                <a:cs typeface="+mn-lt"/>
              </a:rPr>
              <a:t>Demand Analysis</a:t>
            </a:r>
            <a:r>
              <a:rPr lang="en-IN" sz="2400" b="1" dirty="0">
                <a:latin typeface="+mj-lt"/>
                <a:ea typeface="+mn-lt"/>
                <a:cs typeface="+mn-lt"/>
              </a:rPr>
              <a:t>:</a:t>
            </a:r>
            <a:endParaRPr lang="en-IN" sz="2400" b="1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2100" b="1" dirty="0">
                <a:latin typeface="+mj-lt"/>
                <a:ea typeface="+mn-lt"/>
                <a:cs typeface="+mn-lt"/>
              </a:rPr>
              <a:t>Market Research:</a:t>
            </a:r>
            <a:r>
              <a:rPr lang="en-IN" sz="2100" dirty="0">
                <a:latin typeface="+mj-lt"/>
                <a:ea typeface="+mn-lt"/>
                <a:cs typeface="+mn-lt"/>
              </a:rPr>
              <a:t> Conduct a market research to understand the demand for roommate finding services in your target region. Analyse demographics, housing trends, and the need for such a platform.</a:t>
            </a:r>
            <a:endParaRPr lang="en-IN" sz="21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2100" b="1" dirty="0">
                <a:latin typeface="+mj-lt"/>
                <a:ea typeface="+mn-lt"/>
                <a:cs typeface="+mn-lt"/>
              </a:rPr>
              <a:t>User Needs:</a:t>
            </a:r>
            <a:r>
              <a:rPr lang="en-IN" sz="2100" dirty="0">
                <a:latin typeface="+mj-lt"/>
                <a:ea typeface="+mn-lt"/>
                <a:cs typeface="+mn-lt"/>
              </a:rPr>
              <a:t> Identify user needs and pain points related to finding roommates. Consider conducting surveys or user interviews to gather insights.</a:t>
            </a:r>
            <a:endParaRPr lang="en-IN" sz="21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2100" b="1" dirty="0">
                <a:latin typeface="+mj-lt"/>
                <a:ea typeface="+mn-lt"/>
                <a:cs typeface="+mn-lt"/>
              </a:rPr>
              <a:t>Competitive Landscape:</a:t>
            </a:r>
            <a:r>
              <a:rPr lang="en-IN" sz="2100" dirty="0">
                <a:latin typeface="+mj-lt"/>
                <a:ea typeface="+mn-lt"/>
                <a:cs typeface="+mn-lt"/>
              </a:rPr>
              <a:t> Analyse competitors in the roommate finding space to understand their strengths and weaknesses.</a:t>
            </a:r>
            <a:endParaRPr lang="en-IN" sz="2100" dirty="0">
              <a:latin typeface="+mj-l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b="1" u="sng" dirty="0">
                <a:latin typeface="+mj-lt"/>
                <a:ea typeface="+mn-lt"/>
                <a:cs typeface="+mn-lt"/>
              </a:rPr>
              <a:t>Feasibility Analysis</a:t>
            </a:r>
            <a:r>
              <a:rPr lang="en-IN" sz="2400" b="1" dirty="0">
                <a:latin typeface="+mj-lt"/>
                <a:ea typeface="+mn-lt"/>
                <a:cs typeface="+mn-lt"/>
              </a:rPr>
              <a:t>:</a:t>
            </a:r>
            <a:endParaRPr lang="en-IN" sz="24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2200" b="1" dirty="0">
                <a:latin typeface="+mj-lt"/>
                <a:ea typeface="+mn-lt"/>
                <a:cs typeface="+mn-lt"/>
              </a:rPr>
              <a:t>Legal and Regulatory:</a:t>
            </a:r>
            <a:r>
              <a:rPr lang="en-IN" sz="2200" dirty="0">
                <a:latin typeface="+mj-lt"/>
                <a:ea typeface="+mn-lt"/>
                <a:cs typeface="+mn-lt"/>
              </a:rPr>
              <a:t> Assess the legal and regulatory requirements for operating a roommate finder website, including data privacy laws, user agreements, and intellectual property rights.</a:t>
            </a:r>
            <a:endParaRPr lang="en-IN" sz="22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2200" b="1" dirty="0">
                <a:latin typeface="+mj-lt"/>
                <a:ea typeface="+mn-lt"/>
                <a:cs typeface="+mn-lt"/>
              </a:rPr>
              <a:t>Technical Feasibility:</a:t>
            </a:r>
            <a:r>
              <a:rPr lang="en-IN" sz="2200" dirty="0">
                <a:latin typeface="+mj-lt"/>
                <a:ea typeface="+mn-lt"/>
                <a:cs typeface="+mn-lt"/>
              </a:rPr>
              <a:t> Evaluate the feasibility of implementing the required technology stack, including databases, hosting, and software development.</a:t>
            </a:r>
            <a:endParaRPr lang="en-IN" sz="22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2200" b="1" dirty="0">
                <a:latin typeface="+mj-lt"/>
                <a:ea typeface="+mn-lt"/>
                <a:cs typeface="+mn-lt"/>
              </a:rPr>
              <a:t>Market Feasibility:</a:t>
            </a:r>
            <a:r>
              <a:rPr lang="en-IN" sz="2200" dirty="0">
                <a:latin typeface="+mj-lt"/>
                <a:ea typeface="+mn-lt"/>
                <a:cs typeface="+mn-lt"/>
              </a:rPr>
              <a:t> Determine if there is a viable market for the service, considering factors like user acquisition costs, monetization strategies, and potential revenue streams.</a:t>
            </a:r>
            <a:endParaRPr lang="en-IN" sz="2200" dirty="0">
              <a:latin typeface="+mj-lt"/>
              <a:ea typeface="Calibri"/>
              <a:cs typeface="Calibri"/>
            </a:endParaRPr>
          </a:p>
          <a:p>
            <a:pPr marL="0" indent="0">
              <a:buNone/>
            </a:pPr>
            <a:endParaRPr lang="en-IN">
              <a:latin typeface="calibri light"/>
              <a:ea typeface="calibri light"/>
              <a:cs typeface="Calibri"/>
            </a:endParaRPr>
          </a:p>
          <a:p>
            <a:pPr marL="0" indent="0">
              <a:buNone/>
            </a:pPr>
            <a:endParaRPr lang="en-IN">
              <a:latin typeface="calibri light"/>
              <a:ea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92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D7D1-5048-498B-B092-E807E58A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" y="2647"/>
            <a:ext cx="12227244" cy="68566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2500" b="1" u="sng" dirty="0">
                <a:latin typeface="+mj-lt"/>
                <a:ea typeface="+mn-lt"/>
                <a:cs typeface="+mn-lt"/>
              </a:rPr>
              <a:t>Technical Analysis</a:t>
            </a:r>
            <a:r>
              <a:rPr lang="en-IN" sz="2500" b="1" dirty="0">
                <a:latin typeface="+mj-lt"/>
                <a:ea typeface="+mn-lt"/>
                <a:cs typeface="+mn-lt"/>
              </a:rPr>
              <a:t>:</a:t>
            </a:r>
            <a:endParaRPr lang="en-US" sz="25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Platform Selection:</a:t>
            </a:r>
            <a:r>
              <a:rPr lang="en-IN" dirty="0">
                <a:latin typeface="+mj-lt"/>
                <a:ea typeface="+mn-lt"/>
                <a:cs typeface="+mn-lt"/>
              </a:rPr>
              <a:t> Choose the appropriate technology stack and platform for developing the website e.g., web development frameworks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Scalability:</a:t>
            </a:r>
            <a:r>
              <a:rPr lang="en-IN" dirty="0">
                <a:latin typeface="+mj-lt"/>
                <a:ea typeface="+mn-lt"/>
                <a:cs typeface="+mn-lt"/>
              </a:rPr>
              <a:t> Ensure the technical architecture can handle potential growth in users and data volume.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Security:</a:t>
            </a:r>
            <a:r>
              <a:rPr lang="en-IN" dirty="0">
                <a:latin typeface="+mj-lt"/>
                <a:ea typeface="+mn-lt"/>
                <a:cs typeface="+mn-lt"/>
              </a:rPr>
              <a:t> Implement robust security measures to protect user data and ensure privacy.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Performance:</a:t>
            </a:r>
            <a:r>
              <a:rPr lang="en-IN" dirty="0">
                <a:latin typeface="+mj-lt"/>
                <a:ea typeface="+mn-lt"/>
                <a:cs typeface="+mn-lt"/>
              </a:rPr>
              <a:t> Optimize the website for fast loading times, smooth user experience, and cross-browser compatibility.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400" b="1" u="sng" dirty="0">
                <a:latin typeface="+mj-lt"/>
                <a:ea typeface="+mn-lt"/>
                <a:cs typeface="+mn-lt"/>
              </a:rPr>
              <a:t>Manpower Analysis</a:t>
            </a:r>
            <a:r>
              <a:rPr lang="en-IN" sz="2400" b="1" dirty="0">
                <a:latin typeface="+mj-lt"/>
                <a:ea typeface="+mn-lt"/>
                <a:cs typeface="+mn-lt"/>
              </a:rPr>
              <a:t>:</a:t>
            </a:r>
            <a:endParaRPr lang="en-IN" dirty="0">
              <a:latin typeface="+mj-lt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IN" sz="2400" b="1" dirty="0">
                <a:latin typeface="+mj-lt"/>
                <a:ea typeface="+mn-lt"/>
                <a:cs typeface="+mn-lt"/>
              </a:rPr>
              <a:t>Skill Assessment:</a:t>
            </a:r>
            <a:r>
              <a:rPr lang="en-IN" sz="2400" dirty="0">
                <a:latin typeface="+mj-lt"/>
                <a:ea typeface="+mn-lt"/>
                <a:cs typeface="+mn-lt"/>
              </a:rPr>
              <a:t> Assess the skills and expertise needed for each role and evaluate whether you have the necessary talent for example:</a:t>
            </a:r>
            <a:r>
              <a:rPr lang="en-IN" dirty="0">
                <a:latin typeface="+mj-lt"/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  <a:ea typeface="+mn-lt"/>
                <a:cs typeface="+mn-lt"/>
              </a:rPr>
              <a:t>        1)  Front-End Developer:</a:t>
            </a:r>
            <a:r>
              <a:rPr lang="en-IN" sz="2400" dirty="0">
                <a:latin typeface="+mj-lt"/>
                <a:ea typeface="+mn-lt"/>
                <a:cs typeface="+mn-lt"/>
              </a:rPr>
              <a:t> To convert the design into a functional web page with HTML, CSS,</a:t>
            </a:r>
          </a:p>
          <a:p>
            <a:pPr marL="0" indent="0">
              <a:buNone/>
            </a:pPr>
            <a:r>
              <a:rPr lang="en-IN" sz="2400" dirty="0">
                <a:latin typeface="+mj-lt"/>
                <a:ea typeface="+mn-lt"/>
                <a:cs typeface="+mn-lt"/>
              </a:rPr>
              <a:t>				 JavaScript.</a:t>
            </a:r>
            <a:endParaRPr lang="en-IN" dirty="0">
              <a:latin typeface="+mj-l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400" b="1" dirty="0">
                <a:latin typeface="+mj-lt"/>
                <a:ea typeface="+mn-lt"/>
                <a:cs typeface="+mn-lt"/>
              </a:rPr>
              <a:t>         2)  Back-End Developer:</a:t>
            </a:r>
            <a:r>
              <a:rPr lang="en-IN" sz="2400" dirty="0">
                <a:latin typeface="+mj-lt"/>
                <a:ea typeface="+mn-lt"/>
                <a:cs typeface="+mn-lt"/>
              </a:rPr>
              <a:t> To handle server-side functionality, user authentication, database 					 integration.</a:t>
            </a:r>
            <a:endParaRPr lang="en-IN" dirty="0">
              <a:latin typeface="+mj-lt"/>
              <a:ea typeface="+mn-lt"/>
              <a:cs typeface="+mn-lt"/>
            </a:endParaRPr>
          </a:p>
          <a:p>
            <a:pPr marL="457200" indent="-457200"/>
            <a:r>
              <a:rPr lang="en-IN" sz="2400" b="1" dirty="0">
                <a:latin typeface="+mj-lt"/>
                <a:ea typeface="+mn-lt"/>
                <a:cs typeface="+mn-lt"/>
              </a:rPr>
              <a:t>Resource Allocation:</a:t>
            </a:r>
            <a:r>
              <a:rPr lang="en-IN" sz="2400" dirty="0">
                <a:latin typeface="+mj-lt"/>
                <a:ea typeface="+mn-lt"/>
                <a:cs typeface="+mn-lt"/>
              </a:rPr>
              <a:t> Allocate human resources effectively to meet development timelines and project milestones.</a:t>
            </a:r>
            <a:endParaRPr lang="en-IN" sz="2400" dirty="0">
              <a:latin typeface="+mj-lt"/>
              <a:ea typeface="Calibri"/>
              <a:cs typeface="Calibri"/>
            </a:endParaRPr>
          </a:p>
          <a:p>
            <a:pPr marL="0" indent="0">
              <a:buNone/>
            </a:pPr>
            <a:endParaRPr lang="en-IN" sz="2400" b="1" dirty="0">
              <a:latin typeface="+mj-lt"/>
              <a:ea typeface="+mn-lt"/>
              <a:cs typeface="calibri light"/>
            </a:endParaRPr>
          </a:p>
          <a:p>
            <a:pPr marL="0" indent="0">
              <a:buNone/>
            </a:pPr>
            <a:endParaRPr lang="en-IN" sz="2400" dirty="0">
              <a:latin typeface="+mj-lt"/>
              <a:ea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50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D7D1-5048-498B-B092-E807E58A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" y="2647"/>
            <a:ext cx="12227244" cy="68566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IN" sz="2900" b="1" dirty="0">
              <a:latin typeface="+mj-l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900" b="1" u="sng" dirty="0">
                <a:latin typeface="+mj-lt"/>
                <a:ea typeface="+mn-lt"/>
                <a:cs typeface="+mn-lt"/>
              </a:rPr>
              <a:t>Financial Analysis</a:t>
            </a:r>
            <a:r>
              <a:rPr lang="en-IN" sz="2900" b="1" dirty="0">
                <a:latin typeface="+mj-lt"/>
                <a:ea typeface="+mn-lt"/>
                <a:cs typeface="+mn-lt"/>
              </a:rPr>
              <a:t>:</a:t>
            </a:r>
            <a:endParaRPr lang="en-US" sz="29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Cost Estimation:</a:t>
            </a:r>
            <a:r>
              <a:rPr lang="en-IN" dirty="0">
                <a:latin typeface="+mj-lt"/>
                <a:ea typeface="+mn-lt"/>
                <a:cs typeface="+mn-lt"/>
              </a:rPr>
              <a:t> Estimate the initial and ongoing costs, including hosting, marketing, and administrative expenses.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Revenue Projections:</a:t>
            </a:r>
            <a:r>
              <a:rPr lang="en-IN" dirty="0">
                <a:latin typeface="+mj-lt"/>
                <a:ea typeface="+mn-lt"/>
                <a:cs typeface="+mn-lt"/>
              </a:rPr>
              <a:t> Create revenue models based on subscription fees, advertising, premium features, or any other monetization strategy.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Break-even Analysis:</a:t>
            </a:r>
            <a:r>
              <a:rPr lang="en-IN" dirty="0">
                <a:latin typeface="+mj-lt"/>
                <a:ea typeface="+mn-lt"/>
                <a:cs typeface="+mn-lt"/>
              </a:rPr>
              <a:t> Determine the point at which the website will cover its costs and begin generating profits.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900" b="1" u="sng" dirty="0">
                <a:latin typeface="+mj-lt"/>
                <a:ea typeface="+mn-lt"/>
                <a:cs typeface="+mn-lt"/>
              </a:rPr>
              <a:t>Requirement Analysis</a:t>
            </a:r>
            <a:r>
              <a:rPr lang="en-IN" sz="2900" b="1" dirty="0">
                <a:latin typeface="+mj-lt"/>
                <a:ea typeface="+mn-lt"/>
                <a:cs typeface="+mn-lt"/>
              </a:rPr>
              <a:t>:</a:t>
            </a:r>
            <a:endParaRPr lang="en-IN" sz="2900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User Stories:</a:t>
            </a:r>
            <a:r>
              <a:rPr lang="en-IN" dirty="0">
                <a:latin typeface="+mj-lt"/>
                <a:ea typeface="+mn-lt"/>
                <a:cs typeface="+mn-lt"/>
              </a:rPr>
              <a:t> Create user stories and use cases to define the functionality and features required on the home page and throughout the website.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Feature Prioritization:</a:t>
            </a:r>
            <a:r>
              <a:rPr lang="en-IN" dirty="0">
                <a:latin typeface="+mj-lt"/>
                <a:ea typeface="+mn-lt"/>
                <a:cs typeface="+mn-lt"/>
              </a:rPr>
              <a:t> Prioritize features based on user needs, business goals, and development resources.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IN" b="1" dirty="0">
                <a:latin typeface="+mj-lt"/>
                <a:ea typeface="+mn-lt"/>
                <a:cs typeface="+mn-lt"/>
              </a:rPr>
              <a:t>Content Requirements:</a:t>
            </a:r>
            <a:r>
              <a:rPr lang="en-IN" dirty="0">
                <a:latin typeface="+mj-lt"/>
                <a:ea typeface="+mn-lt"/>
                <a:cs typeface="+mn-lt"/>
              </a:rPr>
              <a:t> Identify the content elements such as text, images, videos, and user-generated content necessary for the home page.</a:t>
            </a:r>
            <a:endParaRPr lang="en-IN" dirty="0">
              <a:latin typeface="+mj-lt"/>
              <a:ea typeface="Calibri"/>
              <a:cs typeface="Calibri"/>
            </a:endParaRPr>
          </a:p>
          <a:p>
            <a:pPr marL="0" indent="0">
              <a:buNone/>
            </a:pPr>
            <a:endParaRPr lang="en-IN" sz="2400" b="1" dirty="0">
              <a:latin typeface="+mj-lt"/>
              <a:ea typeface="+mn-lt"/>
              <a:cs typeface="calibri light"/>
            </a:endParaRPr>
          </a:p>
          <a:p>
            <a:pPr marL="0" indent="0">
              <a:buNone/>
            </a:pPr>
            <a:endParaRPr lang="en-IN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33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Roomr (Analysis Report)       ~pbl team project</vt:lpstr>
      <vt:lpstr>Login module                                                                        ~Ayush</vt:lpstr>
      <vt:lpstr>Payment module          ~Ayush</vt:lpstr>
      <vt:lpstr>PowerPoint Presentation</vt:lpstr>
      <vt:lpstr>Preferences/setup module                                                ~Raghav</vt:lpstr>
      <vt:lpstr>PowerPoint Presentation</vt:lpstr>
      <vt:lpstr> home module               ~Aditya</vt:lpstr>
      <vt:lpstr>PowerPoint Presentation</vt:lpstr>
      <vt:lpstr>PowerPoint Presentation</vt:lpstr>
      <vt:lpstr>chatting page             ~Shantanu</vt:lpstr>
      <vt:lpstr>PowerPoint Presentation</vt:lpstr>
      <vt:lpstr>SOURCES/REFERNCES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Roomr      </dc:title>
  <dc:creator>Ayush Prasad</dc:creator>
  <cp:lastModifiedBy>Raghav Nagpal</cp:lastModifiedBy>
  <cp:revision>2</cp:revision>
  <dcterms:created xsi:type="dcterms:W3CDTF">2023-08-27T10:53:25Z</dcterms:created>
  <dcterms:modified xsi:type="dcterms:W3CDTF">2023-10-02T10:18:45Z</dcterms:modified>
</cp:coreProperties>
</file>