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letter"/>
  <p:notesSz cx="7315200" cy="9601200"/>
  <p:embeddedFontLst>
    <p:embeddedFont>
      <p:font typeface="Alice" pitchFamily="2" charset="0"/>
      <p:regular r:id="rId3"/>
    </p:embeddedFont>
  </p:embeddedFontLst>
  <p:defaultTextStyle>
    <a:defPPr>
      <a:defRPr lang="en-US"/>
    </a:defPPr>
    <a:lvl1pPr marL="0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0" userDrawn="1">
          <p15:clr>
            <a:srgbClr val="A4A3A4"/>
          </p15:clr>
        </p15:guide>
        <p15:guide id="2" pos="24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528" y="72"/>
      </p:cViewPr>
      <p:guideLst>
        <p:guide orient="horz" pos="1960"/>
        <p:guide pos="24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433" y="1933496"/>
            <a:ext cx="6646233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864" y="3526974"/>
            <a:ext cx="5473368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3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6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9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2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5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8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64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8847" y="249252"/>
            <a:ext cx="1759297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0956" y="249252"/>
            <a:ext cx="5147573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56" y="3999543"/>
            <a:ext cx="6646233" cy="1236169"/>
          </a:xfrm>
        </p:spPr>
        <p:txBody>
          <a:bodyPr anchor="t"/>
          <a:lstStyle>
            <a:lvl1pPr algn="l">
              <a:defRPr sz="335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656" y="2638026"/>
            <a:ext cx="6646233" cy="1361514"/>
          </a:xfrm>
        </p:spPr>
        <p:txBody>
          <a:bodyPr anchor="b"/>
          <a:lstStyle>
            <a:lvl1pPr marL="0" indent="0">
              <a:buNone/>
              <a:defRPr sz="1675">
                <a:solidFill>
                  <a:schemeClr val="tx1">
                    <a:tint val="75000"/>
                  </a:schemeClr>
                </a:solidFill>
              </a:defRPr>
            </a:lvl1pPr>
            <a:lvl2pPr marL="383045" indent="0">
              <a:buNone/>
              <a:defRPr sz="1508">
                <a:solidFill>
                  <a:schemeClr val="tx1">
                    <a:tint val="75000"/>
                  </a:schemeClr>
                </a:solidFill>
              </a:defRPr>
            </a:lvl2pPr>
            <a:lvl3pPr marL="766089" indent="0">
              <a:buNone/>
              <a:defRPr sz="1340">
                <a:solidFill>
                  <a:schemeClr val="tx1">
                    <a:tint val="75000"/>
                  </a:schemeClr>
                </a:solidFill>
              </a:defRPr>
            </a:lvl3pPr>
            <a:lvl4pPr marL="114913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53217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9152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29826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68131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306435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956" y="1452286"/>
            <a:ext cx="3453435" cy="4107597"/>
          </a:xfrm>
        </p:spPr>
        <p:txBody>
          <a:bodyPr/>
          <a:lstStyle>
            <a:lvl1pPr>
              <a:defRPr sz="2346"/>
            </a:lvl1pPr>
            <a:lvl2pPr>
              <a:defRPr sz="2011"/>
            </a:lvl2pPr>
            <a:lvl3pPr>
              <a:defRPr sz="1675"/>
            </a:lvl3pPr>
            <a:lvl4pPr>
              <a:defRPr sz="1508"/>
            </a:lvl4pPr>
            <a:lvl5pPr>
              <a:defRPr sz="1508"/>
            </a:lvl5pPr>
            <a:lvl6pPr>
              <a:defRPr sz="1508"/>
            </a:lvl6pPr>
            <a:lvl7pPr>
              <a:defRPr sz="1508"/>
            </a:lvl7pPr>
            <a:lvl8pPr>
              <a:defRPr sz="1508"/>
            </a:lvl8pPr>
            <a:lvl9pPr>
              <a:defRPr sz="1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4709" y="1452286"/>
            <a:ext cx="3453435" cy="4107597"/>
          </a:xfrm>
        </p:spPr>
        <p:txBody>
          <a:bodyPr/>
          <a:lstStyle>
            <a:lvl1pPr>
              <a:defRPr sz="2346"/>
            </a:lvl1pPr>
            <a:lvl2pPr>
              <a:defRPr sz="2011"/>
            </a:lvl2pPr>
            <a:lvl3pPr>
              <a:defRPr sz="1675"/>
            </a:lvl3pPr>
            <a:lvl4pPr>
              <a:defRPr sz="1508"/>
            </a:lvl4pPr>
            <a:lvl5pPr>
              <a:defRPr sz="1508"/>
            </a:lvl5pPr>
            <a:lvl6pPr>
              <a:defRPr sz="1508"/>
            </a:lvl6pPr>
            <a:lvl7pPr>
              <a:defRPr sz="1508"/>
            </a:lvl7pPr>
            <a:lvl8pPr>
              <a:defRPr sz="1508"/>
            </a:lvl8pPr>
            <a:lvl9pPr>
              <a:defRPr sz="1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54" y="1393212"/>
            <a:ext cx="3454793" cy="580624"/>
          </a:xfrm>
        </p:spPr>
        <p:txBody>
          <a:bodyPr anchor="b"/>
          <a:lstStyle>
            <a:lvl1pPr marL="0" indent="0">
              <a:buNone/>
              <a:defRPr sz="2011" b="1"/>
            </a:lvl1pPr>
            <a:lvl2pPr marL="383045" indent="0">
              <a:buNone/>
              <a:defRPr sz="1675" b="1"/>
            </a:lvl2pPr>
            <a:lvl3pPr marL="766089" indent="0">
              <a:buNone/>
              <a:defRPr sz="1508" b="1"/>
            </a:lvl3pPr>
            <a:lvl4pPr marL="1149134" indent="0">
              <a:buNone/>
              <a:defRPr sz="1340" b="1"/>
            </a:lvl4pPr>
            <a:lvl5pPr marL="1532179" indent="0">
              <a:buNone/>
              <a:defRPr sz="1340" b="1"/>
            </a:lvl5pPr>
            <a:lvl6pPr marL="1915224" indent="0">
              <a:buNone/>
              <a:defRPr sz="1340" b="1"/>
            </a:lvl6pPr>
            <a:lvl7pPr marL="2298268" indent="0">
              <a:buNone/>
              <a:defRPr sz="1340" b="1"/>
            </a:lvl7pPr>
            <a:lvl8pPr marL="2681313" indent="0">
              <a:buNone/>
              <a:defRPr sz="1340" b="1"/>
            </a:lvl8pPr>
            <a:lvl9pPr marL="3064358" indent="0">
              <a:buNone/>
              <a:defRPr sz="13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954" y="1973838"/>
            <a:ext cx="3454793" cy="3586043"/>
          </a:xfrm>
        </p:spPr>
        <p:txBody>
          <a:bodyPr/>
          <a:lstStyle>
            <a:lvl1pPr>
              <a:defRPr sz="2011"/>
            </a:lvl1pPr>
            <a:lvl2pPr>
              <a:defRPr sz="1675"/>
            </a:lvl2pPr>
            <a:lvl3pPr>
              <a:defRPr sz="1508"/>
            </a:lvl3pPr>
            <a:lvl4pPr>
              <a:defRPr sz="1340"/>
            </a:lvl4pPr>
            <a:lvl5pPr>
              <a:defRPr sz="1340"/>
            </a:lvl5pPr>
            <a:lvl6pPr>
              <a:defRPr sz="1340"/>
            </a:lvl6pPr>
            <a:lvl7pPr>
              <a:defRPr sz="1340"/>
            </a:lvl7pPr>
            <a:lvl8pPr>
              <a:defRPr sz="1340"/>
            </a:lvl8pPr>
            <a:lvl9pPr>
              <a:defRPr sz="13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1993" y="1393212"/>
            <a:ext cx="3456150" cy="580624"/>
          </a:xfrm>
        </p:spPr>
        <p:txBody>
          <a:bodyPr anchor="b"/>
          <a:lstStyle>
            <a:lvl1pPr marL="0" indent="0">
              <a:buNone/>
              <a:defRPr sz="2011" b="1"/>
            </a:lvl1pPr>
            <a:lvl2pPr marL="383045" indent="0">
              <a:buNone/>
              <a:defRPr sz="1675" b="1"/>
            </a:lvl2pPr>
            <a:lvl3pPr marL="766089" indent="0">
              <a:buNone/>
              <a:defRPr sz="1508" b="1"/>
            </a:lvl3pPr>
            <a:lvl4pPr marL="1149134" indent="0">
              <a:buNone/>
              <a:defRPr sz="1340" b="1"/>
            </a:lvl4pPr>
            <a:lvl5pPr marL="1532179" indent="0">
              <a:buNone/>
              <a:defRPr sz="1340" b="1"/>
            </a:lvl5pPr>
            <a:lvl6pPr marL="1915224" indent="0">
              <a:buNone/>
              <a:defRPr sz="1340" b="1"/>
            </a:lvl6pPr>
            <a:lvl7pPr marL="2298268" indent="0">
              <a:buNone/>
              <a:defRPr sz="1340" b="1"/>
            </a:lvl7pPr>
            <a:lvl8pPr marL="2681313" indent="0">
              <a:buNone/>
              <a:defRPr sz="1340" b="1"/>
            </a:lvl8pPr>
            <a:lvl9pPr marL="3064358" indent="0">
              <a:buNone/>
              <a:defRPr sz="13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71993" y="1973838"/>
            <a:ext cx="3456150" cy="3586043"/>
          </a:xfrm>
        </p:spPr>
        <p:txBody>
          <a:bodyPr/>
          <a:lstStyle>
            <a:lvl1pPr>
              <a:defRPr sz="2011"/>
            </a:lvl1pPr>
            <a:lvl2pPr>
              <a:defRPr sz="1675"/>
            </a:lvl2pPr>
            <a:lvl3pPr>
              <a:defRPr sz="1508"/>
            </a:lvl3pPr>
            <a:lvl4pPr>
              <a:defRPr sz="1340"/>
            </a:lvl4pPr>
            <a:lvl5pPr>
              <a:defRPr sz="1340"/>
            </a:lvl5pPr>
            <a:lvl6pPr>
              <a:defRPr sz="1340"/>
            </a:lvl6pPr>
            <a:lvl7pPr>
              <a:defRPr sz="1340"/>
            </a:lvl7pPr>
            <a:lvl8pPr>
              <a:defRPr sz="1340"/>
            </a:lvl8pPr>
            <a:lvl9pPr>
              <a:defRPr sz="13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55" y="247810"/>
            <a:ext cx="2572429" cy="1054634"/>
          </a:xfrm>
        </p:spPr>
        <p:txBody>
          <a:bodyPr anchor="b"/>
          <a:lstStyle>
            <a:lvl1pPr algn="l">
              <a:defRPr sz="16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7050" y="247814"/>
            <a:ext cx="4371092" cy="5312069"/>
          </a:xfrm>
        </p:spPr>
        <p:txBody>
          <a:bodyPr/>
          <a:lstStyle>
            <a:lvl1pPr>
              <a:defRPr sz="2681"/>
            </a:lvl1pPr>
            <a:lvl2pPr>
              <a:defRPr sz="2346"/>
            </a:lvl2pPr>
            <a:lvl3pPr>
              <a:defRPr sz="2011"/>
            </a:lvl3pPr>
            <a:lvl4pPr>
              <a:defRPr sz="1675"/>
            </a:lvl4pPr>
            <a:lvl5pPr>
              <a:defRPr sz="1675"/>
            </a:lvl5pPr>
            <a:lvl6pPr>
              <a:defRPr sz="1675"/>
            </a:lvl6pPr>
            <a:lvl7pPr>
              <a:defRPr sz="1675"/>
            </a:lvl7pPr>
            <a:lvl8pPr>
              <a:defRPr sz="1675"/>
            </a:lvl8pPr>
            <a:lvl9pPr>
              <a:defRPr sz="1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955" y="1302447"/>
            <a:ext cx="2572429" cy="4257435"/>
          </a:xfrm>
        </p:spPr>
        <p:txBody>
          <a:bodyPr/>
          <a:lstStyle>
            <a:lvl1pPr marL="0" indent="0">
              <a:buNone/>
              <a:defRPr sz="1173"/>
            </a:lvl1pPr>
            <a:lvl2pPr marL="383045" indent="0">
              <a:buNone/>
              <a:defRPr sz="1005"/>
            </a:lvl2pPr>
            <a:lvl3pPr marL="766089" indent="0">
              <a:buNone/>
              <a:defRPr sz="838"/>
            </a:lvl3pPr>
            <a:lvl4pPr marL="1149134" indent="0">
              <a:buNone/>
              <a:defRPr sz="754"/>
            </a:lvl4pPr>
            <a:lvl5pPr marL="1532179" indent="0">
              <a:buNone/>
              <a:defRPr sz="754"/>
            </a:lvl5pPr>
            <a:lvl6pPr marL="1915224" indent="0">
              <a:buNone/>
              <a:defRPr sz="754"/>
            </a:lvl6pPr>
            <a:lvl7pPr marL="2298268" indent="0">
              <a:buNone/>
              <a:defRPr sz="754"/>
            </a:lvl7pPr>
            <a:lvl8pPr marL="2681313" indent="0">
              <a:buNone/>
              <a:defRPr sz="754"/>
            </a:lvl8pPr>
            <a:lvl9pPr marL="3064358" indent="0">
              <a:buNone/>
              <a:defRPr sz="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598" y="4356847"/>
            <a:ext cx="4691458" cy="514350"/>
          </a:xfrm>
        </p:spPr>
        <p:txBody>
          <a:bodyPr anchor="b"/>
          <a:lstStyle>
            <a:lvl1pPr algn="l">
              <a:defRPr sz="16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32598" y="556132"/>
            <a:ext cx="4691458" cy="3734440"/>
          </a:xfrm>
        </p:spPr>
        <p:txBody>
          <a:bodyPr/>
          <a:lstStyle>
            <a:lvl1pPr marL="0" indent="0">
              <a:buNone/>
              <a:defRPr sz="2681"/>
            </a:lvl1pPr>
            <a:lvl2pPr marL="383045" indent="0">
              <a:buNone/>
              <a:defRPr sz="2346"/>
            </a:lvl2pPr>
            <a:lvl3pPr marL="766089" indent="0">
              <a:buNone/>
              <a:defRPr sz="2011"/>
            </a:lvl3pPr>
            <a:lvl4pPr marL="1149134" indent="0">
              <a:buNone/>
              <a:defRPr sz="1675"/>
            </a:lvl4pPr>
            <a:lvl5pPr marL="1532179" indent="0">
              <a:buNone/>
              <a:defRPr sz="1675"/>
            </a:lvl5pPr>
            <a:lvl6pPr marL="1915224" indent="0">
              <a:buNone/>
              <a:defRPr sz="1675"/>
            </a:lvl6pPr>
            <a:lvl7pPr marL="2298268" indent="0">
              <a:buNone/>
              <a:defRPr sz="1675"/>
            </a:lvl7pPr>
            <a:lvl8pPr marL="2681313" indent="0">
              <a:buNone/>
              <a:defRPr sz="1675"/>
            </a:lvl8pPr>
            <a:lvl9pPr marL="3064358" indent="0">
              <a:buNone/>
              <a:defRPr sz="167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598" y="4871201"/>
            <a:ext cx="4691458" cy="730463"/>
          </a:xfrm>
        </p:spPr>
        <p:txBody>
          <a:bodyPr/>
          <a:lstStyle>
            <a:lvl1pPr marL="0" indent="0">
              <a:buNone/>
              <a:defRPr sz="1173"/>
            </a:lvl1pPr>
            <a:lvl2pPr marL="383045" indent="0">
              <a:buNone/>
              <a:defRPr sz="1005"/>
            </a:lvl2pPr>
            <a:lvl3pPr marL="766089" indent="0">
              <a:buNone/>
              <a:defRPr sz="838"/>
            </a:lvl3pPr>
            <a:lvl4pPr marL="1149134" indent="0">
              <a:buNone/>
              <a:defRPr sz="754"/>
            </a:lvl4pPr>
            <a:lvl5pPr marL="1532179" indent="0">
              <a:buNone/>
              <a:defRPr sz="754"/>
            </a:lvl5pPr>
            <a:lvl6pPr marL="1915224" indent="0">
              <a:buNone/>
              <a:defRPr sz="754"/>
            </a:lvl6pPr>
            <a:lvl7pPr marL="2298268" indent="0">
              <a:buNone/>
              <a:defRPr sz="754"/>
            </a:lvl7pPr>
            <a:lvl8pPr marL="2681313" indent="0">
              <a:buNone/>
              <a:defRPr sz="754"/>
            </a:lvl8pPr>
            <a:lvl9pPr marL="3064358" indent="0">
              <a:buNone/>
              <a:defRPr sz="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54" y="249254"/>
            <a:ext cx="7037188" cy="10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54" y="1452286"/>
            <a:ext cx="7037188" cy="410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0954" y="5768789"/>
            <a:ext cx="1824456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1525" y="5768789"/>
            <a:ext cx="2476048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03686" y="5768789"/>
            <a:ext cx="1824456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6089" rtl="0" eaLnBrk="1" latinLnBrk="0" hangingPunct="1">
        <a:spcBef>
          <a:spcPct val="0"/>
        </a:spcBef>
        <a:buNone/>
        <a:defRPr sz="36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283" indent="-287283" algn="l" defTabSz="766089" rtl="0" eaLnBrk="1" latinLnBrk="0" hangingPunct="1">
        <a:spcBef>
          <a:spcPct val="20000"/>
        </a:spcBef>
        <a:buFont typeface="Arial" pitchFamily="34" charset="0"/>
        <a:buChar char="•"/>
        <a:defRPr sz="2681" kern="1200">
          <a:solidFill>
            <a:schemeClr val="tx1"/>
          </a:solidFill>
          <a:latin typeface="+mn-lt"/>
          <a:ea typeface="+mn-ea"/>
          <a:cs typeface="+mn-cs"/>
        </a:defRPr>
      </a:lvl1pPr>
      <a:lvl2pPr marL="622447" indent="-239403" algn="l" defTabSz="766089" rtl="0" eaLnBrk="1" latinLnBrk="0" hangingPunct="1">
        <a:spcBef>
          <a:spcPct val="20000"/>
        </a:spcBef>
        <a:buFont typeface="Arial" pitchFamily="34" charset="0"/>
        <a:buChar char="–"/>
        <a:defRPr sz="2346" kern="1200">
          <a:solidFill>
            <a:schemeClr val="tx1"/>
          </a:solidFill>
          <a:latin typeface="+mn-lt"/>
          <a:ea typeface="+mn-ea"/>
          <a:cs typeface="+mn-cs"/>
        </a:defRPr>
      </a:lvl2pPr>
      <a:lvl3pPr marL="957612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2011" kern="1200">
          <a:solidFill>
            <a:schemeClr val="tx1"/>
          </a:solidFill>
          <a:latin typeface="+mn-lt"/>
          <a:ea typeface="+mn-ea"/>
          <a:cs typeface="+mn-cs"/>
        </a:defRPr>
      </a:lvl3pPr>
      <a:lvl4pPr marL="1340657" indent="-191522" algn="l" defTabSz="766089" rtl="0" eaLnBrk="1" latinLnBrk="0" hangingPunct="1">
        <a:spcBef>
          <a:spcPct val="20000"/>
        </a:spcBef>
        <a:buFont typeface="Arial" pitchFamily="34" charset="0"/>
        <a:buChar char="–"/>
        <a:defRPr sz="1675" kern="1200">
          <a:solidFill>
            <a:schemeClr val="tx1"/>
          </a:solidFill>
          <a:latin typeface="+mn-lt"/>
          <a:ea typeface="+mn-ea"/>
          <a:cs typeface="+mn-cs"/>
        </a:defRPr>
      </a:lvl4pPr>
      <a:lvl5pPr marL="1723701" indent="-191522" algn="l" defTabSz="766089" rtl="0" eaLnBrk="1" latinLnBrk="0" hangingPunct="1">
        <a:spcBef>
          <a:spcPct val="20000"/>
        </a:spcBef>
        <a:buFont typeface="Arial" pitchFamily="34" charset="0"/>
        <a:buChar char="»"/>
        <a:defRPr sz="1675" kern="1200">
          <a:solidFill>
            <a:schemeClr val="tx1"/>
          </a:solidFill>
          <a:latin typeface="+mn-lt"/>
          <a:ea typeface="+mn-ea"/>
          <a:cs typeface="+mn-cs"/>
        </a:defRPr>
      </a:lvl5pPr>
      <a:lvl6pPr marL="2106746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1675" kern="1200">
          <a:solidFill>
            <a:schemeClr val="tx1"/>
          </a:solidFill>
          <a:latin typeface="+mn-lt"/>
          <a:ea typeface="+mn-ea"/>
          <a:cs typeface="+mn-cs"/>
        </a:defRPr>
      </a:lvl6pPr>
      <a:lvl7pPr marL="2489791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1675" kern="1200">
          <a:solidFill>
            <a:schemeClr val="tx1"/>
          </a:solidFill>
          <a:latin typeface="+mn-lt"/>
          <a:ea typeface="+mn-ea"/>
          <a:cs typeface="+mn-cs"/>
        </a:defRPr>
      </a:lvl7pPr>
      <a:lvl8pPr marL="2872835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1675" kern="1200">
          <a:solidFill>
            <a:schemeClr val="tx1"/>
          </a:solidFill>
          <a:latin typeface="+mn-lt"/>
          <a:ea typeface="+mn-ea"/>
          <a:cs typeface="+mn-cs"/>
        </a:defRPr>
      </a:lvl8pPr>
      <a:lvl9pPr marL="3255880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1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1pPr>
      <a:lvl2pPr marL="383045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2pPr>
      <a:lvl3pPr marL="766089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3pPr>
      <a:lvl4pPr marL="1149134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4pPr>
      <a:lvl5pPr marL="1532179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5pPr>
      <a:lvl6pPr marL="1915224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6pPr>
      <a:lvl7pPr marL="2298268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7pPr>
      <a:lvl8pPr marL="2681313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8pPr>
      <a:lvl9pPr marL="3064358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FF712B9-F452-6E83-148D-90C934DE5403}"/>
              </a:ext>
            </a:extLst>
          </p:cNvPr>
          <p:cNvGrpSpPr/>
          <p:nvPr/>
        </p:nvGrpSpPr>
        <p:grpSpPr>
          <a:xfrm>
            <a:off x="476222" y="492520"/>
            <a:ext cx="8290733" cy="5707123"/>
            <a:chOff x="0" y="0"/>
            <a:chExt cx="26637079" cy="1782087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F44FA12-E416-5917-98C2-3E42FDED5E64}"/>
                </a:ext>
              </a:extLst>
            </p:cNvPr>
            <p:cNvSpPr/>
            <p:nvPr/>
          </p:nvSpPr>
          <p:spPr>
            <a:xfrm>
              <a:off x="0" y="0"/>
              <a:ext cx="26637078" cy="17820870"/>
            </a:xfrm>
            <a:custGeom>
              <a:avLst/>
              <a:gdLst/>
              <a:ahLst/>
              <a:cxnLst/>
              <a:rect l="l" t="t" r="r" b="b"/>
              <a:pathLst>
                <a:path w="26637078" h="17820870">
                  <a:moveTo>
                    <a:pt x="0" y="0"/>
                  </a:moveTo>
                  <a:lnTo>
                    <a:pt x="0" y="17820870"/>
                  </a:lnTo>
                  <a:lnTo>
                    <a:pt x="26637078" y="17820870"/>
                  </a:lnTo>
                  <a:lnTo>
                    <a:pt x="26637078" y="0"/>
                  </a:lnTo>
                  <a:lnTo>
                    <a:pt x="0" y="0"/>
                  </a:lnTo>
                  <a:close/>
                  <a:moveTo>
                    <a:pt x="26576117" y="17759911"/>
                  </a:moveTo>
                  <a:lnTo>
                    <a:pt x="59690" y="17759911"/>
                  </a:lnTo>
                  <a:lnTo>
                    <a:pt x="59690" y="59690"/>
                  </a:lnTo>
                  <a:lnTo>
                    <a:pt x="26576117" y="59690"/>
                  </a:lnTo>
                  <a:lnTo>
                    <a:pt x="26576117" y="17759911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31C5264C-13EA-C6DB-0785-166089EFE35D}"/>
              </a:ext>
            </a:extLst>
          </p:cNvPr>
          <p:cNvSpPr/>
          <p:nvPr/>
        </p:nvSpPr>
        <p:spPr>
          <a:xfrm rot="5400000">
            <a:off x="7691256" y="3385914"/>
            <a:ext cx="3860560" cy="3867592"/>
          </a:xfrm>
          <a:custGeom>
            <a:avLst/>
            <a:gdLst/>
            <a:ahLst/>
            <a:cxnLst/>
            <a:rect l="l" t="t" r="r" b="b"/>
            <a:pathLst>
              <a:path w="4608245" h="4616639">
                <a:moveTo>
                  <a:pt x="0" y="0"/>
                </a:moveTo>
                <a:lnTo>
                  <a:pt x="4608245" y="0"/>
                </a:lnTo>
                <a:lnTo>
                  <a:pt x="4608245" y="4616639"/>
                </a:lnTo>
                <a:lnTo>
                  <a:pt x="0" y="4616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8D6AEB1-B931-6EB5-9854-DBD4DDC9050C}"/>
              </a:ext>
            </a:extLst>
          </p:cNvPr>
          <p:cNvSpPr/>
          <p:nvPr/>
        </p:nvSpPr>
        <p:spPr>
          <a:xfrm>
            <a:off x="6457057" y="794526"/>
            <a:ext cx="2231598" cy="756394"/>
          </a:xfrm>
          <a:custGeom>
            <a:avLst/>
            <a:gdLst/>
            <a:ahLst/>
            <a:cxnLst/>
            <a:rect l="l" t="t" r="r" b="b"/>
            <a:pathLst>
              <a:path w="2663798" h="902887">
                <a:moveTo>
                  <a:pt x="0" y="0"/>
                </a:moveTo>
                <a:lnTo>
                  <a:pt x="2663798" y="0"/>
                </a:lnTo>
                <a:lnTo>
                  <a:pt x="2663798" y="902888"/>
                </a:lnTo>
                <a:lnTo>
                  <a:pt x="0" y="9028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B346E60-F88B-21AE-2FC4-D35184B8F541}"/>
              </a:ext>
            </a:extLst>
          </p:cNvPr>
          <p:cNvSpPr/>
          <p:nvPr/>
        </p:nvSpPr>
        <p:spPr>
          <a:xfrm rot="15348323" flipH="1">
            <a:off x="-243946" y="-864528"/>
            <a:ext cx="1857842" cy="2968864"/>
          </a:xfrm>
          <a:custGeom>
            <a:avLst/>
            <a:gdLst/>
            <a:ahLst/>
            <a:cxnLst/>
            <a:rect l="l" t="t" r="r" b="b"/>
            <a:pathLst>
              <a:path w="4344413" h="4344413">
                <a:moveTo>
                  <a:pt x="4344413" y="0"/>
                </a:moveTo>
                <a:lnTo>
                  <a:pt x="0" y="0"/>
                </a:lnTo>
                <a:lnTo>
                  <a:pt x="0" y="4344412"/>
                </a:lnTo>
                <a:lnTo>
                  <a:pt x="4344413" y="4344412"/>
                </a:lnTo>
                <a:lnTo>
                  <a:pt x="434441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E85559AB-7B86-CCC5-5ED4-A6BE2B8580B9}"/>
              </a:ext>
            </a:extLst>
          </p:cNvPr>
          <p:cNvSpPr/>
          <p:nvPr/>
        </p:nvSpPr>
        <p:spPr>
          <a:xfrm rot="15227036" flipH="1">
            <a:off x="-432893" y="-879579"/>
            <a:ext cx="1692852" cy="2031131"/>
          </a:xfrm>
          <a:custGeom>
            <a:avLst/>
            <a:gdLst/>
            <a:ahLst/>
            <a:cxnLst/>
            <a:rect l="l" t="t" r="r" b="b"/>
            <a:pathLst>
              <a:path w="4548612" h="4548612">
                <a:moveTo>
                  <a:pt x="4548611" y="0"/>
                </a:moveTo>
                <a:lnTo>
                  <a:pt x="0" y="0"/>
                </a:lnTo>
                <a:lnTo>
                  <a:pt x="0" y="4548612"/>
                </a:lnTo>
                <a:lnTo>
                  <a:pt x="4548611" y="4548612"/>
                </a:lnTo>
                <a:lnTo>
                  <a:pt x="454861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9679027F-BBA1-69FA-CCF1-982B5E7AACA1}"/>
              </a:ext>
            </a:extLst>
          </p:cNvPr>
          <p:cNvSpPr/>
          <p:nvPr/>
        </p:nvSpPr>
        <p:spPr>
          <a:xfrm>
            <a:off x="6457056" y="4007233"/>
            <a:ext cx="1585986" cy="1522546"/>
          </a:xfrm>
          <a:custGeom>
            <a:avLst/>
            <a:gdLst/>
            <a:ahLst/>
            <a:cxnLst/>
            <a:rect l="l" t="t" r="r" b="b"/>
            <a:pathLst>
              <a:path w="1893148" h="1817422">
                <a:moveTo>
                  <a:pt x="0" y="0"/>
                </a:moveTo>
                <a:lnTo>
                  <a:pt x="1893148" y="0"/>
                </a:lnTo>
                <a:lnTo>
                  <a:pt x="1893148" y="1817422"/>
                </a:lnTo>
                <a:lnTo>
                  <a:pt x="0" y="18174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DAECED57-B350-33CE-19A4-F7689FB96224}"/>
              </a:ext>
            </a:extLst>
          </p:cNvPr>
          <p:cNvSpPr txBox="1"/>
          <p:nvPr/>
        </p:nvSpPr>
        <p:spPr>
          <a:xfrm>
            <a:off x="2059734" y="825292"/>
            <a:ext cx="498272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</a:pPr>
            <a:r>
              <a:rPr lang="en-US" sz="2764" b="1" spc="276" dirty="0">
                <a:solidFill>
                  <a:srgbClr val="1C2120"/>
                </a:solidFill>
                <a:latin typeface="Alice" pitchFamily="2" charset="0"/>
                <a:ea typeface="Alice" pitchFamily="2" charset="0"/>
                <a:cs typeface="Alice Bold"/>
                <a:sym typeface="Alice Bold"/>
              </a:rPr>
              <a:t>CERTIFICATE </a:t>
            </a:r>
          </a:p>
          <a:p>
            <a:pPr algn="ctr">
              <a:lnSpc>
                <a:spcPts val="3050"/>
              </a:lnSpc>
            </a:pPr>
            <a:endParaRPr lang="en-US" sz="2764" b="1" spc="276" dirty="0">
              <a:solidFill>
                <a:srgbClr val="1C2120"/>
              </a:solidFill>
              <a:latin typeface="Alice" pitchFamily="2" charset="0"/>
              <a:ea typeface="Alice" pitchFamily="2" charset="0"/>
              <a:cs typeface="Alice Bold"/>
              <a:sym typeface="Alice Bold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5D48AFA4-BBAC-C22C-F7A7-10A95448A07E}"/>
              </a:ext>
            </a:extLst>
          </p:cNvPr>
          <p:cNvSpPr txBox="1"/>
          <p:nvPr/>
        </p:nvSpPr>
        <p:spPr>
          <a:xfrm>
            <a:off x="2076066" y="1683173"/>
            <a:ext cx="4982720" cy="468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77"/>
              </a:lnSpc>
            </a:pPr>
            <a:r>
              <a:rPr lang="en-US" sz="1340" b="1" spc="134" dirty="0">
                <a:solidFill>
                  <a:srgbClr val="1C2120"/>
                </a:solidFill>
                <a:latin typeface="Alice" pitchFamily="2" charset="0"/>
                <a:ea typeface="Alice" pitchFamily="2" charset="0"/>
                <a:cs typeface="Alice Bold"/>
                <a:sym typeface="Alice Bold"/>
              </a:rPr>
              <a:t>OF </a:t>
            </a:r>
          </a:p>
          <a:p>
            <a:pPr algn="ctr">
              <a:lnSpc>
                <a:spcPts val="1877"/>
              </a:lnSpc>
            </a:pPr>
            <a:r>
              <a:rPr lang="en-US" sz="1340" b="1" spc="134" dirty="0">
                <a:solidFill>
                  <a:srgbClr val="1C2120"/>
                </a:solidFill>
                <a:latin typeface="Alice" pitchFamily="2" charset="0"/>
                <a:ea typeface="Alice" pitchFamily="2" charset="0"/>
                <a:cs typeface="Alice Bold"/>
                <a:sym typeface="Alice Bold"/>
              </a:rPr>
              <a:t>COMPLETION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949D1F98-F1F2-1793-15E6-264493EA5C4F}"/>
              </a:ext>
            </a:extLst>
          </p:cNvPr>
          <p:cNvSpPr txBox="1"/>
          <p:nvPr/>
        </p:nvSpPr>
        <p:spPr>
          <a:xfrm>
            <a:off x="4567426" y="4099164"/>
            <a:ext cx="7980" cy="18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7"/>
              </a:lnSpc>
              <a:spcBef>
                <a:spcPct val="0"/>
              </a:spcBef>
            </a:pPr>
            <a:endParaRPr sz="1385">
              <a:latin typeface="Alice" pitchFamily="2" charset="0"/>
              <a:ea typeface="Alice" pitchFamily="2" charset="0"/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28BB3719-2B05-B13F-B1BA-FB7E129FB674}"/>
              </a:ext>
            </a:extLst>
          </p:cNvPr>
          <p:cNvSpPr txBox="1"/>
          <p:nvPr/>
        </p:nvSpPr>
        <p:spPr>
          <a:xfrm>
            <a:off x="-525417" y="6272174"/>
            <a:ext cx="10026833" cy="214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9"/>
              </a:lnSpc>
            </a:pPr>
            <a:r>
              <a:rPr lang="en-US" sz="1256" dirty="0">
                <a:solidFill>
                  <a:srgbClr val="1C2120"/>
                </a:solidFill>
                <a:latin typeface="Alice" pitchFamily="2" charset="0"/>
                <a:ea typeface="Alice" pitchFamily="2" charset="0"/>
                <a:cs typeface="Canva Sans"/>
                <a:sym typeface="Canva Sans"/>
              </a:rPr>
              <a:t>*Verify this certificate at: </a:t>
            </a:r>
            <a:r>
              <a:rPr lang="en-US" sz="1256" dirty="0">
                <a:solidFill>
                  <a:srgbClr val="5271FF"/>
                </a:solidFill>
                <a:latin typeface="Alice" pitchFamily="2" charset="0"/>
                <a:ea typeface="Alice" pitchFamily="2" charset="0"/>
                <a:cs typeface="Canva Sans"/>
                <a:sym typeface="Canva Sans"/>
              </a:rPr>
              <a:t>                                                                                                   </a:t>
            </a:r>
            <a:r>
              <a:rPr lang="en-US" sz="1256" dirty="0">
                <a:solidFill>
                  <a:srgbClr val="000000"/>
                </a:solidFill>
                <a:latin typeface="Alice" pitchFamily="2" charset="0"/>
                <a:ea typeface="Alice" pitchFamily="2" charset="0"/>
                <a:cs typeface="Canva Sans"/>
                <a:sym typeface="Canva Sans"/>
              </a:rPr>
              <a:t>or Scan the above QR code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14934D42-4761-3D56-9209-EB7146E8D24D}"/>
              </a:ext>
            </a:extLst>
          </p:cNvPr>
          <p:cNvSpPr txBox="1"/>
          <p:nvPr/>
        </p:nvSpPr>
        <p:spPr>
          <a:xfrm>
            <a:off x="6249286" y="5513834"/>
            <a:ext cx="1910010" cy="52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sz="1005">
                <a:solidFill>
                  <a:srgbClr val="918CA0"/>
                </a:solidFill>
                <a:latin typeface="Alice" pitchFamily="2" charset="0"/>
                <a:ea typeface="Alice" pitchFamily="2" charset="0"/>
                <a:cs typeface="Alice"/>
                <a:sym typeface="Alice"/>
              </a:rPr>
              <a:t>Authorized Signatory</a:t>
            </a:r>
          </a:p>
          <a:p>
            <a:pPr algn="ctr">
              <a:lnSpc>
                <a:spcPts val="1408"/>
              </a:lnSpc>
            </a:pPr>
            <a:r>
              <a:rPr lang="en-US" sz="1005">
                <a:solidFill>
                  <a:srgbClr val="918CA0"/>
                </a:solidFill>
                <a:latin typeface="Alice" pitchFamily="2" charset="0"/>
                <a:ea typeface="Alice" pitchFamily="2" charset="0"/>
                <a:cs typeface="Alice"/>
                <a:sym typeface="Alice"/>
              </a:rPr>
              <a:t>Managing Director, Grace Edunet</a:t>
            </a:r>
          </a:p>
          <a:p>
            <a:pPr algn="ctr">
              <a:lnSpc>
                <a:spcPts val="1408"/>
              </a:lnSpc>
            </a:pPr>
            <a:r>
              <a:rPr lang="en-US" sz="1005">
                <a:solidFill>
                  <a:srgbClr val="918CA0"/>
                </a:solidFill>
                <a:latin typeface="Alice" pitchFamily="2" charset="0"/>
                <a:ea typeface="Alice" pitchFamily="2" charset="0"/>
                <a:cs typeface="Alice"/>
                <a:sym typeface="Alice"/>
              </a:rPr>
              <a:t>Mr. Mohan Vaidya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CA6FDE-E7A4-730D-7E28-EA8376F5A6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372" y="4176017"/>
            <a:ext cx="2185230" cy="17031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Alice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Orange Simple Formal Certificate</dc:title>
  <dc:creator>Ayush</dc:creator>
  <cp:lastModifiedBy>Ayush Raje</cp:lastModifiedBy>
  <cp:revision>18</cp:revision>
  <dcterms:created xsi:type="dcterms:W3CDTF">2006-08-16T00:00:00Z</dcterms:created>
  <dcterms:modified xsi:type="dcterms:W3CDTF">2024-09-26T13:16:34Z</dcterms:modified>
  <dc:identifier>DAGR12YiMYU</dc:identifier>
</cp:coreProperties>
</file>