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5" d="100"/>
          <a:sy n="95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C07F-B2CF-12C7-B5F8-0E7B2496D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000" dirty="0" err="1">
                <a:effectLst/>
                <a:latin typeface="Trebuchet MS (Headings)"/>
                <a:ea typeface="Calibri" panose="020F0502020204030204" pitchFamily="34" charset="0"/>
                <a:cs typeface="Cordia New" panose="020B0304020202020204" pitchFamily="34" charset="-34"/>
              </a:rPr>
              <a:t>Tren</a:t>
            </a:r>
            <a:r>
              <a:rPr lang="en-IN" sz="5000" dirty="0">
                <a:effectLst/>
                <a:latin typeface="Trebuchet MS (Headings)"/>
                <a:ea typeface="Calibri" panose="020F0502020204030204" pitchFamily="34" charset="0"/>
                <a:cs typeface="Cordia New" panose="020B0304020202020204" pitchFamily="34" charset="-34"/>
              </a:rPr>
              <a:t> Photography Website Analysis</a:t>
            </a:r>
            <a:endParaRPr lang="en-IN" sz="5000" dirty="0">
              <a:latin typeface="Trebuchet MS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313D6-3355-37B4-205A-C33362D52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“Capturing Timeless Moments Through Artistry"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3826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E860-CD3E-25D0-808C-11848F18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+mn-lt"/>
                <a:ea typeface="Calibri" panose="020F0502020204030204" pitchFamily="34" charset="0"/>
                <a:cs typeface="Cordia New" panose="020B0304020202020204" pitchFamily="34" charset="-34"/>
              </a:rPr>
              <a:t>Conclusion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CD64-363E-B48A-F4DB-280DEB22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Overall Success: Website achieves objectives of professionalism, engagement, brand identity, and positive feedback.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Positive Outcomes: Enhanced online presence, improved communication, and increased brand recognition.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Visual Element: Represent success through a visual collage or design element.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71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9FEA-27A2-8555-173D-25163290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472" y="2342148"/>
            <a:ext cx="6627055" cy="598904"/>
          </a:xfrm>
        </p:spPr>
        <p:txBody>
          <a:bodyPr>
            <a:normAutofit fontScale="90000"/>
          </a:bodyPr>
          <a:lstStyle/>
          <a:p>
            <a:r>
              <a:rPr lang="en-IN" sz="8000" dirty="0"/>
              <a:t>THANKYOU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110D-D082-FEC6-0406-4D2D22C1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842" y="7716251"/>
            <a:ext cx="571160" cy="8823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94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EB64-FA83-1CD4-9FFA-891C0A4D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+mn-lt"/>
                <a:ea typeface="Calibri" panose="020F0502020204030204" pitchFamily="34" charset="0"/>
                <a:cs typeface="Cordia New" panose="020B0304020202020204" pitchFamily="34" charset="-34"/>
              </a:rPr>
              <a:t>Introduction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2F458-F8AC-FC53-2130-637E15960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Overview: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Tren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Photography excels in capturing memorable moments, focusing on weddings and events.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Design Elements: Visually stunning website with captivating video background, elegant navigation, and dynamic slideshows.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Code Basis: Utilizes HTML and CSS for a well structured and responsive design.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59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70D2-E99A-C011-69E8-F91015D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kern="100" dirty="0">
                <a:effectLst/>
                <a:latin typeface="+mn-lt"/>
                <a:ea typeface="Calibri" panose="020F0502020204030204" pitchFamily="34" charset="0"/>
                <a:cs typeface="Cordia New" panose="020B0304020202020204" pitchFamily="34" charset="-34"/>
              </a:rPr>
              <a:t>Objectives</a:t>
            </a:r>
            <a:br>
              <a:rPr lang="en-IN" kern="100" dirty="0">
                <a:effectLst/>
                <a:latin typeface="+mn-lt"/>
                <a:ea typeface="Calibri" panose="020F0502020204030204" pitchFamily="34" charset="0"/>
                <a:cs typeface="Cordia New" panose="020B0304020202020204" pitchFamily="34" charset="-34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CDCF-AC25-14FC-5EA9-D3480D357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Core Objectives: Capture memorable moments, provide exceptional services, and showcase authentic emotions.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Timeless Memories: Commitment to creating lasting memories for clients through innovative and personalized approaches.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22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B76E-59F2-1132-29E7-34630CAD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+mn-lt"/>
                <a:ea typeface="Calibri" panose="020F0502020204030204" pitchFamily="34" charset="0"/>
                <a:cs typeface="Cordia New" panose="020B0304020202020204" pitchFamily="34" charset="-34"/>
              </a:rPr>
              <a:t>Requirements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F349-FC7B-0D0B-915E-9A7BF880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Key Features: Engaging visual design, intuitive navigation, dynamic image slideshow, contact form, and responsive design.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SEO Optimization: Implementation for improved search engine visibility.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Easy Content Updates: Content management system (CMS) for hassle free 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52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758B-F590-AEC7-3AD1-89B260D4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+mn-lt"/>
                <a:ea typeface="Calibri" panose="020F0502020204030204" pitchFamily="34" charset="0"/>
                <a:cs typeface="Cordia New" panose="020B0304020202020204" pitchFamily="34" charset="-34"/>
              </a:rPr>
              <a:t>Methodology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0ACE-C138-A926-863D-FE8CCDF3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Systematic Approach: Steps include requirement gathering, design planning, HTML/CSS implementation, iterative development, testing, and deployment.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Iterative Development: Allows for continuous refinement based on feedback.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Quality Assurance: Rigorous testing ensures optimal performance and usability.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01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BA13-5199-CB35-CFCB-3A17564B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kern="100" dirty="0">
                <a:effectLst/>
                <a:latin typeface="+mn-lt"/>
                <a:ea typeface="Calibri" panose="020F0502020204030204" pitchFamily="34" charset="0"/>
                <a:cs typeface="Cordia New" panose="020B0304020202020204" pitchFamily="34" charset="-34"/>
              </a:rPr>
              <a:t>Coding Templates</a:t>
            </a:r>
            <a:br>
              <a:rPr lang="en-IN" kern="100" dirty="0">
                <a:effectLst/>
                <a:latin typeface="+mn-lt"/>
                <a:ea typeface="Calibri" panose="020F0502020204030204" pitchFamily="34" charset="0"/>
                <a:cs typeface="Cordia New" panose="020B0304020202020204" pitchFamily="34" charset="-34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4979-1402-4F54-69DD-E299E26F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Showcase snippets from Tren.html and Style.css.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Key Sections: Header, home, about, gallery, contact, and footer.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Script Features: Image slideshow and mute button functionality.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63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F704-5168-F05C-FE95-FCEC27A9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Trebuchet MS (Headings)"/>
                <a:ea typeface="Calibri" panose="020F0502020204030204" pitchFamily="34" charset="0"/>
                <a:cs typeface="Cordia New" panose="020B0304020202020204" pitchFamily="34" charset="-34"/>
              </a:rPr>
              <a:t>Results</a:t>
            </a:r>
            <a:endParaRPr lang="en-IN" dirty="0">
              <a:latin typeface="Trebuchet MS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7ED9-F983-8D56-4782-7A7371DA0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Enhanced Online Presence: Significant improvement in visibility and reach.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Increased Engagement: User friendly design leads to higher client inquiries and bookings.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Positive Feedback: Clients praise the website's design, navigation, and photography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57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6CBA-DFE3-B364-D924-F05FDEF9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+mn-lt"/>
                <a:ea typeface="Calibri" panose="020F0502020204030204" pitchFamily="34" charset="0"/>
                <a:cs typeface="Cordia New" panose="020B0304020202020204" pitchFamily="34" charset="-34"/>
              </a:rPr>
              <a:t> Images from the Website</a:t>
            </a:r>
            <a:endParaRPr lang="en-IN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29E6F5-48F3-E4C3-CBD9-29D9BC3E5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7783" y="2558714"/>
            <a:ext cx="5196587" cy="34583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7615D-AEB8-FE84-3566-4952E148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50" y="2558716"/>
            <a:ext cx="5196587" cy="34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1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1366-67FE-C282-398C-10EA0579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Images from website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7962C46-245E-BD1B-590F-BDAF031E3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74" y="2368193"/>
            <a:ext cx="5685249" cy="3553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670430-72B4-43EE-5EAE-2646772D7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58" y="2404584"/>
            <a:ext cx="5284550" cy="351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946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341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Trebuchet MS (Headings)</vt:lpstr>
      <vt:lpstr>Wingdings 3</vt:lpstr>
      <vt:lpstr>Facet</vt:lpstr>
      <vt:lpstr>Tren Photography Website Analysis</vt:lpstr>
      <vt:lpstr>Introduction</vt:lpstr>
      <vt:lpstr>Objectives </vt:lpstr>
      <vt:lpstr>Requirements</vt:lpstr>
      <vt:lpstr>Methodology</vt:lpstr>
      <vt:lpstr>Coding Templates </vt:lpstr>
      <vt:lpstr>Results</vt:lpstr>
      <vt:lpstr> Images from the Website</vt:lpstr>
      <vt:lpstr>Images from website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 Photography Website Analysis</dc:title>
  <dc:creator>ayush rana</dc:creator>
  <cp:lastModifiedBy>ayush rana</cp:lastModifiedBy>
  <cp:revision>2</cp:revision>
  <dcterms:created xsi:type="dcterms:W3CDTF">2024-01-11T06:56:47Z</dcterms:created>
  <dcterms:modified xsi:type="dcterms:W3CDTF">2024-01-11T07:52:49Z</dcterms:modified>
</cp:coreProperties>
</file>