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6ec2192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f6ec2192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6ec219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6ec219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f6ec219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f6ec219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f6ec219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f6ec219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f6ec2192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f6ec2192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6ec219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6ec219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6ec219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6ec219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6ec219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6ec219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6ec219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6ec219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f6ec219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f6ec219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f6ec219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f6ec219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6ec219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6ec219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6ec219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f6ec219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f6ec219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f6ec219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Architecture: Microservices Application Infrastructure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 with Data Flow and Control Flow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Component Initialization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5062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Server Workflow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Lifecycle Manager Workflow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843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 Request Flow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0" y="1152475"/>
            <a:ext cx="76481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Backend Features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28"/>
              <a:buFont typeface="Arial"/>
              <a:buNone/>
            </a:pPr>
            <a:r>
              <a:rPr b="1" lang="en" sz="4360">
                <a:solidFill>
                  <a:schemeClr val="dk1"/>
                </a:solidFill>
              </a:rPr>
              <a:t>Microservices Architecture</a:t>
            </a:r>
            <a:endParaRPr b="1"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Decoupled services for scalability and fault isolation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28"/>
              <a:buFont typeface="Arial"/>
              <a:buNone/>
            </a:pPr>
            <a:r>
              <a:rPr b="1" lang="en" sz="4360">
                <a:solidFill>
                  <a:schemeClr val="dk1"/>
                </a:solidFill>
              </a:rPr>
              <a:t>Environment Isolation</a:t>
            </a:r>
            <a:endParaRPr b="1"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Dedicated Python virtual environments</a:t>
            </a:r>
            <a:endParaRPr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Isolated dependencies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28"/>
              <a:buFont typeface="Arial"/>
              <a:buNone/>
            </a:pPr>
            <a:r>
              <a:rPr b="1" lang="en" sz="4360">
                <a:solidFill>
                  <a:schemeClr val="dk1"/>
                </a:solidFill>
              </a:rPr>
              <a:t>Standardized Configuration</a:t>
            </a:r>
            <a:endParaRPr b="1"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descriptor.json for consistent setup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28"/>
              <a:buFont typeface="Arial"/>
              <a:buNone/>
            </a:pPr>
            <a:r>
              <a:rPr b="1" lang="en" sz="4360">
                <a:solidFill>
                  <a:schemeClr val="dk1"/>
                </a:solidFill>
              </a:rPr>
              <a:t>Process Management</a:t>
            </a:r>
            <a:endParaRPr b="1"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Subprocess-based tracking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28"/>
              <a:buFont typeface="Arial"/>
              <a:buNone/>
            </a:pPr>
            <a:r>
              <a:rPr b="1" lang="en" sz="4360">
                <a:solidFill>
                  <a:schemeClr val="dk1"/>
                </a:solidFill>
              </a:rPr>
              <a:t>Centralized Logging</a:t>
            </a:r>
            <a:endParaRPr b="1" sz="4360">
              <a:solidFill>
                <a:schemeClr val="dk1"/>
              </a:solidFill>
            </a:endParaRPr>
          </a:p>
          <a:p>
            <a:pPr indent="-2978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360">
                <a:solidFill>
                  <a:schemeClr val="dk1"/>
                </a:solidFill>
              </a:rPr>
              <a:t>System-wide log collection</a:t>
            </a:r>
            <a:endParaRPr sz="4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Language &amp; Runtime:</a:t>
            </a:r>
            <a:r>
              <a:rPr lang="en">
                <a:solidFill>
                  <a:schemeClr val="dk1"/>
                </a:solidFill>
              </a:rPr>
              <a:t> Python with virtual environments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Server Deployment:</a:t>
            </a:r>
            <a:r>
              <a:rPr lang="en">
                <a:solidFill>
                  <a:schemeClr val="dk1"/>
                </a:solidFill>
              </a:rPr>
              <a:t> Gunicorn for web services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Configuration:</a:t>
            </a:r>
            <a:r>
              <a:rPr lang="en">
                <a:solidFill>
                  <a:schemeClr val="dk1"/>
                </a:solidFill>
              </a:rPr>
              <a:t> JSON-based configuration files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Process Management:</a:t>
            </a:r>
            <a:r>
              <a:rPr lang="en">
                <a:solidFill>
                  <a:schemeClr val="dk1"/>
                </a:solidFill>
              </a:rPr>
              <a:t> Python subprocess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Microservices-based application infrastructure system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Key Components:</a:t>
            </a:r>
            <a:endParaRPr sz="20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Registry Server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Repository Server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Server Lifecycle Manager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Logging Server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2000"/>
              <a:t>Load Balancer Server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20602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Registry Server</a:t>
            </a:r>
            <a:endParaRPr sz="32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Purpose:</a:t>
            </a:r>
            <a:r>
              <a:rPr lang="en" sz="2300">
                <a:solidFill>
                  <a:schemeClr val="dk1"/>
                </a:solidFill>
              </a:rPr>
              <a:t> Manages application registrations and configurations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Functions: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Tracks available application instances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Maintains configuration data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Provides service discovery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- Repository Server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Purpose:</a:t>
            </a:r>
            <a:r>
              <a:rPr lang="en" sz="2000">
                <a:solidFill>
                  <a:schemeClr val="dk1"/>
                </a:solidFill>
              </a:rPr>
              <a:t> Handles application package storage and retrieval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Functions: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Stores application ZIP packages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Validates package structure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Notifies Server Lifecycle Manager of new applications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- Server Lifecycle Manager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Purpose:</a:t>
            </a:r>
            <a:r>
              <a:rPr lang="en" sz="2000">
                <a:solidFill>
                  <a:schemeClr val="dk1"/>
                </a:solidFill>
              </a:rPr>
              <a:t> Manages the lifecycle of application servers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Functions: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Deploys applications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Creates isolated environments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Starts/stops application instances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Monitors application health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- Logging Server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Purpose:</a:t>
            </a:r>
            <a:r>
              <a:rPr lang="en" sz="2000">
                <a:solidFill>
                  <a:schemeClr val="dk1"/>
                </a:solidFill>
              </a:rPr>
              <a:t> Provides centralized logging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Functions: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Collects logs from all components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Standardizes log format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Enables system-wide monitoring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- Load Balancer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Purpose:</a:t>
            </a:r>
            <a:r>
              <a:rPr lang="en" sz="1900">
                <a:solidFill>
                  <a:schemeClr val="dk1"/>
                </a:solidFill>
              </a:rPr>
              <a:t> Distributes traffic among application instances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Functions: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Routes client requests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Queries registry for available instances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Applies load balancing algorithms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Tracks request metrics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