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44" r:id="rId15"/>
  </p:sldIdLst>
  <p:sldSz cx="12192000" cy="6858000"/>
  <p:notesSz cx="6858000" cy="9144000"/>
  <p:embeddedFontLst>
    <p:embeddedFont>
      <p:font typeface="Wingdings 3" panose="05040102010807070707" pitchFamily="18" charset="2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HNaamTKO55gCYVqqjKz3w==" hashData="cplfBTo+oZ3LieUIX6n7mA0a2k9D8qE45Yi4ApNW4ecGBvjqszqmUbq2McUBWB7Q8a6si32LDNJo8YdPZ8XYy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07D8B"/>
    <a:srgbClr val="B71B1C"/>
    <a:srgbClr val="673BB7"/>
    <a:srgbClr val="301B92"/>
    <a:srgbClr val="D81A60"/>
    <a:srgbClr val="EA1E63"/>
    <a:srgbClr val="D10233"/>
    <a:srgbClr val="ED524F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39370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128095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Dynamic Memory Allocation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sort numbers using </a:t>
            </a:r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4" name="Google Shape;176;p22"/>
          <p:cNvSpPr/>
          <p:nvPr/>
        </p:nvSpPr>
        <p:spPr>
          <a:xfrm>
            <a:off x="752379" y="1379196"/>
            <a:ext cx="5590676" cy="4468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i,j,t,n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 of n: 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 *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for(j= i+1; j&lt;n; j++)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52386" y="1379196"/>
            <a:ext cx="499993" cy="4468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" name="Google Shape;179;p22"/>
          <p:cNvSpPr/>
          <p:nvPr/>
        </p:nvSpPr>
        <p:spPr>
          <a:xfrm>
            <a:off x="6526814" y="1048064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C000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rgbClr val="FFC000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/>
          <p:cNvSpPr txBox="1">
            <a:spLocks/>
          </p:cNvSpPr>
          <p:nvPr/>
        </p:nvSpPr>
        <p:spPr>
          <a:xfrm>
            <a:off x="7024244" y="1379196"/>
            <a:ext cx="4965243" cy="3678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if(p[i] &gt; p[j])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t = p[i];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p[i] = p[j];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p[j] = 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printf("Ascending order\n");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for(i=0; i&lt;n; 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printf("%d\n", p[i]);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free(p);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77;p22">
            <a:extLst>
              <a:ext uri="{FF2B5EF4-FFF2-40B4-BE49-F238E27FC236}">
                <a16:creationId xmlns:a16="http://schemas.microsoft.com/office/drawing/2014/main" xmlns="" id="{4F9CF945-7D22-FB4E-BF61-E21507C63AB0}"/>
              </a:ext>
            </a:extLst>
          </p:cNvPr>
          <p:cNvSpPr/>
          <p:nvPr/>
        </p:nvSpPr>
        <p:spPr>
          <a:xfrm>
            <a:off x="6526275" y="1377247"/>
            <a:ext cx="499993" cy="3678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19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0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build="p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Write a C program to find square of numbers using </a:t>
            </a:r>
            <a:r>
              <a:rPr lang="en-US" sz="3600" dirty="0" err="1"/>
              <a:t>calloc</a:t>
            </a:r>
            <a:endParaRPr lang="en-US" dirty="0"/>
          </a:p>
        </p:txBody>
      </p:sp>
      <p:sp>
        <p:nvSpPr>
          <p:cNvPr id="4" name="Google Shape;176;p22"/>
          <p:cNvSpPr/>
          <p:nvPr/>
        </p:nvSpPr>
        <p:spPr>
          <a:xfrm>
            <a:off x="739500" y="1224650"/>
            <a:ext cx="8018134" cy="442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 of n: 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("Square of %d = %d\n", 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 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 * 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free(p);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39507" y="1224650"/>
            <a:ext cx="499993" cy="4429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16</a:t>
            </a:r>
            <a:endParaRPr lang="en-US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239507" y="895465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</a:endParaRPr>
          </a:p>
        </p:txBody>
      </p:sp>
      <p:sp>
        <p:nvSpPr>
          <p:cNvPr id="7" name="Google Shape;179;p22"/>
          <p:cNvSpPr/>
          <p:nvPr/>
        </p:nvSpPr>
        <p:spPr>
          <a:xfrm>
            <a:off x="8933627" y="895465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/>
          <p:cNvSpPr txBox="1">
            <a:spLocks/>
          </p:cNvSpPr>
          <p:nvPr/>
        </p:nvSpPr>
        <p:spPr>
          <a:xfrm>
            <a:off x="8933088" y="1224648"/>
            <a:ext cx="3121537" cy="242711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of n: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of 3 =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of 2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of 5 = 25</a:t>
            </a:r>
            <a:endParaRPr lang="en-I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Write a C program to add/remove item from a list using </a:t>
            </a:r>
            <a:r>
              <a:rPr lang="en-US" sz="3600" dirty="0" err="1"/>
              <a:t>realloc</a:t>
            </a:r>
            <a:endParaRPr lang="en-US" dirty="0"/>
          </a:p>
        </p:txBody>
      </p:sp>
      <p:sp>
        <p:nvSpPr>
          <p:cNvPr id="4" name="Google Shape;176;p22"/>
          <p:cNvSpPr/>
          <p:nvPr/>
        </p:nvSpPr>
        <p:spPr>
          <a:xfrm>
            <a:off x="650778" y="1379197"/>
            <a:ext cx="5440929" cy="406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 n1, n2;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("Enter size of list: 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&amp;n1);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*)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(n1 *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("Enter %d numbers\n", n1);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n1;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("The numbers in the list are\n");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n1;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15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150786" y="1379197"/>
            <a:ext cx="499993" cy="4069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  <a:endParaRPr lang="en-US" sz="1500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17</a:t>
            </a:r>
          </a:p>
        </p:txBody>
      </p:sp>
      <p:sp>
        <p:nvSpPr>
          <p:cNvPr id="6" name="Google Shape;178;p22"/>
          <p:cNvSpPr/>
          <p:nvPr/>
        </p:nvSpPr>
        <p:spPr>
          <a:xfrm>
            <a:off x="1507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9A825"/>
              </a:solidFill>
            </a:endParaRPr>
          </a:p>
        </p:txBody>
      </p:sp>
      <p:sp>
        <p:nvSpPr>
          <p:cNvPr id="7" name="Google Shape;180;p22"/>
          <p:cNvSpPr txBox="1">
            <a:spLocks/>
          </p:cNvSpPr>
          <p:nvPr/>
        </p:nvSpPr>
        <p:spPr>
          <a:xfrm>
            <a:off x="6923571" y="1384842"/>
            <a:ext cx="5015860" cy="407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printf("Enter new size of list: 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scanf("%d", &amp;n2);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fp = realloc(fp, n2 * sizeof(int));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if(n2 &gt; n1)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printf("Enter %d numbers\n", n2 - 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for(i = n1; i &lt; n2; 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scanf("%d", &amp;fp[i]);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printf("The numbers in the list are\n");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for(i = 0; i &lt; n2; 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printf("%d\n", fp[i]);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xmlns="" id="{9D455AB9-62A7-F441-957B-5858CB240F89}"/>
              </a:ext>
            </a:extLst>
          </p:cNvPr>
          <p:cNvSpPr/>
          <p:nvPr/>
        </p:nvSpPr>
        <p:spPr>
          <a:xfrm>
            <a:off x="6464398" y="1384842"/>
            <a:ext cx="499993" cy="4071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18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19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20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21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22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23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24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26</a:t>
            </a:r>
            <a:endParaRPr lang="en-US" sz="1500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30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31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32</a:t>
            </a:r>
            <a:endParaRPr lang="en-US" sz="1500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9" name="Google Shape;179;p22"/>
          <p:cNvSpPr/>
          <p:nvPr/>
        </p:nvSpPr>
        <p:spPr>
          <a:xfrm>
            <a:off x="6464398" y="1056362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66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C program to calculate sum of n numbers entered by user.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C program to input and print text using DMA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C program to read and print student details using structure and DMA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at runtime (during execution of program) then it is called dynamic memory. </a:t>
            </a:r>
          </a:p>
          <a:p>
            <a:r>
              <a:rPr lang="en-IN" dirty="0"/>
              <a:t>It allocates memory from </a:t>
            </a:r>
            <a:r>
              <a:rPr lang="en-IN" b="1" dirty="0">
                <a:solidFill>
                  <a:srgbClr val="C00000"/>
                </a:solidFill>
              </a:rPr>
              <a:t>heap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</a:t>
            </a:r>
            <a:r>
              <a:rPr lang="en-IN" i="1" dirty="0">
                <a:solidFill>
                  <a:srgbClr val="C00000"/>
                </a:solidFill>
              </a:rPr>
              <a:t>heap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dirty="0"/>
              <a:t>it is an empty area in memory</a:t>
            </a:r>
            <a:r>
              <a:rPr lang="en-IN" dirty="0" smtClean="0"/>
              <a:t>).</a:t>
            </a:r>
            <a:endParaRPr lang="en-IN" dirty="0"/>
          </a:p>
          <a:p>
            <a:r>
              <a:rPr lang="en-IN" dirty="0"/>
              <a:t>Memory can be accessed only through a pointer. 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When DMA is needed?</a:t>
            </a:r>
          </a:p>
          <a:p>
            <a:r>
              <a:rPr lang="en-IN" dirty="0"/>
              <a:t>It is used when number of variables are not known in advance or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dirty="0"/>
              <a:t>in size. </a:t>
            </a:r>
          </a:p>
          <a:p>
            <a:r>
              <a:rPr lang="en-IN" dirty="0"/>
              <a:t>Memory can be allocated at any time and can be released at any time during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malloc</a:t>
            </a:r>
            <a:r>
              <a:rPr lang="en-IN" dirty="0"/>
              <a:t>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013097"/>
          </a:xfrm>
        </p:spPr>
        <p:txBody>
          <a:bodyPr/>
          <a:lstStyle/>
          <a:p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/>
              <a:t> is used to allocate a fixed amount of memory during the execution of a program.</a:t>
            </a:r>
          </a:p>
          <a:p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/>
              <a:t> allocates </a:t>
            </a:r>
            <a:r>
              <a:rPr lang="en-US" dirty="0" err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size_in_bytes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/>
              <a:t>of memory from heap, if the allocation succeeds, a pointer to the block of memory is returned else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NULL </a:t>
            </a:r>
            <a:r>
              <a:rPr lang="en-IN" dirty="0"/>
              <a:t>is returned.</a:t>
            </a:r>
          </a:p>
          <a:p>
            <a:r>
              <a:rPr lang="en-IN" dirty="0"/>
              <a:t>Allocated memory space may not be contiguous.</a:t>
            </a:r>
          </a:p>
          <a:p>
            <a:r>
              <a:rPr lang="en-IN" dirty="0"/>
              <a:t>Each block contains a 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IN" dirty="0"/>
              <a:t>, a pointer to the next block, and the space itself. </a:t>
            </a:r>
          </a:p>
          <a:p>
            <a:r>
              <a:rPr lang="en-IN" dirty="0"/>
              <a:t>The blocks are kept in ascending order of storage address, and the last block points to the first.</a:t>
            </a:r>
          </a:p>
          <a:p>
            <a:r>
              <a:rPr lang="en-IN" dirty="0"/>
              <a:t>The memory is not initialized.</a:t>
            </a:r>
          </a:p>
          <a:p>
            <a:endParaRPr lang="en-US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876445"/>
              </p:ext>
            </p:extLst>
          </p:nvPr>
        </p:nvGraphicFramePr>
        <p:xfrm>
          <a:off x="277944" y="4028784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malloc (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of uninitialized storage, or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kern="1200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malloc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20);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allocate memory using </a:t>
            </a:r>
            <a:r>
              <a:rPr lang="en-US" dirty="0" err="1"/>
              <a:t>malloc</a:t>
            </a:r>
            <a:r>
              <a:rPr lang="en-US" dirty="0"/>
              <a:t>.</a:t>
            </a:r>
          </a:p>
        </p:txBody>
      </p:sp>
      <p:sp>
        <p:nvSpPr>
          <p:cNvPr id="4" name="Google Shape;176;p22"/>
          <p:cNvSpPr/>
          <p:nvPr/>
        </p:nvSpPr>
        <p:spPr>
          <a:xfrm>
            <a:off x="798174" y="1341354"/>
            <a:ext cx="11063268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is a pointer variable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 </a:t>
            </a:r>
            <a:r>
              <a:rPr lang="en-US" dirty="0" smtClean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 pointer to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 storage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 25 in the address pointed by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 the value of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i.e. 25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//free up the space pointed to by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98180" y="1341354"/>
            <a:ext cx="499993" cy="2638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298180" y="1012170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9A825"/>
              </a:solidFill>
            </a:endParaRPr>
          </a:p>
        </p:txBody>
      </p:sp>
      <p:sp>
        <p:nvSpPr>
          <p:cNvPr id="7" name="Google Shape;179;p22">
            <a:extLst>
              <a:ext uri="{FF2B5EF4-FFF2-40B4-BE49-F238E27FC236}">
                <a16:creationId xmlns:a16="http://schemas.microsoft.com/office/drawing/2014/main" xmlns="" id="{081F3549-8540-E44B-893A-8C8801AA6533}"/>
              </a:ext>
            </a:extLst>
          </p:cNvPr>
          <p:cNvSpPr/>
          <p:nvPr/>
        </p:nvSpPr>
        <p:spPr>
          <a:xfrm>
            <a:off x="292460" y="4350864"/>
            <a:ext cx="1312085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>
            <a:extLst>
              <a:ext uri="{FF2B5EF4-FFF2-40B4-BE49-F238E27FC236}">
                <a16:creationId xmlns:a16="http://schemas.microsoft.com/office/drawing/2014/main" xmlns="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298180" y="4680048"/>
            <a:ext cx="5457493" cy="37129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459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calloc</a:t>
            </a:r>
            <a:r>
              <a:rPr lang="en-IN" dirty="0"/>
              <a:t>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72939"/>
          </a:xfrm>
        </p:spPr>
        <p:txBody>
          <a:bodyPr/>
          <a:lstStyle/>
          <a:p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calloc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is used to allocate a block of memory during the execution of a </a:t>
            </a:r>
            <a:r>
              <a:rPr lang="en-IN" dirty="0" smtClean="0"/>
              <a:t>program.</a:t>
            </a:r>
            <a:endParaRPr lang="en-IN" dirty="0"/>
          </a:p>
          <a:p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calloc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allocates a region of memory to hold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no_of_blocks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size_of_block</a:t>
            </a:r>
            <a:r>
              <a:rPr lang="en-US" sz="1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/>
              <a:t>each, if the allocation succeeds then a pointer to the block of memory is returned else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 </a:t>
            </a:r>
            <a:r>
              <a:rPr lang="en-IN" dirty="0"/>
              <a:t>is returned. </a:t>
            </a:r>
          </a:p>
          <a:p>
            <a:r>
              <a:rPr lang="en-IN" dirty="0"/>
              <a:t>The memory is initialized to </a:t>
            </a:r>
            <a:r>
              <a:rPr lang="en-IN" dirty="0">
                <a:solidFill>
                  <a:srgbClr val="C00000"/>
                </a:solidFill>
              </a:rPr>
              <a:t>ZERO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930919"/>
              </p:ext>
            </p:extLst>
          </p:nvPr>
        </p:nvGraphicFramePr>
        <p:xfrm>
          <a:off x="701515" y="3619500"/>
          <a:ext cx="10890925" cy="2103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of size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 it returns 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= 20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allocate memory using </a:t>
            </a:r>
            <a:r>
              <a:rPr lang="en-US" dirty="0" err="1"/>
              <a:t>calloc</a:t>
            </a:r>
            <a:r>
              <a:rPr lang="en-US" dirty="0"/>
              <a:t>.</a:t>
            </a:r>
          </a:p>
        </p:txBody>
      </p:sp>
      <p:sp>
        <p:nvSpPr>
          <p:cNvPr id="4" name="Google Shape;176;p22"/>
          <p:cNvSpPr/>
          <p:nvPr/>
        </p:nvSpPr>
        <p:spPr>
          <a:xfrm>
            <a:off x="825718" y="1431506"/>
            <a:ext cx="10997087" cy="4273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n;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n are integer variables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is a pointer 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how many numbers: ");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(n,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returns a pointer to n blocks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&lt; n;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  //loop through until all the blocks are read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//read and store into location where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points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 //increment the pointer 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//frees the space pointed to by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325726" y="1431506"/>
            <a:ext cx="499993" cy="4273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lang="en-US" sz="1800" b="1" dirty="0">
              <a:solidFill>
                <a:srgbClr val="575757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9</a:t>
            </a:r>
            <a:endParaRPr lang="en-US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  <a:endParaRPr lang="en-US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325726" y="110232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7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75970"/>
          </a:xfrm>
        </p:spPr>
        <p:txBody>
          <a:bodyPr/>
          <a:lstStyle/>
          <a:p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realloc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changes the size of the object pointed to by pointer </a:t>
            </a:r>
            <a:r>
              <a:rPr lang="en-IN" dirty="0" err="1"/>
              <a:t>fp</a:t>
            </a:r>
            <a:r>
              <a:rPr lang="en-IN" dirty="0"/>
              <a:t> to specified size. </a:t>
            </a:r>
          </a:p>
          <a:p>
            <a:r>
              <a:rPr lang="en-IN" dirty="0"/>
              <a:t>The contents will be unchanged up to the minimum of the old and new sizes. </a:t>
            </a:r>
          </a:p>
          <a:p>
            <a:r>
              <a:rPr lang="en-IN" dirty="0"/>
              <a:t>If the new size is larger, the new space will be uninitialized. </a:t>
            </a:r>
          </a:p>
          <a:p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realloc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a pointer to the new space, or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if the request cannot be satisfied, in which case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IN" dirty="0"/>
              <a:t> is unchanged. </a:t>
            </a:r>
          </a:p>
          <a:p>
            <a:endParaRPr lang="en-US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293314"/>
              </p:ext>
            </p:extLst>
          </p:nvPr>
        </p:nvGraphicFramePr>
        <p:xfrm>
          <a:off x="675937" y="3856387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realloc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(void </a:t>
                      </a:r>
                      <a:r>
                        <a:rPr lang="en-US" sz="1800" b="0" u="none" strike="noStrike" cap="none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-US" sz="1800" b="0" u="none" strike="noStrike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size_t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returns a pointer to new space, or NULL if the request cannot be satisfied.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*)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realloc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fp,sizeof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)*20);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allocate memory using </a:t>
            </a:r>
            <a:r>
              <a:rPr lang="en-US" dirty="0" err="1"/>
              <a:t>realloc</a:t>
            </a:r>
            <a:r>
              <a:rPr lang="en-US" dirty="0"/>
              <a:t>.</a:t>
            </a:r>
          </a:p>
        </p:txBody>
      </p:sp>
      <p:sp>
        <p:nvSpPr>
          <p:cNvPr id="4" name="Google Shape;176;p22"/>
          <p:cNvSpPr/>
          <p:nvPr/>
        </p:nvSpPr>
        <p:spPr>
          <a:xfrm>
            <a:off x="742163" y="1229021"/>
            <a:ext cx="10745793" cy="3098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is a file pointer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returns a pointer to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size storage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25; //store 25 in the address pointed by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 //returns a pointer to new space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//print the value of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//free up the space pointed to by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42171" y="1229021"/>
            <a:ext cx="499993" cy="3098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  <a:endParaRPr dirty="0"/>
          </a:p>
        </p:txBody>
      </p:sp>
      <p:sp>
        <p:nvSpPr>
          <p:cNvPr id="6" name="Google Shape;178;p22"/>
          <p:cNvSpPr/>
          <p:nvPr/>
        </p:nvSpPr>
        <p:spPr>
          <a:xfrm>
            <a:off x="242171" y="89983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9A825"/>
              </a:solidFill>
            </a:endParaRPr>
          </a:p>
        </p:txBody>
      </p:sp>
      <p:sp>
        <p:nvSpPr>
          <p:cNvPr id="7" name="Google Shape;179;p22">
            <a:extLst>
              <a:ext uri="{FF2B5EF4-FFF2-40B4-BE49-F238E27FC236}">
                <a16:creationId xmlns:a16="http://schemas.microsoft.com/office/drawing/2014/main" xmlns="" id="{081F3549-8540-E44B-893A-8C8801AA6533}"/>
              </a:ext>
            </a:extLst>
          </p:cNvPr>
          <p:cNvSpPr/>
          <p:nvPr/>
        </p:nvSpPr>
        <p:spPr>
          <a:xfrm>
            <a:off x="242171" y="4845121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>
            <a:extLst>
              <a:ext uri="{FF2B5EF4-FFF2-40B4-BE49-F238E27FC236}">
                <a16:creationId xmlns:a16="http://schemas.microsoft.com/office/drawing/2014/main" xmlns="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247891" y="5174305"/>
            <a:ext cx="3388206" cy="347566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56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506269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free</a:t>
            </a:r>
            <a:r>
              <a:rPr lang="en-IN" dirty="0"/>
              <a:t> </a:t>
            </a:r>
            <a:r>
              <a:rPr lang="en-IN" dirty="0" err="1"/>
              <a:t>deallocates</a:t>
            </a:r>
            <a:r>
              <a:rPr lang="en-IN" dirty="0"/>
              <a:t> the space pointed to by fp.</a:t>
            </a:r>
          </a:p>
          <a:p>
            <a:r>
              <a:rPr lang="en-IN" dirty="0"/>
              <a:t>It does nothing if </a:t>
            </a:r>
            <a:r>
              <a:rPr lang="en-IN" dirty="0" err="1"/>
              <a:t>fp</a:t>
            </a:r>
            <a:r>
              <a:rPr lang="en-IN" dirty="0"/>
              <a:t> is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en-IN" dirty="0"/>
              <a:t>.</a:t>
            </a:r>
          </a:p>
          <a:p>
            <a:r>
              <a:rPr lang="en-IN" dirty="0" err="1"/>
              <a:t>fp</a:t>
            </a:r>
            <a:r>
              <a:rPr lang="en-IN" dirty="0"/>
              <a:t> must be a pointer to space previously allocated by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calloc</a:t>
            </a:r>
            <a:r>
              <a:rPr lang="en-IN" dirty="0"/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or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realloc</a:t>
            </a:r>
            <a:r>
              <a:rPr lang="en-IN" dirty="0"/>
              <a:t>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039161"/>
              </p:ext>
            </p:extLst>
          </p:nvPr>
        </p:nvGraphicFramePr>
        <p:xfrm>
          <a:off x="328565" y="2628640"/>
          <a:ext cx="10890925" cy="128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 free(void *);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free up the memory not needed anymore.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free(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611</Words>
  <Application>Microsoft Office PowerPoint</Application>
  <PresentationFormat>Widescreen</PresentationFormat>
  <Paragraphs>320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Wingdings</vt:lpstr>
      <vt:lpstr>Wingdings 3</vt:lpstr>
      <vt:lpstr>Arial</vt:lpstr>
      <vt:lpstr>Consolas</vt:lpstr>
      <vt:lpstr>Quattrocento Sans</vt:lpstr>
      <vt:lpstr>Segoe UI Black</vt:lpstr>
      <vt:lpstr>Roboto Condensed</vt:lpstr>
      <vt:lpstr>Wingdings 2</vt:lpstr>
      <vt:lpstr>Roboto Condensed Light</vt:lpstr>
      <vt:lpstr>Calibri</vt:lpstr>
      <vt:lpstr>Courier New</vt:lpstr>
      <vt:lpstr>Office Theme</vt:lpstr>
      <vt:lpstr>Unit-10 Dynamic Memory Allocation</vt:lpstr>
      <vt:lpstr>Dynamic Memory Allocation (DMA)</vt:lpstr>
      <vt:lpstr>malloc() function </vt:lpstr>
      <vt:lpstr>Write a C program to allocate memory using malloc.</vt:lpstr>
      <vt:lpstr>calloc() function </vt:lpstr>
      <vt:lpstr>Write a C program to allocate memory using calloc.</vt:lpstr>
      <vt:lpstr>realloc() function </vt:lpstr>
      <vt:lpstr>Write a C program to allocate memory using realloc.</vt:lpstr>
      <vt:lpstr>free() function </vt:lpstr>
      <vt:lpstr>Write a C program to sort numbers using malloc</vt:lpstr>
      <vt:lpstr>Write a C program to find square of numbers using calloc</vt:lpstr>
      <vt:lpstr>Write a C program to add/remove item from a list using realloc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527</cp:revision>
  <dcterms:created xsi:type="dcterms:W3CDTF">2020-05-01T05:09:15Z</dcterms:created>
  <dcterms:modified xsi:type="dcterms:W3CDTF">2022-01-27T12:35:00Z</dcterms:modified>
</cp:coreProperties>
</file>