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2/10/2023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706" y="2045397"/>
            <a:ext cx="7488831" cy="2275238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YAD1bxogMz4 0"/>
              </a:rPr>
              <a:t>Stock Market Prediction And Forecasting Using Stacked LSTM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Ayush Sanghavi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19</TotalTime>
  <Words>11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Tw Cen MT</vt:lpstr>
      <vt:lpstr>Tw Cen MT Condensed</vt:lpstr>
      <vt:lpstr>Wingdings 3</vt:lpstr>
      <vt:lpstr>YAD1bxogMz4 0</vt:lpstr>
      <vt:lpstr>ModernClassicBlock-3</vt:lpstr>
      <vt:lpstr>Stock Market Prediction And Forecasting Using Stacked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Flowers Classification ML Project </dc:title>
  <dc:creator>sanghaviayush16@gmail.com</dc:creator>
  <cp:lastModifiedBy>sanghaviayush16@gmail.com</cp:lastModifiedBy>
  <cp:revision>3</cp:revision>
  <dcterms:created xsi:type="dcterms:W3CDTF">2023-02-09T18:53:29Z</dcterms:created>
  <dcterms:modified xsi:type="dcterms:W3CDTF">2023-02-09T20:26:12Z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