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 varScale="1">
        <p:scale>
          <a:sx n="85" d="100"/>
          <a:sy n="85" d="100"/>
        </p:scale>
        <p:origin x="590" y="67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2/24/2023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2/24/2023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8769" y="1910768"/>
            <a:ext cx="7531961" cy="2275238"/>
          </a:xfrm>
        </p:spPr>
        <p:txBody>
          <a:bodyPr>
            <a:noAutofit/>
          </a:bodyPr>
          <a:lstStyle/>
          <a:p>
            <a:r>
              <a:rPr lang="en-US" sz="5400" b="1" i="0" u="sng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YAD1bxogMz4 0"/>
              </a:rPr>
              <a:t>Prediction using Decision Tree  Algorithm</a:t>
            </a:r>
            <a:endParaRPr lang="en-US" sz="5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Ayush Sanghavi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19</TotalTime>
  <Words>8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Tw Cen MT</vt:lpstr>
      <vt:lpstr>Tw Cen MT Condensed</vt:lpstr>
      <vt:lpstr>Wingdings 3</vt:lpstr>
      <vt:lpstr>YAD1bxogMz4 0</vt:lpstr>
      <vt:lpstr>ModernClassicBlock-3</vt:lpstr>
      <vt:lpstr>Prediction using Decision Tree 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Flowers Classification ML Project </dc:title>
  <dc:creator>sanghaviayush16@gmail.com</dc:creator>
  <cp:lastModifiedBy>sanghaviayush16@gmail.com</cp:lastModifiedBy>
  <cp:revision>4</cp:revision>
  <dcterms:created xsi:type="dcterms:W3CDTF">2023-02-09T18:53:29Z</dcterms:created>
  <dcterms:modified xsi:type="dcterms:W3CDTF">2023-02-24T11:07:59Z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