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9224"/>
            <a:ext cx="9144000" cy="4381967"/>
          </a:xfrm>
        </p:spPr>
        <p:txBody>
          <a:bodyPr/>
          <a:lstStyle/>
          <a:p>
            <a:r>
              <a:rPr lang="en-US" dirty="0"/>
              <a:t>Task No 1</a:t>
            </a:r>
            <a:br>
              <a:rPr lang="en-US" dirty="0"/>
            </a:br>
            <a:r>
              <a:rPr lang="en-US" dirty="0"/>
              <a:t>Rock Paper Scissor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Ayush Sanghavi</a:t>
            </a:r>
            <a:br>
              <a:rPr lang="en-US" sz="6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{1F3A8C26-F94F-401A-ADFE-7BC3F071C9EA}tf11964407_win32</Template>
  <TotalTime>2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Task No 1 Rock Paper Scissor  Ayush Sanghavi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No 1 Desktop Notifier  Ayush Sanghavi </dc:title>
  <dc:creator>sanghaviayush16@gmail.com</dc:creator>
  <cp:lastModifiedBy>sanghaviayush16@gmail.com</cp:lastModifiedBy>
  <cp:revision>2</cp:revision>
  <dcterms:created xsi:type="dcterms:W3CDTF">2023-01-27T19:48:27Z</dcterms:created>
  <dcterms:modified xsi:type="dcterms:W3CDTF">2023-02-07T19:20:47Z</dcterms:modified>
</cp:coreProperties>
</file>