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8D4B-93E9-EAA2-8F84-281D9E79B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E5AEA-C649-5B61-CC97-F76C21E82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9074-42E1-2153-3869-7A88890B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7901-8304-4E75-AF69-A10B9EFE579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0A39-3180-8427-21DA-B05D9823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2DF0A-68F7-8758-5F36-2C47A70D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946-8967-488F-A842-E7D7ED4EA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1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7F0F-2047-EFA9-96B2-CDEBD664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8C816-9A2E-00DD-75ED-C65D46167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090B-0731-691A-F9D0-7C79878D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7901-8304-4E75-AF69-A10B9EFE579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57FE-4F6E-0983-4DCA-2C611901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42322-2792-45E3-94FF-99952719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946-8967-488F-A842-E7D7ED4EA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83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8316F-FFD2-35F3-7973-483991090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AB0EC-7C85-CC7C-142C-872BC4FC9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4D2B1-6EBB-12C5-CA2B-202124A6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7901-8304-4E75-AF69-A10B9EFE579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2C5F0-A37F-DCFA-A47D-9B639B2E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9D503-08E9-579B-704D-053F9C4C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946-8967-488F-A842-E7D7ED4EA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1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C3C9-9F63-668E-CA19-3120026D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5E48-49DE-60ED-27FA-7492C7C24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57B1A-D02F-5040-7A34-10BC26B7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7901-8304-4E75-AF69-A10B9EFE579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7D668-CC15-734F-AC57-0E8019B2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65123-26D5-1702-45EB-A3299C2D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946-8967-488F-A842-E7D7ED4EA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07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D4982-B987-82CB-E053-54F8371F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24B01-F77B-C972-7203-6577EDF67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0B8CB-E025-67B0-259F-7EFB7B81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7901-8304-4E75-AF69-A10B9EFE579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BD5C5-98D4-AE15-A3FD-ABFB2630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DFD3F-F37B-E821-9D7A-F12F776D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946-8967-488F-A842-E7D7ED4EA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06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43BB-5A11-8084-E202-0BA4E017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10572-6BAE-8C51-E483-0F6D933AC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D1118-BC96-8956-AB1E-C52486285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B55B7-821D-E404-6353-64281D64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7901-8304-4E75-AF69-A10B9EFE579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648D7-F08B-5C1F-B83C-C4C90D794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19AF0-C311-527A-FE6D-75118828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946-8967-488F-A842-E7D7ED4EA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73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CFB36-EDEC-6FA6-1DDD-53A1AAC1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9768B-B364-CBA7-52CA-EDFF4DBE8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688F1-C860-60C0-BE24-689AFF5C1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73F69-D5CB-C7FC-1CBE-7BD7B761C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2F599-FCAD-B73F-CE68-047FA3996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9F49C-3278-66AA-C45E-D26D6073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7901-8304-4E75-AF69-A10B9EFE579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07D7D-F796-A4BA-CB42-9F92BC16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00B60-A45A-3D5B-0957-4BDD9D0F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946-8967-488F-A842-E7D7ED4EA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91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8CA9-0A45-5325-F6F5-D76A7154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D55097-A849-7B55-D2D0-C78C30B2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7901-8304-4E75-AF69-A10B9EFE579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12BA1-0298-68C1-B1D4-9FA48267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E276D-3349-6542-E913-97042607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946-8967-488F-A842-E7D7ED4EA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25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5E812-F2B0-7E47-DF7F-BBC817F7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7901-8304-4E75-AF69-A10B9EFE579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F034C-2644-906B-B278-6F1548B1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C006A-641E-F178-8592-E8490B13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946-8967-488F-A842-E7D7ED4EA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41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FC49-BD2D-BC5C-5A15-4F1DFF5AF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1BB90-75D4-2576-93D3-D8F3DCFF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2C18E-1099-D698-8B26-45A47BE5E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B879C-D93D-71EA-AD02-2DF5DE7C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7901-8304-4E75-AF69-A10B9EFE579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1E8A0-7F8A-612D-F159-F0E81118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EFD74-1815-BBDA-5102-D4ACFCBF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946-8967-488F-A842-E7D7ED4EA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0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2815-D618-8A03-548A-E3687249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E1343-9F94-80C5-44CB-9D3EC0E7B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CD6ED-97A5-C483-7ED1-A9F1E5E0D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6492D-78F3-32B8-8664-D1F00992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7901-8304-4E75-AF69-A10B9EFE579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B1CE9-CE07-869A-1B83-05E18630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8417F-9F05-18ED-7126-362BFA20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1946-8967-488F-A842-E7D7ED4EA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43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CC569-FD14-3589-AA9A-644EA9E1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70DBA-1D23-2001-D98A-E4A03F45A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728BE-94F1-68AA-05CD-22C7532ED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67901-8304-4E75-AF69-A10B9EFE579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9D25F-F0DE-3BA0-1178-61DBB2DB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AD387-30C1-61B0-EA92-C9E0CC662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1946-8967-488F-A842-E7D7ED4EA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7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4DFA-7677-A0F3-BA34-15F69766B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7014"/>
            <a:ext cx="12192000" cy="1943100"/>
          </a:xfrm>
        </p:spPr>
        <p:txBody>
          <a:bodyPr>
            <a:normAutofit/>
          </a:bodyPr>
          <a:lstStyle/>
          <a:p>
            <a:r>
              <a:rPr lang="en-US" sz="4800" b="1" dirty="0" err="1">
                <a:latin typeface="Aptos" panose="020B0004020202020204" pitchFamily="34" charset="0"/>
              </a:rPr>
              <a:t>InvoicePro</a:t>
            </a:r>
            <a:r>
              <a:rPr lang="en-US" sz="4800" b="1" dirty="0">
                <a:latin typeface="Aptos" panose="020B0004020202020204" pitchFamily="34" charset="0"/>
              </a:rPr>
              <a:t>: Invoice &amp; Payment Automation System</a:t>
            </a:r>
            <a:endParaRPr lang="en-IN" sz="48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41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53BF-8ED6-E1E8-E9A6-2FAE121D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687"/>
            <a:ext cx="10515600" cy="18891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Project Name:</a:t>
            </a:r>
            <a:r>
              <a:rPr lang="en-US" dirty="0"/>
              <a:t> </a:t>
            </a:r>
            <a:r>
              <a:rPr lang="en-US" dirty="0" err="1"/>
              <a:t>Invoicepro</a:t>
            </a:r>
            <a:r>
              <a:rPr lang="en-US" dirty="0"/>
              <a:t>: Invoice &amp; Payment Automation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Project Done By:</a:t>
            </a:r>
            <a:r>
              <a:rPr lang="en-US" dirty="0"/>
              <a:t> Ayush </a:t>
            </a:r>
            <a:r>
              <a:rPr lang="en-US" dirty="0" err="1"/>
              <a:t>Pradiprao</a:t>
            </a:r>
            <a:r>
              <a:rPr lang="en-US" dirty="0"/>
              <a:t> saysikmal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Date of Completed:</a:t>
            </a:r>
            <a:r>
              <a:rPr lang="en-US" dirty="0"/>
              <a:t>25-09-2025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70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A345-B7BB-772F-D3C1-5CF6DE0D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489"/>
          </a:xfrm>
        </p:spPr>
        <p:txBody>
          <a:bodyPr>
            <a:normAutofit/>
          </a:bodyPr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5216-BF75-6792-257B-3E833D54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36786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Current challenges faced by Finance Teams:</a:t>
            </a:r>
            <a:endParaRPr lang="en-US" dirty="0"/>
          </a:p>
          <a:p>
            <a:r>
              <a:rPr lang="en-US" dirty="0"/>
              <a:t>Invoice tracking causes errors and missed follow-ups.</a:t>
            </a:r>
          </a:p>
          <a:p>
            <a:r>
              <a:rPr lang="en-US" dirty="0"/>
              <a:t>Overdue payments reduce cash flow and create reconciliation headaches.</a:t>
            </a:r>
          </a:p>
          <a:p>
            <a:r>
              <a:rPr lang="en-US" dirty="0"/>
              <a:t>No central visibility into collections, aging reports, or overdue amounts.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96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41A1-E045-F1B0-7E28-A153A746F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r>
              <a:rPr lang="en-IN" b="1" dirty="0"/>
              <a:t>Salesforce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022B-03AF-2A95-E24A-4C61161DA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1208314"/>
            <a:ext cx="10804071" cy="499064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Invoice Management</a:t>
            </a:r>
          </a:p>
          <a:p>
            <a:pPr lvl="1"/>
            <a:r>
              <a:rPr lang="en-US" dirty="0"/>
              <a:t>Create invoices with duplicate prevention.</a:t>
            </a:r>
          </a:p>
          <a:p>
            <a:pPr lvl="1"/>
            <a:r>
              <a:rPr lang="en-US" dirty="0"/>
              <a:t>Avoids errors from manual entries.</a:t>
            </a:r>
          </a:p>
          <a:p>
            <a:pPr lvl="1"/>
            <a:endParaRPr lang="en-US" dirty="0"/>
          </a:p>
          <a:p>
            <a:r>
              <a:rPr lang="en-IN" dirty="0"/>
              <a:t>Payment Tracking</a:t>
            </a:r>
          </a:p>
          <a:p>
            <a:pPr lvl="1"/>
            <a:r>
              <a:rPr lang="en-IN" dirty="0"/>
              <a:t>Record payments against invoices.</a:t>
            </a:r>
          </a:p>
          <a:p>
            <a:pPr lvl="1"/>
            <a:endParaRPr lang="en-IN" dirty="0"/>
          </a:p>
          <a:p>
            <a:r>
              <a:rPr lang="en-IN" dirty="0"/>
              <a:t>Reminders &amp; Follow-ups</a:t>
            </a:r>
          </a:p>
          <a:p>
            <a:pPr lvl="1"/>
            <a:r>
              <a:rPr lang="en-US" dirty="0"/>
              <a:t>Overdue invoices tracked via reports &amp; dashboards.</a:t>
            </a:r>
          </a:p>
          <a:p>
            <a:pPr lvl="1"/>
            <a:endParaRPr lang="en-US" dirty="0"/>
          </a:p>
          <a:p>
            <a:r>
              <a:rPr lang="en-IN" dirty="0"/>
              <a:t>Dashboards &amp; Reports</a:t>
            </a:r>
          </a:p>
          <a:p>
            <a:pPr lvl="1"/>
            <a:r>
              <a:rPr lang="en-US" dirty="0"/>
              <a:t>Finance managers get </a:t>
            </a:r>
            <a:r>
              <a:rPr lang="en-US" b="1" dirty="0"/>
              <a:t>real-time visibility</a:t>
            </a:r>
            <a:r>
              <a:rPr lang="en-US" dirty="0"/>
              <a:t> into:</a:t>
            </a:r>
          </a:p>
          <a:p>
            <a:pPr lvl="2"/>
            <a:r>
              <a:rPr lang="en-US" dirty="0"/>
              <a:t>Pending invoices</a:t>
            </a:r>
          </a:p>
          <a:p>
            <a:pPr lvl="2"/>
            <a:r>
              <a:rPr lang="en-US" dirty="0"/>
              <a:t>Overdue invoices (aging buckets)</a:t>
            </a:r>
          </a:p>
          <a:p>
            <a:pPr lvl="2"/>
            <a:r>
              <a:rPr lang="en-US" dirty="0"/>
              <a:t>MTD collections (payments received)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6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E63F-CFBE-45B2-BD4F-04646484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IN" b="1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29CA-322B-46DA-4E56-1A28DE0E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5059135"/>
          </a:xfrm>
        </p:spPr>
        <p:txBody>
          <a:bodyPr>
            <a:normAutofit/>
          </a:bodyPr>
          <a:lstStyle/>
          <a:p>
            <a:r>
              <a:rPr lang="en-IN" dirty="0"/>
              <a:t>Email &amp; </a:t>
            </a:r>
            <a:r>
              <a:rPr lang="en-IN" dirty="0" err="1"/>
              <a:t>Whatsapp</a:t>
            </a:r>
            <a:r>
              <a:rPr lang="en-IN" dirty="0"/>
              <a:t> Reminders</a:t>
            </a:r>
          </a:p>
          <a:p>
            <a:pPr lvl="1"/>
            <a:r>
              <a:rPr lang="en-US" dirty="0"/>
              <a:t>Automate reminders to customers for overdue invoices via email or WhatsApp.</a:t>
            </a:r>
          </a:p>
          <a:p>
            <a:r>
              <a:rPr lang="en-IN" dirty="0"/>
              <a:t>Integration with Payment Gateway</a:t>
            </a:r>
          </a:p>
          <a:p>
            <a:pPr lvl="1"/>
            <a:r>
              <a:rPr lang="en-US" dirty="0"/>
              <a:t>Directly link Salesforce invoices with online payments (</a:t>
            </a:r>
            <a:r>
              <a:rPr lang="en-US" dirty="0" err="1"/>
              <a:t>Razorpay</a:t>
            </a:r>
            <a:r>
              <a:rPr lang="en-US" dirty="0"/>
              <a:t> / Stripe / PayPal).</a:t>
            </a:r>
          </a:p>
          <a:p>
            <a:r>
              <a:rPr lang="en-IN" dirty="0"/>
              <a:t>Enhanced Automation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Flows / Apex</a:t>
            </a:r>
            <a:r>
              <a:rPr lang="en-US" dirty="0"/>
              <a:t> for automatic invoice status updates and escalations.</a:t>
            </a:r>
          </a:p>
          <a:p>
            <a:r>
              <a:rPr lang="en-IN" dirty="0"/>
              <a:t>Mobile Accessibility</a:t>
            </a:r>
          </a:p>
          <a:p>
            <a:pPr lvl="1"/>
            <a:r>
              <a:rPr lang="en-US" dirty="0"/>
              <a:t>Enable finance teams to manage invoices and payments easily on the Salesforce mobile app.</a:t>
            </a:r>
          </a:p>
        </p:txBody>
      </p:sp>
    </p:spTree>
    <p:extLst>
      <p:ext uri="{BB962C8B-B14F-4D97-AF65-F5344CB8AC3E}">
        <p14:creationId xmlns:p14="http://schemas.microsoft.com/office/powerpoint/2010/main" val="377155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6B4F-B906-D981-72F2-B89F73DA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10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Demo Video Link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FE9C8-8D32-3127-EE29-5CAB2BD7E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193"/>
            <a:ext cx="10515600" cy="8192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https://drive.google.com/drive/folders/1FgKXFNxqvMdT0kZ2iqI_LwcBgBZUQeYT</a:t>
            </a:r>
          </a:p>
        </p:txBody>
      </p:sp>
    </p:spTree>
    <p:extLst>
      <p:ext uri="{BB962C8B-B14F-4D97-AF65-F5344CB8AC3E}">
        <p14:creationId xmlns:p14="http://schemas.microsoft.com/office/powerpoint/2010/main" val="30908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Wingdings</vt:lpstr>
      <vt:lpstr>Office Theme</vt:lpstr>
      <vt:lpstr>InvoicePro: Invoice &amp; Payment Automation System</vt:lpstr>
      <vt:lpstr>PowerPoint Presentation</vt:lpstr>
      <vt:lpstr>Problem Statement</vt:lpstr>
      <vt:lpstr>Salesforce Solution</vt:lpstr>
      <vt:lpstr>Future Work</vt:lpstr>
      <vt:lpstr>Demo Video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saysikmal</dc:creator>
  <cp:lastModifiedBy>ayush saysikmal</cp:lastModifiedBy>
  <cp:revision>2</cp:revision>
  <dcterms:created xsi:type="dcterms:W3CDTF">2025-09-25T17:52:18Z</dcterms:created>
  <dcterms:modified xsi:type="dcterms:W3CDTF">2025-09-26T13:11:23Z</dcterms:modified>
</cp:coreProperties>
</file>