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39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62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974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766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66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666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77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764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81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6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69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02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4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81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97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94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18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7578BB-283E-4F44-A343-E2429183668C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086187-489B-407C-9182-02F699D82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6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64F0C3-37CE-B07A-E834-10C7C580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B0F0"/>
                </a:solidFill>
              </a:rPr>
              <a:t>PREPARED BY: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818A87-A167-FC1C-78DA-0C691F07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sz="3600" dirty="0"/>
              <a:t> </a:t>
            </a:r>
            <a:r>
              <a:rPr lang="en-CA" sz="3600" dirty="0">
                <a:solidFill>
                  <a:srgbClr val="00B0F0"/>
                </a:solidFill>
              </a:rPr>
              <a:t>NAME:</a:t>
            </a:r>
            <a:r>
              <a:rPr lang="en-CA" sz="3600" dirty="0"/>
              <a:t>	AYUSH SHAH </a:t>
            </a:r>
          </a:p>
          <a:p>
            <a:pPr marL="0" indent="0" algn="ctr">
              <a:buNone/>
            </a:pPr>
            <a:r>
              <a:rPr lang="en-CA" sz="3600" dirty="0">
                <a:solidFill>
                  <a:srgbClr val="00B0F0"/>
                </a:solidFill>
              </a:rPr>
              <a:t>ENROLLMENT NO: </a:t>
            </a:r>
            <a:r>
              <a:rPr lang="en-CA" sz="3600" dirty="0"/>
              <a:t>21002170110167</a:t>
            </a:r>
          </a:p>
          <a:p>
            <a:pPr marL="0" indent="0" algn="ctr">
              <a:buNone/>
            </a:pPr>
            <a:r>
              <a:rPr lang="en-CA" sz="3600" dirty="0">
                <a:solidFill>
                  <a:srgbClr val="00B0F0"/>
                </a:solidFill>
              </a:rPr>
              <a:t>ROLLNO: </a:t>
            </a:r>
            <a:r>
              <a:rPr lang="en-CA" sz="3600" dirty="0"/>
              <a:t>134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08E702-01FD-4F46-1920-3B7C28AE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4699" cy="9571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67760-9A74-C815-5B40-94609DC1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720" y="-9185"/>
            <a:ext cx="4249280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83EF-782E-BB25-E856-9D578D1F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B0F0"/>
                </a:solidFill>
              </a:rPr>
              <a:t> WHAT IS PING PONG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2EBD-5E0B-39F1-C1D7-F0001186B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This Python code simply resembles the old classic 90’s Popular game “Ping Pong Ball”.</a:t>
            </a:r>
          </a:p>
          <a:p>
            <a:r>
              <a:rPr lang="en-CA" dirty="0"/>
              <a:t>The Game is played between 2 players, Both players have a controller that helps to move the paddle up and down to hit the ping pong ball.</a:t>
            </a:r>
          </a:p>
          <a:p>
            <a:r>
              <a:rPr lang="en-CA" dirty="0"/>
              <a:t>The Aim of the players is to score points by hitting the ball in the opponent player’s goal post.</a:t>
            </a:r>
          </a:p>
          <a:p>
            <a:r>
              <a:rPr lang="en-CA" dirty="0"/>
              <a:t> The Code uses a turtle module to create graphics and animate the game.</a:t>
            </a:r>
          </a:p>
          <a:p>
            <a:r>
              <a:rPr lang="en-CA" dirty="0"/>
              <a:t>To provide background music and to make it more realistic wind sound module is used.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0A7DC-73E3-1CCF-3116-460EE8E3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4699" cy="957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4F633D-591F-E05B-0A5A-754DAD74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720" y="-9185"/>
            <a:ext cx="4249280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3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0ABA-8C51-654A-50CF-A6F6D606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B0F0"/>
                </a:solidFill>
              </a:rPr>
              <a:t> CONSTRUCTION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AA75-E013-CBD9-4166-725CCAE5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The Game is created by setting up paddles, balls, and scorecards.</a:t>
            </a:r>
          </a:p>
          <a:p>
            <a:r>
              <a:rPr lang="en-CA" dirty="0"/>
              <a:t>Keyboard bindings are set up to allow players to have easy control of their paddles.</a:t>
            </a:r>
          </a:p>
          <a:p>
            <a:r>
              <a:rPr lang="en-CA" dirty="0"/>
              <a:t>The Game is built in a loop that continuously updates the screen, and checks for collisions with the paddles and borders of the screen to update the score.</a:t>
            </a:r>
          </a:p>
          <a:p>
            <a:r>
              <a:rPr lang="en-CA" dirty="0"/>
              <a:t>If any player scores a point, the ball is reset to the screen and the score is updated.</a:t>
            </a:r>
          </a:p>
          <a:p>
            <a:r>
              <a:rPr lang="en-CA" dirty="0"/>
              <a:t>Games continues until a player reaches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901CA-F01A-0316-5EAB-47E027BA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4699" cy="957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4D1FB9-2558-86C8-0015-30CD1DD3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720" y="24386"/>
            <a:ext cx="4249280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045A-EECB-2448-E5FB-8159FEB9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170" y="425824"/>
            <a:ext cx="10018713" cy="1752599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OUTPUT OF CODE:</a:t>
            </a:r>
          </a:p>
        </p:txBody>
      </p:sp>
      <p:pic>
        <p:nvPicPr>
          <p:cNvPr id="4" name="ping pong video">
            <a:hlinkClick r:id="" action="ppaction://media"/>
            <a:extLst>
              <a:ext uri="{FF2B5EF4-FFF2-40B4-BE49-F238E27FC236}">
                <a16:creationId xmlns:a16="http://schemas.microsoft.com/office/drawing/2014/main" id="{288910DC-CF07-FB30-27A6-6697CDF08D1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35447" y="1999129"/>
            <a:ext cx="7588158" cy="426793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D24A2D-F5C0-C803-C1BB-59FA73694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894" y="0"/>
            <a:ext cx="1054699" cy="957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C87CD-895E-941C-947D-094A6B3FB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720" y="-40561"/>
            <a:ext cx="4249280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BFB2-800B-6E81-6C26-97095529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803" y="243075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   	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1828800" lvl="4" indent="0">
              <a:buNone/>
            </a:pPr>
            <a:r>
              <a:rPr lang="en-CA" sz="9600" dirty="0">
                <a:solidFill>
                  <a:srgbClr val="00B0F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3252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68</TotalTime>
  <Words>217</Words>
  <Application>Microsoft Office PowerPoint</Application>
  <PresentationFormat>Widescreen</PresentationFormat>
  <Paragraphs>22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PREPARED BY:</vt:lpstr>
      <vt:lpstr> WHAT IS PING PONG GAME?</vt:lpstr>
      <vt:lpstr> CONSTRUCTION OF GAME</vt:lpstr>
      <vt:lpstr>OUTPUT OF CODE: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jeni patel</dc:creator>
  <cp:lastModifiedBy>Ayush Shah</cp:lastModifiedBy>
  <cp:revision>5</cp:revision>
  <dcterms:created xsi:type="dcterms:W3CDTF">2023-03-23T17:16:40Z</dcterms:created>
  <dcterms:modified xsi:type="dcterms:W3CDTF">2023-03-24T04:25:34Z</dcterms:modified>
</cp:coreProperties>
</file>