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7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3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0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1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9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31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946" y="340251"/>
            <a:ext cx="7315200" cy="3255264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Bodoni MT" panose="02070603080606020203" pitchFamily="18" charset="0"/>
              </a:rPr>
              <a:t>SPOTIFY CLONE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4451359"/>
            <a:ext cx="7315200" cy="914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Batch:A4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6196" y="645995"/>
            <a:ext cx="32872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Name: Ayush Shah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Enrno.:21002170110167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134 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2)name :Vency Patel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Enrno:21002170110120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No:111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Name: Rutvi Shah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Enrno:21002170110180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No:132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Name: Aditya Dalwadi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Enrno:21002170110018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No:131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796CF-8982-E3EB-9A3B-E9AA5141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CD9A1-FFA6-14A5-E128-E133A03A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509" y="-27710"/>
            <a:ext cx="4254645" cy="771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26B47-A551-DB29-D1D1-B22583E9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41065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36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769" y="504565"/>
            <a:ext cx="5150771" cy="79531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674" y="2164326"/>
            <a:ext cx="8158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Idea: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Inspired by </a:t>
            </a:r>
            <a:r>
              <a:rPr lang="en-US" sz="2000" dirty="0" err="1">
                <a:latin typeface="Corbel" panose="020B0503020204020204" pitchFamily="34" charset="0"/>
                <a:cs typeface="Times New Roman" panose="02020603050405020304" pitchFamily="18" charset="0"/>
              </a:rPr>
              <a:t>spotify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 original website.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A webpage showcase the front page of </a:t>
            </a:r>
            <a:r>
              <a:rPr lang="en-US" sz="2000" dirty="0" err="1">
                <a:latin typeface="Corbel" panose="020B0503020204020204" pitchFamily="34" charset="0"/>
                <a:cs typeface="Times New Roman" panose="02020603050405020304" pitchFamily="18" charset="0"/>
              </a:rPr>
              <a:t>spotify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</a:rPr>
              <a:t>The goal of the project is to build a website that mimic the appearances and also some of the basic functionalities of a popular music-streaming platform-</a:t>
            </a:r>
            <a:r>
              <a:rPr lang="en-US" sz="2000" dirty="0" err="1">
                <a:latin typeface="Corbel" panose="020B0503020204020204" pitchFamily="34" charset="0"/>
              </a:rPr>
              <a:t>spotify</a:t>
            </a:r>
            <a:r>
              <a:rPr lang="en-US" sz="2000" dirty="0">
                <a:latin typeface="Corbel" panose="020B0503020204020204" pitchFamily="34" charset="0"/>
              </a:rPr>
              <a:t>.</a:t>
            </a:r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</a:rPr>
              <a:t>Spotify clone is a music streaming platform that helps you gain advantage of music.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3390C-DD5F-F320-96CE-BC2A31F6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A599B-C8D5-38C0-ED45-7379AC34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89" y="5949978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6ECC0-9E18-CAC7-5FE7-0667716E3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28" y="34042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8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34" y="438367"/>
            <a:ext cx="7706301" cy="142588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latin typeface="Bodoni MT" panose="02070603080606020203" pitchFamily="18" charset="0"/>
              </a:rPr>
              <a:t>DIFFERENT PAGES CREATED: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5980" y="1718131"/>
            <a:ext cx="84414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HOME PAGE- An image is inserted and an link for going to the main page is created.</a:t>
            </a:r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LIBRARY PAGE-An image is inserted and a sentence no library is created is displayed    with a link to go to the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LIKED SONGS-An image is displayed with the sentence “no liked songs” and a link to sign up and go to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PLAYLIST-An image is displayed with the sentence “no playlist is created ” and a link to sign up and go to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PREMIUM-An image is displayed and different statements with a link to go to the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FA46C-06DC-2172-BAE8-E25F6C75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1D1D4-238B-4615-3494-4585449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5355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84502-089D-BD76-64C8-972034B6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667" y="29899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232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46" y="367084"/>
            <a:ext cx="7706301" cy="142588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latin typeface="Bodoni MT" panose="02070603080606020203" pitchFamily="18" charset="0"/>
              </a:rPr>
              <a:t>DIFFERENT PAGES CREATED: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6311" y="1963589"/>
            <a:ext cx="8158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PRIVACY POLICY- An image is displayed with different statements and a link to go to the main web page.</a:t>
            </a:r>
            <a:endParaRPr lang="en-US" sz="24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CONTACT SUPPORT-An image is displayed with different statements and a link to go to the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SIGN UP FORM- A form is created with name , email and phone number to be entered by the user and submit and reset buttons are also created.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CREATE ACCOUNT-A page with different statements, logo a link to go to login.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FA46C-06DC-2172-BAE8-E25F6C75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1D1D4-238B-4615-3494-4585449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2584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5BA07D-7CA1-E022-DB68-ED252C629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808" y="115394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76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416" y="904445"/>
            <a:ext cx="3939395" cy="662062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9017" y="3030408"/>
            <a:ext cx="8158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With proper knowledge of GUI-graphic user interface and other functionalities not only a Spotify clone but an advanced and a better entire media player can be made.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20FBB-70AF-1C9E-2C6F-1628012C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8243C4-C357-5CED-9F84-B3163973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2584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02A5BE-DBAD-2BAA-BDEC-DF076781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28" y="0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52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8FA9-8D8E-5C45-5203-47BE641C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145C9-56FD-726F-00A8-E55E3D20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29" y="1844196"/>
            <a:ext cx="8110101" cy="43115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010CE-4A14-4A26-EBBE-1BB1374A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54699" cy="963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E2618-54D1-EDA8-7C00-7E14C79C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624" y="6262571"/>
            <a:ext cx="2716402" cy="595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2DACE-E1D4-A597-0F41-4F992FFFC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428" y="0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56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090" y="2401545"/>
            <a:ext cx="1062181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Eras Bold ITC" panose="020B0907030504020204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FCF82-B4FC-A9F9-67C5-BFE8C685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638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30CAF-2E5C-16DA-4D90-FE27159E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2584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FF53D-ACDA-ED09-93EF-8C601EC60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538" y="26987"/>
            <a:ext cx="1802462" cy="8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rgbClr val="F2F2F2"/>
      </a:lt1>
      <a:dk2>
        <a:srgbClr val="262626"/>
      </a:dk2>
      <a:lt2>
        <a:srgbClr val="262626"/>
      </a:lt2>
      <a:accent1>
        <a:srgbClr val="57C95C"/>
      </a:accent1>
      <a:accent2>
        <a:srgbClr val="57C95C"/>
      </a:accent2>
      <a:accent3>
        <a:srgbClr val="57C95C"/>
      </a:accent3>
      <a:accent4>
        <a:srgbClr val="57C95C"/>
      </a:accent4>
      <a:accent5>
        <a:srgbClr val="57C95C"/>
      </a:accent5>
      <a:accent6>
        <a:srgbClr val="57C95C"/>
      </a:accent6>
      <a:hlink>
        <a:srgbClr val="57C95C"/>
      </a:hlink>
      <a:folHlink>
        <a:srgbClr val="57C95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363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Bodoni MT</vt:lpstr>
      <vt:lpstr>Calibri</vt:lpstr>
      <vt:lpstr>Calibri Light</vt:lpstr>
      <vt:lpstr>Corbel</vt:lpstr>
      <vt:lpstr>Eras Bold ITC</vt:lpstr>
      <vt:lpstr>Times New Roman</vt:lpstr>
      <vt:lpstr>Wingdings</vt:lpstr>
      <vt:lpstr>Retrospect</vt:lpstr>
      <vt:lpstr>SPOTIFY CLONE</vt:lpstr>
      <vt:lpstr>Project Outline</vt:lpstr>
      <vt:lpstr>DIFFERENT PAGES CREATED:</vt:lpstr>
      <vt:lpstr>DIFFERENT PAGES CREATED:</vt:lpstr>
      <vt:lpstr>Future Scope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Service Center in Python</dc:title>
  <dc:creator>VITESH SHAH</dc:creator>
  <cp:lastModifiedBy>Ayush Shah</cp:lastModifiedBy>
  <cp:revision>15</cp:revision>
  <dcterms:created xsi:type="dcterms:W3CDTF">2023-03-23T22:21:30Z</dcterms:created>
  <dcterms:modified xsi:type="dcterms:W3CDTF">2023-03-24T20:04:03Z</dcterms:modified>
</cp:coreProperties>
</file>