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hah" userId="a5943be07fa545a2" providerId="LiveId" clId="{E23DB60A-01DE-4701-B31A-9E15BFFA1DB3}"/>
    <pc:docChg chg="undo custSel modSld">
      <pc:chgData name="Ayush Shah" userId="a5943be07fa545a2" providerId="LiveId" clId="{E23DB60A-01DE-4701-B31A-9E15BFFA1DB3}" dt="2022-08-17T04:29:49.477" v="8" actId="403"/>
      <pc:docMkLst>
        <pc:docMk/>
      </pc:docMkLst>
      <pc:sldChg chg="modSp mod">
        <pc:chgData name="Ayush Shah" userId="a5943be07fa545a2" providerId="LiveId" clId="{E23DB60A-01DE-4701-B31A-9E15BFFA1DB3}" dt="2022-08-17T04:29:49.477" v="8" actId="403"/>
        <pc:sldMkLst>
          <pc:docMk/>
          <pc:sldMk cId="1780695416" sldId="259"/>
        </pc:sldMkLst>
        <pc:spChg chg="mod">
          <ac:chgData name="Ayush Shah" userId="a5943be07fa545a2" providerId="LiveId" clId="{E23DB60A-01DE-4701-B31A-9E15BFFA1DB3}" dt="2022-08-17T04:16:42.834" v="3" actId="313"/>
          <ac:spMkLst>
            <pc:docMk/>
            <pc:sldMk cId="1780695416" sldId="259"/>
            <ac:spMk id="3" creationId="{502306F7-ED6A-4550-B6AE-5AB4126B38A8}"/>
          </ac:spMkLst>
        </pc:spChg>
        <pc:spChg chg="mod">
          <ac:chgData name="Ayush Shah" userId="a5943be07fa545a2" providerId="LiveId" clId="{E23DB60A-01DE-4701-B31A-9E15BFFA1DB3}" dt="2022-08-17T04:29:49.477" v="8" actId="403"/>
          <ac:spMkLst>
            <pc:docMk/>
            <pc:sldMk cId="1780695416" sldId="259"/>
            <ac:spMk id="7" creationId="{61AE25BA-AE16-150F-DEA7-3D390774BB62}"/>
          </ac:spMkLst>
        </pc:spChg>
      </pc:sldChg>
      <pc:sldChg chg="modSp mod">
        <pc:chgData name="Ayush Shah" userId="a5943be07fa545a2" providerId="LiveId" clId="{E23DB60A-01DE-4701-B31A-9E15BFFA1DB3}" dt="2022-08-17T04:20:07.170" v="5" actId="255"/>
        <pc:sldMkLst>
          <pc:docMk/>
          <pc:sldMk cId="1582992310" sldId="262"/>
        </pc:sldMkLst>
        <pc:spChg chg="mod">
          <ac:chgData name="Ayush Shah" userId="a5943be07fa545a2" providerId="LiveId" clId="{E23DB60A-01DE-4701-B31A-9E15BFFA1DB3}" dt="2022-08-17T04:20:07.170" v="5" actId="255"/>
          <ac:spMkLst>
            <pc:docMk/>
            <pc:sldMk cId="1582992310" sldId="262"/>
            <ac:spMk id="3" creationId="{502306F7-ED6A-4550-B6AE-5AB4126B3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VPN IPSEC TUNNELING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075" y="2965581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1603075" y="3830722"/>
            <a:ext cx="5241014" cy="2210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 Name : SHAH AYUSH KISHAN</a:t>
            </a:r>
          </a:p>
          <a:p>
            <a:r>
              <a:rPr lang="en-US" dirty="0">
                <a:solidFill>
                  <a:schemeClr val="tx1"/>
                </a:solidFill>
              </a:rPr>
              <a:t>Roll no:164</a:t>
            </a:r>
          </a:p>
          <a:p>
            <a:r>
              <a:rPr lang="en-US" dirty="0">
                <a:solidFill>
                  <a:schemeClr val="tx1"/>
                </a:solidFill>
              </a:rPr>
              <a:t>Enrollment No:21002170110167</a:t>
            </a:r>
          </a:p>
          <a:p>
            <a:r>
              <a:rPr lang="en-US" dirty="0">
                <a:solidFill>
                  <a:schemeClr val="tx1"/>
                </a:solidFill>
              </a:rPr>
              <a:t>Batch:  3B        Branch : C.E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VPN=Virtual Private Network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IPsec is a group of protocols that are used together to set up encrypted connections between devices. It helps keep data sent over public networks secure. It used to set up VPNs , and it works by encrypting IP packets, along with authenticating the source where the packets come from.</a:t>
            </a:r>
          </a:p>
          <a:p>
            <a:r>
              <a:rPr lang="en-US" sz="2400" dirty="0">
                <a:solidFill>
                  <a:srgbClr val="222222"/>
                </a:solidFill>
                <a:latin typeface="-apple-system"/>
              </a:rPr>
              <a:t>IPsec stands : Internet Protocol secure.</a:t>
            </a:r>
          </a:p>
          <a:p>
            <a:r>
              <a:rPr lang="en-US" sz="2400" dirty="0">
                <a:solidFill>
                  <a:srgbClr val="222222"/>
                </a:solidFill>
                <a:latin typeface="-apple-system"/>
              </a:rPr>
              <a:t>VPN :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An encrypted connection between two or more computers.</a:t>
            </a:r>
            <a:endParaRPr lang="en-US" sz="24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489B71-907A-ECD5-E95C-6112CB35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86371"/>
            <a:ext cx="10990263" cy="4229845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0" y="845389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SYSTEM VEIW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5695"/>
            <a:ext cx="5778348" cy="475157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Show crypto IPsec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: It shows whether the tunnel created or not. Encryption msg sent or not. Show records of How many successful msg has been sent.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Show crypto isakmp policy: Shows the status of policy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Show crypto IPsec transform set: Shows our configurations of transform set.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80570" y="1024343"/>
            <a:ext cx="5506529" cy="7246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COMMAND TO VERIFY VPN TUNNELING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BC800-0FF1-931A-C4F4-EDA3350A7C11}"/>
              </a:ext>
            </a:extLst>
          </p:cNvPr>
          <p:cNvSpPr txBox="1">
            <a:spLocks/>
          </p:cNvSpPr>
          <p:nvPr/>
        </p:nvSpPr>
        <p:spPr>
          <a:xfrm>
            <a:off x="317652" y="1024342"/>
            <a:ext cx="5506529" cy="7246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COMMAND USED TO CREATE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VPN TUNNEL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25BA-AE16-150F-DEA7-3D390774BB62}"/>
              </a:ext>
            </a:extLst>
          </p:cNvPr>
          <p:cNvSpPr txBox="1">
            <a:spLocks/>
          </p:cNvSpPr>
          <p:nvPr/>
        </p:nvSpPr>
        <p:spPr>
          <a:xfrm>
            <a:off x="317653" y="1855695"/>
            <a:ext cx="5414342" cy="4751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License boot module c1900 technology-package securityk9: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Crypto isakmp policy &lt;1-1000&gt;: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H: hashing: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A:authentication:pre share type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G:group:diffie hellman : group 5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l:lifetime: 4000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E:encryption:aes:advanced encryption std.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Crypto isakmp key (your choice) (enter opp address):should be same in both router.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Crypto IPsec transform set(name of ts):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Here used esp-aes, esp-sha-hmac.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Config acl send ip receiver ip.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Setup crypto map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5695"/>
            <a:ext cx="5778348" cy="475157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3600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Slow Connection Speeds</a:t>
            </a:r>
          </a:p>
          <a:p>
            <a:r>
              <a:rPr lang="en-IN" sz="3600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VPN Blocking Software Exists</a:t>
            </a:r>
          </a:p>
          <a:p>
            <a:r>
              <a:rPr lang="en-IN" sz="3600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Complicated Set Up</a:t>
            </a:r>
          </a:p>
          <a:p>
            <a:r>
              <a:rPr lang="en-IN" sz="3600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Gaming Cons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80570" y="1024343"/>
            <a:ext cx="5506529" cy="7246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DEMERITS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BC800-0FF1-931A-C4F4-EDA3350A7C11}"/>
              </a:ext>
            </a:extLst>
          </p:cNvPr>
          <p:cNvSpPr txBox="1">
            <a:spLocks/>
          </p:cNvSpPr>
          <p:nvPr/>
        </p:nvSpPr>
        <p:spPr>
          <a:xfrm>
            <a:off x="317652" y="1024342"/>
            <a:ext cx="5506529" cy="7246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MERITS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25BA-AE16-150F-DEA7-3D390774BB62}"/>
              </a:ext>
            </a:extLst>
          </p:cNvPr>
          <p:cNvSpPr txBox="1">
            <a:spLocks/>
          </p:cNvSpPr>
          <p:nvPr/>
        </p:nvSpPr>
        <p:spPr>
          <a:xfrm>
            <a:off x="317652" y="1855695"/>
            <a:ext cx="5414342" cy="4751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604020202020204" pitchFamily="34" charset="0"/>
              </a:rPr>
              <a:t>Bypass Geo-locked Content</a:t>
            </a:r>
          </a:p>
          <a:p>
            <a:r>
              <a:rPr lang="en-IN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Provide Safety Through Anonymity</a:t>
            </a:r>
          </a:p>
          <a:p>
            <a:r>
              <a:rPr lang="en-US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Secure Connection for Remote Work</a:t>
            </a:r>
          </a:p>
          <a:p>
            <a:r>
              <a:rPr lang="en-US" i="0" dirty="0">
                <a:solidFill>
                  <a:srgbClr val="15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Save Money on Region-Based eCommerce</a:t>
            </a:r>
          </a:p>
          <a:p>
            <a:endParaRPr lang="en-US" i="0" dirty="0">
              <a:solidFill>
                <a:srgbClr val="15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9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303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Bodoni MT</vt:lpstr>
      <vt:lpstr>Calibri</vt:lpstr>
      <vt:lpstr>Calibri Light</vt:lpstr>
      <vt:lpstr>Source Sans Pro</vt:lpstr>
      <vt:lpstr>Office Theme</vt:lpstr>
      <vt:lpstr>VPN IPSEC TUNNELING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Ayush Shah</cp:lastModifiedBy>
  <cp:revision>14</cp:revision>
  <dcterms:created xsi:type="dcterms:W3CDTF">2022-02-18T03:37:33Z</dcterms:created>
  <dcterms:modified xsi:type="dcterms:W3CDTF">2022-08-17T13:26:44Z</dcterms:modified>
</cp:coreProperties>
</file>