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1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6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5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0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5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6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8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8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5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2A1BAD-C14E-4185-AA4B-FF2E5CD5D8D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23640-D1BB-45BE-BD23-5CF45ED20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8F0-0891-A48A-0B1D-71859D48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505" y="712248"/>
            <a:ext cx="10321495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SDLC</a:t>
            </a:r>
            <a:br>
              <a:rPr lang="en-IN" dirty="0"/>
            </a:br>
            <a:r>
              <a:rPr lang="en-IN" dirty="0"/>
              <a:t>(Software Development Life Cycle)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90F13-39E7-789E-F092-280B72CA4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1503022" y="5384801"/>
            <a:ext cx="538290" cy="6050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6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DC54-1D51-2685-5375-C7C0228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8F95-D9B4-D6AE-EEB7-704591E7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software life cycle model (also termed process model) is a pictorial and diagrammatic representation of the software life cycle. </a:t>
            </a:r>
            <a:r>
              <a:rPr lang="en-US" b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 this Model various activities are carried out in  some specific sequence to make the desired software product.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F0F-86F3-2C84-578E-1218999C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D851-72BC-0F8E-89E8-561427CE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2638"/>
            <a:ext cx="10018713" cy="2691830"/>
          </a:xfrm>
        </p:spPr>
        <p:txBody>
          <a:bodyPr>
            <a:normAutofit/>
          </a:bodyPr>
          <a:lstStyle/>
          <a:p>
            <a:r>
              <a:rPr lang="en-IN" dirty="0"/>
              <a:t>Waterfall Model</a:t>
            </a:r>
          </a:p>
          <a:p>
            <a:r>
              <a:rPr lang="en-IN" dirty="0"/>
              <a:t>Iterative Model</a:t>
            </a:r>
          </a:p>
          <a:p>
            <a:r>
              <a:rPr lang="en-IN" dirty="0"/>
              <a:t>Spiral Model</a:t>
            </a:r>
          </a:p>
          <a:p>
            <a:r>
              <a:rPr lang="en-IN" dirty="0"/>
              <a:t>V-Model</a:t>
            </a:r>
          </a:p>
        </p:txBody>
      </p:sp>
    </p:spTree>
    <p:extLst>
      <p:ext uri="{BB962C8B-B14F-4D97-AF65-F5344CB8AC3E}">
        <p14:creationId xmlns:p14="http://schemas.microsoft.com/office/powerpoint/2010/main" val="309232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E95-51C2-49C2-1368-E79FA2FF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74" y="204199"/>
            <a:ext cx="9344651" cy="649840"/>
          </a:xfrm>
        </p:spPr>
        <p:txBody>
          <a:bodyPr>
            <a:normAutofit fontScale="90000"/>
          </a:bodyPr>
          <a:lstStyle/>
          <a:p>
            <a:r>
              <a:rPr lang="en-IN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BBD4-4365-EA05-606E-E5967320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674" y="1171254"/>
            <a:ext cx="10432704" cy="51576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is also called as 'linear-sequential model' or 'classic life cycle model'. It is the oldest software paradigm. This model suggests a systematic, sequential approach to software development. The software development starts with requirements gathering phase. Then progresses through analysis, design, coding, testing and maintenance.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model is not suitable for more significant and complex projects.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0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cannot accept the changes in requirements during development.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 see the working model of the project only at the end.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analysis is done initially and sometimes it is not possible to state all the requirements explicitly in the beginning.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51D5-0D87-D772-E5E4-6FDD5715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0"/>
            <a:ext cx="11020139" cy="1140431"/>
          </a:xfrm>
        </p:spPr>
        <p:txBody>
          <a:bodyPr/>
          <a:lstStyle/>
          <a:p>
            <a:r>
              <a:rPr lang="en-IN" dirty="0"/>
              <a:t>Iterative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EAB4-C833-6B9F-9FBF-292745A1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08" y="986319"/>
            <a:ext cx="10510462" cy="48048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you can start with some of the software specifications and develop the first version of the software. After the first version if there is a need to change the software, then a new version of the software is created with a new iteration. Every release of the Iterative Model finishes in an exact and fixed period that is called iteration.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  <a:endParaRPr lang="en-US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Resources may be required.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can be changed again and again because of imperfect requirements.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changes can cause over budget.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completion date not confirmed because of changing requirements.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CF27-FEED-315F-5C77-061FDFE8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8226"/>
            <a:ext cx="8820669" cy="955496"/>
          </a:xfrm>
        </p:spPr>
        <p:txBody>
          <a:bodyPr>
            <a:normAutofit/>
          </a:bodyPr>
          <a:lstStyle/>
          <a:p>
            <a:r>
              <a:rPr lang="en-IN" dirty="0"/>
              <a:t>Spiral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6D06-4B4F-506A-2692-EBEB4181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366" y="2147299"/>
            <a:ext cx="10177657" cy="36439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spiral model, the software is developed in a series of incremental releases. </a:t>
            </a:r>
            <a:r>
              <a:rPr lang="en-US" sz="2000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possess the iterative nature of prototyping model and controlled and systematic approaches of the linear sequential model. It involves risk analysis.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is based on customer communication. If the communication is not proper then the software product that gets developed will not be up to the mark.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demands considerable risk assessment. If the risk assessment is done properly then only the successful product can be obtained.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a costly model to use.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41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565E-513F-CF8E-9E03-D5EC4AD9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96" y="89899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IN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3F82-D8D4-CEBE-1686-9781464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52755"/>
            <a:ext cx="10018713" cy="4938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V-Model also referred to as the Verification and Validation Model. In this, each phase of SDLC must complete before the next phase starts.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involves a static analysis method (review) done without executing code.</a:t>
            </a:r>
            <a:endParaRPr lang="en-US" dirty="0">
              <a:solidFill>
                <a:srgbClr val="2B2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involves dynamic analysis method (functional, non-functional), testing is done by executing code.</a:t>
            </a:r>
          </a:p>
          <a:p>
            <a:pPr marL="0" indent="0">
              <a:buNone/>
            </a:pPr>
            <a:endParaRPr lang="en-US" dirty="0">
              <a:solidFill>
                <a:srgbClr val="2B2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rigid and least flexible.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 good for a complex project.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is developed during the implementation stage, so no early prototypes of the software are produced.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 changes happen in the midway, then the test documents along with the required documents, has to be updated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5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519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SDLC (Software Development Life Cycle)</vt:lpstr>
      <vt:lpstr>What is SDLC</vt:lpstr>
      <vt:lpstr>Types of Model</vt:lpstr>
      <vt:lpstr>Waterfall Model</vt:lpstr>
      <vt:lpstr>Iterative Model</vt:lpstr>
      <vt:lpstr>Spiral Model</vt:lpstr>
      <vt:lpstr>V-Model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AYUSH SHARMA</cp:lastModifiedBy>
  <cp:revision>11</cp:revision>
  <dcterms:created xsi:type="dcterms:W3CDTF">2024-09-17T06:07:08Z</dcterms:created>
  <dcterms:modified xsi:type="dcterms:W3CDTF">2024-09-17T09:28:18Z</dcterms:modified>
</cp:coreProperties>
</file>