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75AE1-D9BD-47C2-AB69-B1A97CC44AED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2697-FBFD-4952-AB11-85741EED4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5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98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6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96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225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0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03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3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16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8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7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7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6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9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38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67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6C7FA6-DCEA-4F27-A5D2-2CD2A9257422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E8DF-4506-403E-8D14-6D6637F53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725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5F774E-452A-4447-ACA3-C2436BDAD467}"/>
              </a:ext>
            </a:extLst>
          </p:cNvPr>
          <p:cNvSpPr/>
          <p:nvPr/>
        </p:nvSpPr>
        <p:spPr>
          <a:xfrm>
            <a:off x="4094873" y="1857628"/>
            <a:ext cx="444544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SudoCode</a:t>
            </a:r>
          </a:p>
        </p:txBody>
      </p:sp>
      <p:pic>
        <p:nvPicPr>
          <p:cNvPr id="1026" name="Picture 2" descr="Image result for pseudocode">
            <a:extLst>
              <a:ext uri="{FF2B5EF4-FFF2-40B4-BE49-F238E27FC236}">
                <a16:creationId xmlns:a16="http://schemas.microsoft.com/office/drawing/2014/main" id="{6B86A323-9CC6-4247-AB22-A58CA040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69" y="1491374"/>
            <a:ext cx="2354572" cy="24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E6D20D-D8B4-4590-A78E-A8D73DD1B6D0}"/>
              </a:ext>
            </a:extLst>
          </p:cNvPr>
          <p:cNvSpPr/>
          <p:nvPr/>
        </p:nvSpPr>
        <p:spPr>
          <a:xfrm>
            <a:off x="6666872" y="5311040"/>
            <a:ext cx="50690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Pranav Hindupur(1604-17-737-004)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Ayush Singh(1604-17-737-022)</a:t>
            </a:r>
          </a:p>
        </p:txBody>
      </p:sp>
      <p:pic>
        <p:nvPicPr>
          <p:cNvPr id="1028" name="Picture 4" descr="Image result for pseudocode">
            <a:extLst>
              <a:ext uri="{FF2B5EF4-FFF2-40B4-BE49-F238E27FC236}">
                <a16:creationId xmlns:a16="http://schemas.microsoft.com/office/drawing/2014/main" id="{EEE94724-82F5-4E14-A3A7-E9E26399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295" y="3222409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29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8EF4-7185-4D8D-B72D-67B9FBC0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3A807-9945-42B4-9BA2-D2927310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17" y="1483958"/>
            <a:ext cx="8946541" cy="4195481"/>
          </a:xfrm>
        </p:spPr>
        <p:txBody>
          <a:bodyPr/>
          <a:lstStyle/>
          <a:p>
            <a:r>
              <a:rPr lang="en-IN" dirty="0"/>
              <a:t>The following is the pseudocode: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A0EBD-0D0D-4792-B389-FB752D8C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259" y="1600798"/>
            <a:ext cx="4172904" cy="52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4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7497-120B-4E4F-B928-E5A23EB2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72" y="579718"/>
            <a:ext cx="8946541" cy="4195481"/>
          </a:xfrm>
        </p:spPr>
        <p:txBody>
          <a:bodyPr/>
          <a:lstStyle/>
          <a:p>
            <a:r>
              <a:rPr lang="en-IN" dirty="0"/>
              <a:t>The following are the converted C code, and the output of code.</a:t>
            </a:r>
          </a:p>
        </p:txBody>
      </p:sp>
    </p:spTree>
    <p:extLst>
      <p:ext uri="{BB962C8B-B14F-4D97-AF65-F5344CB8AC3E}">
        <p14:creationId xmlns:p14="http://schemas.microsoft.com/office/powerpoint/2010/main" val="170748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9CD3-DD33-49C5-916E-2D65D5BC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FAB3-55FA-4EE9-A744-C977FF0C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program used to help budding programmers, code, by focusing on logic, without even knowing the language.</a:t>
            </a:r>
          </a:p>
          <a:p>
            <a:r>
              <a:rPr lang="en-IN" dirty="0"/>
              <a:t>In industries, it helps save time to a large extent and gives a code of superior quality and readability.</a:t>
            </a:r>
          </a:p>
          <a:p>
            <a:r>
              <a:rPr lang="en-IN" dirty="0"/>
              <a:t>The pseudocode is written in a certain way, so as to convert the code to our desired language and output.</a:t>
            </a:r>
          </a:p>
          <a:p>
            <a:r>
              <a:rPr lang="en-IN" dirty="0"/>
              <a:t>It is fairly simple and run on a shell.</a:t>
            </a:r>
          </a:p>
          <a:p>
            <a:r>
              <a:rPr lang="en-IN" dirty="0"/>
              <a:t>Therefore, it’s a very useful tool, in todays world where time is essentially money.</a:t>
            </a:r>
          </a:p>
        </p:txBody>
      </p:sp>
    </p:spTree>
    <p:extLst>
      <p:ext uri="{BB962C8B-B14F-4D97-AF65-F5344CB8AC3E}">
        <p14:creationId xmlns:p14="http://schemas.microsoft.com/office/powerpoint/2010/main" val="326174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1CC6C1-C415-4F3F-86C4-3F4F65722E25}"/>
              </a:ext>
            </a:extLst>
          </p:cNvPr>
          <p:cNvSpPr/>
          <p:nvPr/>
        </p:nvSpPr>
        <p:spPr>
          <a:xfrm>
            <a:off x="1070263" y="975975"/>
            <a:ext cx="3223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F9AE2-1E5C-41EA-8E51-CE5A6A41E2BB}"/>
              </a:ext>
            </a:extLst>
          </p:cNvPr>
          <p:cNvSpPr/>
          <p:nvPr/>
        </p:nvSpPr>
        <p:spPr>
          <a:xfrm>
            <a:off x="6390064" y="5009495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677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8897-A7D8-4BF6-8234-D5D02477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AAE9-BEF7-4118-8A80-9ED39459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 pseudocode?</a:t>
            </a:r>
          </a:p>
          <a:p>
            <a:pPr marL="0" indent="0">
              <a:buNone/>
            </a:pPr>
            <a:r>
              <a:rPr lang="en-IN" dirty="0"/>
              <a:t>It is the code we are writing with no specific syntax or in no particular language (In English).</a:t>
            </a:r>
          </a:p>
          <a:p>
            <a:r>
              <a:rPr lang="en-IN" dirty="0"/>
              <a:t>SudoCode: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It’s a web application and supreme tool, that converts a pseudocode to a program in either C or C++.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It’s a simplified way, where we write the pseudocode in a certain way (according to certain rules) and then convert it into a C or C++ code.</a:t>
            </a:r>
          </a:p>
        </p:txBody>
      </p:sp>
    </p:spTree>
    <p:extLst>
      <p:ext uri="{BB962C8B-B14F-4D97-AF65-F5344CB8AC3E}">
        <p14:creationId xmlns:p14="http://schemas.microsoft.com/office/powerpoint/2010/main" val="102447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7517-F8D9-4AD6-AA61-FB5869BC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 NEED SUDOCODE?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9878-1872-4BF3-AAFF-ECC34457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improves code readability and code quality.</a:t>
            </a:r>
          </a:p>
          <a:p>
            <a:r>
              <a:rPr lang="en-IN" dirty="0"/>
              <a:t>It helps budding developers code, without even knowing the language.</a:t>
            </a:r>
          </a:p>
          <a:p>
            <a:r>
              <a:rPr lang="en-IN" dirty="0"/>
              <a:t>No need to worry about syntax and errors. One can focus on developing the logic.</a:t>
            </a:r>
          </a:p>
          <a:p>
            <a:r>
              <a:rPr lang="en-IN" dirty="0"/>
              <a:t>On a larger scale, in industries, it saves up important time, as the pseudocode is directly changed into C code, and its output is also given.</a:t>
            </a:r>
          </a:p>
          <a:p>
            <a:r>
              <a:rPr lang="en-IN" dirty="0"/>
              <a:t>Easier to implement tougher programs.</a:t>
            </a:r>
          </a:p>
          <a:p>
            <a:r>
              <a:rPr lang="en-IN" dirty="0"/>
              <a:t>Gives a superior code, with proper indentations/syntax.</a:t>
            </a:r>
          </a:p>
        </p:txBody>
      </p:sp>
    </p:spTree>
    <p:extLst>
      <p:ext uri="{BB962C8B-B14F-4D97-AF65-F5344CB8AC3E}">
        <p14:creationId xmlns:p14="http://schemas.microsoft.com/office/powerpoint/2010/main" val="393682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894-242A-4497-9424-202B8920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41DF-96A9-47A2-9B64-2B7AECC4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possible Functionalities that can be performed are: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While loop</a:t>
            </a:r>
          </a:p>
          <a:p>
            <a:r>
              <a:rPr lang="en-US" dirty="0"/>
              <a:t>Function definition</a:t>
            </a:r>
          </a:p>
          <a:p>
            <a:r>
              <a:rPr lang="en-US" dirty="0"/>
              <a:t>Function calling</a:t>
            </a:r>
          </a:p>
          <a:p>
            <a:r>
              <a:rPr lang="en-US" dirty="0"/>
              <a:t>Printing of statements and variables</a:t>
            </a:r>
          </a:p>
          <a:p>
            <a:r>
              <a:rPr lang="en-US" dirty="0"/>
              <a:t>Initializing variables</a:t>
            </a:r>
          </a:p>
          <a:p>
            <a:r>
              <a:rPr lang="en-US" dirty="0"/>
              <a:t>Basic increment and decrement statements</a:t>
            </a:r>
          </a:p>
          <a:p>
            <a:pPr marL="0" indent="0">
              <a:buNone/>
            </a:pPr>
            <a:r>
              <a:rPr lang="en-US" b="1" dirty="0"/>
              <a:t>All the above mentioned functionalities can be written in the form of a pseudocode and will be converted to code by our program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49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CEEC-67F1-4A2F-97B3-C94ABC02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CC43-BC65-4DEC-9548-A79949C9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Starting the Main body:</a:t>
            </a:r>
          </a:p>
          <a:p>
            <a:r>
              <a:rPr lang="en-IN" dirty="0"/>
              <a:t>To start the code, we use the keyword </a:t>
            </a:r>
            <a:r>
              <a:rPr lang="en-IN" i="1" dirty="0"/>
              <a:t>start.</a:t>
            </a:r>
          </a:p>
          <a:p>
            <a:endParaRPr lang="en-IN" i="1" dirty="0"/>
          </a:p>
          <a:p>
            <a:pPr marL="0" indent="0">
              <a:buNone/>
            </a:pPr>
            <a:r>
              <a:rPr lang="en-IN" dirty="0"/>
              <a:t>To initialize variables, we need to follow the following format</a:t>
            </a:r>
            <a:r>
              <a:rPr lang="en-IN" dirty="0">
                <a:sym typeface="Wingdings" panose="05000000000000000000" pitchFamily="2" charset="2"/>
              </a:rPr>
              <a:t>(</a:t>
            </a:r>
            <a:r>
              <a:rPr lang="en-IN" dirty="0" err="1">
                <a:sym typeface="Wingdings" panose="05000000000000000000" pitchFamily="2" charset="2"/>
              </a:rPr>
              <a:t>default:float</a:t>
            </a:r>
            <a:r>
              <a:rPr lang="en-IN" dirty="0">
                <a:sym typeface="Wingdings" panose="05000000000000000000" pitchFamily="2" charset="2"/>
              </a:rPr>
              <a:t>):</a:t>
            </a:r>
            <a:endParaRPr lang="en-IN" dirty="0"/>
          </a:p>
          <a:p>
            <a:r>
              <a:rPr lang="en-IN" dirty="0"/>
              <a:t>Initialize &lt;</a:t>
            </a:r>
            <a:r>
              <a:rPr lang="en-IN" dirty="0" err="1"/>
              <a:t>optional_name</a:t>
            </a:r>
            <a:r>
              <a:rPr lang="en-IN" dirty="0"/>
              <a:t>&gt; &lt;</a:t>
            </a:r>
            <a:r>
              <a:rPr lang="en-IN" dirty="0" err="1"/>
              <a:t>var_name</a:t>
            </a:r>
            <a:r>
              <a:rPr lang="en-IN" dirty="0"/>
              <a:t>&gt;=&lt;</a:t>
            </a:r>
            <a:r>
              <a:rPr lang="en-IN" dirty="0" err="1"/>
              <a:t>var_value</a:t>
            </a:r>
            <a:r>
              <a:rPr lang="en-IN" dirty="0"/>
              <a:t>&gt;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To print, the following format is followed:</a:t>
            </a:r>
          </a:p>
          <a:p>
            <a:r>
              <a:rPr lang="en-IN" dirty="0"/>
              <a:t> print &lt;</a:t>
            </a:r>
            <a:r>
              <a:rPr lang="en-IN" dirty="0" err="1"/>
              <a:t>statement_or_variable</a:t>
            </a:r>
            <a:r>
              <a:rPr lang="en-IN" dirty="0"/>
              <a:t> to be printed&gt;</a:t>
            </a:r>
          </a:p>
          <a:p>
            <a:pPr marL="0" indent="0">
              <a:buNone/>
            </a:pPr>
            <a:r>
              <a:rPr lang="en-IN" dirty="0"/>
              <a:t>   EXAMPLE: (1) print hey there</a:t>
            </a:r>
          </a:p>
          <a:p>
            <a:pPr marL="0" indent="0">
              <a:buNone/>
            </a:pPr>
            <a:r>
              <a:rPr lang="en-IN" dirty="0"/>
              <a:t>                      (2) print inside loop now</a:t>
            </a:r>
          </a:p>
          <a:p>
            <a:pPr marL="0" indent="0">
              <a:buNone/>
            </a:pPr>
            <a:r>
              <a:rPr lang="en-IN" dirty="0"/>
              <a:t>                      (3) Let's assume there's a variable "temp" in the main body, then</a:t>
            </a:r>
          </a:p>
          <a:p>
            <a:pPr marL="0" indent="0">
              <a:buNone/>
            </a:pPr>
            <a:r>
              <a:rPr lang="en-IN" dirty="0"/>
              <a:t>                      print temp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15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4190-14E0-4213-A9E1-D817FC26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A78C-0EAA-4133-B3FE-AE36C051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054080" cy="574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For</a:t>
            </a:r>
            <a:r>
              <a:rPr lang="en-IN" dirty="0"/>
              <a:t> loops the following format is followed:</a:t>
            </a:r>
          </a:p>
          <a:p>
            <a:r>
              <a:rPr lang="en-IN" dirty="0"/>
              <a:t> for int &lt;</a:t>
            </a:r>
            <a:r>
              <a:rPr lang="en-IN" dirty="0" err="1"/>
              <a:t>var_name</a:t>
            </a:r>
            <a:r>
              <a:rPr lang="en-IN" dirty="0"/>
              <a:t>&gt;=&lt;</a:t>
            </a:r>
            <a:r>
              <a:rPr lang="en-IN" dirty="0" err="1"/>
              <a:t>start_value</a:t>
            </a:r>
            <a:r>
              <a:rPr lang="en-IN" dirty="0"/>
              <a:t>&gt; to &lt;</a:t>
            </a:r>
            <a:r>
              <a:rPr lang="en-IN" dirty="0" err="1"/>
              <a:t>stop_value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EXAMPLE: (1) for int </a:t>
            </a:r>
            <a:r>
              <a:rPr lang="en-IN" dirty="0" err="1"/>
              <a:t>i</a:t>
            </a:r>
            <a:r>
              <a:rPr lang="en-IN" dirty="0"/>
              <a:t>=0 to 10</a:t>
            </a:r>
          </a:p>
          <a:p>
            <a:pPr marL="0" indent="0">
              <a:buNone/>
            </a:pPr>
            <a:r>
              <a:rPr lang="en-IN" dirty="0"/>
              <a:t>                             -------</a:t>
            </a:r>
          </a:p>
          <a:p>
            <a:pPr marL="0" indent="0">
              <a:buNone/>
            </a:pPr>
            <a:r>
              <a:rPr lang="en-IN" dirty="0"/>
              <a:t>                             -------</a:t>
            </a:r>
          </a:p>
          <a:p>
            <a:pPr marL="0" indent="0">
              <a:buNone/>
            </a:pPr>
            <a:r>
              <a:rPr lang="en-IN" dirty="0"/>
              <a:t>                             </a:t>
            </a:r>
            <a:r>
              <a:rPr lang="en-IN" dirty="0" err="1"/>
              <a:t>endfor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(2) for int </a:t>
            </a:r>
            <a:r>
              <a:rPr lang="en-IN" dirty="0" err="1"/>
              <a:t>i</a:t>
            </a:r>
            <a:r>
              <a:rPr lang="en-IN" dirty="0"/>
              <a:t>=50 to 10</a:t>
            </a:r>
          </a:p>
          <a:p>
            <a:pPr marL="0" indent="0">
              <a:buNone/>
            </a:pPr>
            <a:r>
              <a:rPr lang="en-IN" dirty="0"/>
              <a:t>                             -------</a:t>
            </a:r>
          </a:p>
          <a:p>
            <a:pPr marL="0" indent="0">
              <a:buNone/>
            </a:pPr>
            <a:r>
              <a:rPr lang="en-IN" dirty="0"/>
              <a:t>                             -------</a:t>
            </a:r>
          </a:p>
          <a:p>
            <a:pPr marL="0" indent="0">
              <a:buNone/>
            </a:pPr>
            <a:r>
              <a:rPr lang="en-IN" dirty="0"/>
              <a:t>                             </a:t>
            </a:r>
            <a:r>
              <a:rPr lang="en-IN" dirty="0" err="1"/>
              <a:t>endfor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00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6624-8395-4683-AF5E-384CBC93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4252-EE99-442E-BF28-2015A254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463040"/>
            <a:ext cx="9704413" cy="52120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For While loops the following format is followed:</a:t>
            </a:r>
          </a:p>
          <a:p>
            <a:r>
              <a:rPr lang="en-IN" dirty="0"/>
              <a:t>while &lt;condition&gt;</a:t>
            </a:r>
          </a:p>
          <a:p>
            <a:pPr marL="0" indent="0">
              <a:buNone/>
            </a:pPr>
            <a:r>
              <a:rPr lang="en-IN" dirty="0"/>
              <a:t>-----</a:t>
            </a:r>
          </a:p>
          <a:p>
            <a:pPr marL="0" indent="0">
              <a:buNone/>
            </a:pPr>
            <a:r>
              <a:rPr lang="en-IN" dirty="0"/>
              <a:t>-----</a:t>
            </a:r>
          </a:p>
          <a:p>
            <a:pPr marL="0" indent="0">
              <a:buNone/>
            </a:pPr>
            <a:r>
              <a:rPr lang="en-IN" dirty="0" err="1"/>
              <a:t>endwhile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EXAMPLE: (1) while </a:t>
            </a:r>
            <a:r>
              <a:rPr lang="en-IN" dirty="0" err="1"/>
              <a:t>i</a:t>
            </a:r>
            <a:r>
              <a:rPr lang="en-IN" dirty="0"/>
              <a:t>&lt;=10</a:t>
            </a:r>
          </a:p>
          <a:p>
            <a:pPr marL="0" indent="0">
              <a:buNone/>
            </a:pPr>
            <a:r>
              <a:rPr lang="en-IN" dirty="0"/>
              <a:t>	     print </a:t>
            </a:r>
            <a:r>
              <a:rPr lang="en-IN" dirty="0" err="1"/>
              <a:t>i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    </a:t>
            </a:r>
            <a:r>
              <a:rPr lang="en-IN" dirty="0" err="1"/>
              <a:t>i</a:t>
            </a:r>
            <a:r>
              <a:rPr lang="en-IN" dirty="0"/>
              <a:t>++</a:t>
            </a:r>
          </a:p>
          <a:p>
            <a:pPr marL="0" indent="0">
              <a:buNone/>
            </a:pPr>
            <a:r>
              <a:rPr lang="en-IN" dirty="0"/>
              <a:t>	     </a:t>
            </a:r>
            <a:r>
              <a:rPr lang="en-IN" dirty="0" err="1"/>
              <a:t>endwhile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 (2) initialise int temp=110</a:t>
            </a:r>
          </a:p>
          <a:p>
            <a:pPr marL="0" indent="0">
              <a:buNone/>
            </a:pPr>
            <a:r>
              <a:rPr lang="en-IN" dirty="0"/>
              <a:t>	     while temp&gt;=100</a:t>
            </a:r>
          </a:p>
          <a:p>
            <a:pPr marL="0" indent="0">
              <a:buNone/>
            </a:pPr>
            <a:r>
              <a:rPr lang="en-IN" dirty="0"/>
              <a:t>	     print temp</a:t>
            </a:r>
          </a:p>
          <a:p>
            <a:pPr marL="0" indent="0">
              <a:buNone/>
            </a:pPr>
            <a:r>
              <a:rPr lang="en-IN" dirty="0"/>
              <a:t>	     temp--</a:t>
            </a:r>
          </a:p>
          <a:p>
            <a:pPr marL="0" indent="0">
              <a:buNone/>
            </a:pPr>
            <a:r>
              <a:rPr lang="en-IN" dirty="0"/>
              <a:t>	     </a:t>
            </a:r>
            <a:r>
              <a:rPr lang="en-IN" dirty="0" err="1"/>
              <a:t>endwhile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26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5FA-04C7-40BA-9C21-DE03C955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B05D-0DB4-4635-B41F-C638C29D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For function definition the following syntax is followed:</a:t>
            </a:r>
          </a:p>
          <a:p>
            <a:r>
              <a:rPr lang="en-IN" dirty="0"/>
              <a:t>function &lt;</a:t>
            </a:r>
            <a:r>
              <a:rPr lang="en-IN" dirty="0" err="1"/>
              <a:t>func_name</a:t>
            </a:r>
            <a:r>
              <a:rPr lang="en-IN" dirty="0"/>
              <a:t>&gt; returns &lt;</a:t>
            </a:r>
            <a:r>
              <a:rPr lang="en-IN" dirty="0" err="1"/>
              <a:t>return_type</a:t>
            </a:r>
            <a:r>
              <a:rPr lang="en-IN" dirty="0"/>
              <a:t>&gt; with </a:t>
            </a:r>
            <a:r>
              <a:rPr lang="en-IN" dirty="0" err="1"/>
              <a:t>args</a:t>
            </a:r>
            <a:r>
              <a:rPr lang="en-IN" dirty="0"/>
              <a:t> &lt;</a:t>
            </a:r>
            <a:r>
              <a:rPr lang="en-IN" dirty="0" err="1"/>
              <a:t>var_type</a:t>
            </a:r>
            <a:r>
              <a:rPr lang="en-IN" dirty="0"/>
              <a:t>&gt; &lt;var_1&gt;, &lt;</a:t>
            </a:r>
            <a:r>
              <a:rPr lang="en-IN" dirty="0" err="1"/>
              <a:t>var_type</a:t>
            </a:r>
            <a:r>
              <a:rPr lang="en-IN" dirty="0"/>
              <a:t>&gt; &lt;var_2&gt;,.....,&lt;</a:t>
            </a:r>
            <a:r>
              <a:rPr lang="en-IN" dirty="0" err="1"/>
              <a:t>var_type</a:t>
            </a:r>
            <a:r>
              <a:rPr lang="en-IN" dirty="0"/>
              <a:t>&gt; &lt;</a:t>
            </a:r>
            <a:r>
              <a:rPr lang="en-IN" dirty="0" err="1"/>
              <a:t>var_n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EXAMPLE: (1) function test returns int with </a:t>
            </a:r>
            <a:r>
              <a:rPr lang="en-IN" dirty="0" err="1"/>
              <a:t>args</a:t>
            </a:r>
            <a:r>
              <a:rPr lang="en-IN" dirty="0"/>
              <a:t> int a, float b, int c</a:t>
            </a:r>
          </a:p>
          <a:p>
            <a:pPr marL="0" indent="0">
              <a:buNone/>
            </a:pPr>
            <a:r>
              <a:rPr lang="en-IN" dirty="0"/>
              <a:t>                   (2) function test returns void with </a:t>
            </a:r>
            <a:r>
              <a:rPr lang="en-IN" dirty="0" err="1"/>
              <a:t>args</a:t>
            </a:r>
            <a:r>
              <a:rPr lang="en-IN" dirty="0"/>
              <a:t> int size, float </a:t>
            </a:r>
            <a:r>
              <a:rPr lang="en-IN" dirty="0" err="1"/>
              <a:t>array_size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32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3D0F-C517-42DE-B68E-CD32BB19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99C7-3BFE-4E83-A0B9-0643D781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The  code is saved on </a:t>
            </a:r>
            <a:r>
              <a:rPr lang="en-IN" dirty="0" err="1"/>
              <a:t>github</a:t>
            </a:r>
            <a:r>
              <a:rPr lang="en-IN" dirty="0"/>
              <a:t>, and is run on an online shell, known as the google cloud platform. </a:t>
            </a:r>
          </a:p>
          <a:p>
            <a:pPr lvl="0"/>
            <a:r>
              <a:rPr lang="en-IN" dirty="0"/>
              <a:t>Clone the source with git:</a:t>
            </a:r>
          </a:p>
          <a:p>
            <a:pPr marL="0" indent="0">
              <a:buNone/>
            </a:pPr>
            <a:r>
              <a:rPr lang="en-IN" dirty="0"/>
              <a:t>$ git clone https://github.com/Pranav24021/Project1</a:t>
            </a:r>
          </a:p>
          <a:p>
            <a:pPr marL="0" indent="0">
              <a:buNone/>
            </a:pPr>
            <a:r>
              <a:rPr lang="en-IN" dirty="0"/>
              <a:t>$ cd Project1</a:t>
            </a:r>
          </a:p>
          <a:p>
            <a:pPr marL="0" lvl="0" indent="0">
              <a:buNone/>
            </a:pPr>
            <a:r>
              <a:rPr lang="en-IN" dirty="0"/>
              <a:t>Running </a:t>
            </a:r>
            <a:r>
              <a:rPr lang="en-IN" dirty="0" err="1"/>
              <a:t>sudocode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$ python3 main.py path/filename.txt </a:t>
            </a:r>
          </a:p>
          <a:p>
            <a:pPr marL="0" indent="0">
              <a:buNone/>
            </a:pPr>
            <a:r>
              <a:rPr lang="en-IN" dirty="0"/>
              <a:t>e.g. - $ python3 main.py </a:t>
            </a:r>
            <a:r>
              <a:rPr lang="en-IN" dirty="0" err="1"/>
              <a:t>testfiles</a:t>
            </a:r>
            <a:r>
              <a:rPr lang="en-IN" dirty="0"/>
              <a:t>/sudocode.txt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87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628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PowerPoint Presentation</vt:lpstr>
      <vt:lpstr>INTRODUCTION</vt:lpstr>
      <vt:lpstr>WHY WE NEED SUDOCODE?</vt:lpstr>
      <vt:lpstr>FUNCTIONALITIES</vt:lpstr>
      <vt:lpstr>RULES</vt:lpstr>
      <vt:lpstr>RULES</vt:lpstr>
      <vt:lpstr>RULES</vt:lpstr>
      <vt:lpstr>RULES</vt:lpstr>
      <vt:lpstr>HOW TO RUN?</vt:lpstr>
      <vt:lpstr>EXAMPLE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Singh</dc:creator>
  <cp:lastModifiedBy>Ayush Singh</cp:lastModifiedBy>
  <cp:revision>9</cp:revision>
  <dcterms:created xsi:type="dcterms:W3CDTF">2019-10-21T19:56:00Z</dcterms:created>
  <dcterms:modified xsi:type="dcterms:W3CDTF">2019-10-22T02:17:56Z</dcterms:modified>
</cp:coreProperties>
</file>