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9771-734F-0931-D831-D15BE491E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-97796"/>
            <a:ext cx="8825658" cy="2178416"/>
          </a:xfrm>
        </p:spPr>
        <p:txBody>
          <a:bodyPr/>
          <a:lstStyle/>
          <a:p>
            <a:r>
              <a:rPr lang="en-US"/>
              <a:t>THE JUNGLE 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70AB0-82B7-76C6-2570-27D4AA090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Presentation by: harshit keshari</a:t>
            </a:r>
          </a:p>
          <a:p>
            <a:endParaRPr lang="en-US"/>
          </a:p>
          <a:p>
            <a:r>
              <a:rPr lang="en-US"/>
              <a:t>Presented to: Siddharth sir</a:t>
            </a:r>
          </a:p>
        </p:txBody>
      </p:sp>
    </p:spTree>
    <p:extLst>
      <p:ext uri="{BB962C8B-B14F-4D97-AF65-F5344CB8AC3E}">
        <p14:creationId xmlns:p14="http://schemas.microsoft.com/office/powerpoint/2010/main" val="118270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D028-0B56-41DF-9533-F3C79E1F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BOOK AND AUTHOR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018EF2-5E7E-9B56-62B0-7AFBAF02A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295" y="1932065"/>
            <a:ext cx="4197647" cy="41191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C05F23-0366-7FEF-7775-5D9948591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426" y="986615"/>
            <a:ext cx="4737463" cy="54186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9558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12576-BA0B-6C85-A414-BA634147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3">
                    <a:lumMod val="40000"/>
                    <a:lumOff val="60000"/>
                  </a:schemeClr>
                </a:solidFill>
              </a:rPr>
              <a:t>ABOUT THE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22F0-8E91-135A-4AFF-0F76E4131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06146"/>
            <a:ext cx="7526274" cy="3066340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A collection of short stories rather than one single story.• Combines animal fables, moral lessons, and adventure tales.· Main stories:o "Mowgli's Brothers"。“Kaa's Hunting"o "Tiger! Tiger!"o"The White Seal"o"Rikki-Tikki-Tavi"• Written originally for children but contains deep life lessons.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About the Author· Rudyard Kipling (1865-1936)· Born in Bombay, India; spent much of his life in England.· First English writer to receive the Nobel Prize in Literature(1907).· Famous works: The Jungle Book, Kim, Just So Stories.. Known for his storytelling rooted in colonialIndia, folklore, and moral lessons.</a:t>
            </a:r>
          </a:p>
        </p:txBody>
      </p:sp>
    </p:spTree>
    <p:extLst>
      <p:ext uri="{BB962C8B-B14F-4D97-AF65-F5344CB8AC3E}">
        <p14:creationId xmlns:p14="http://schemas.microsoft.com/office/powerpoint/2010/main" val="7893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4EFE-1E9F-693C-6122-7F5F7CF78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C8D-854A-ED37-EBC1-7F12CECB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· Location: Indian jungle (dense forests, rivers, caves).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Time Period: Late 19th century</a:t>
            </a:r>
          </a:p>
          <a:p>
            <a:endParaRPr lang="en-US"/>
          </a:p>
          <a:p>
            <a:r>
              <a:rPr lang="en-US"/>
              <a:t>Richly described natural environment full of danger, beauty, and wisdom.</a:t>
            </a:r>
          </a:p>
        </p:txBody>
      </p:sp>
    </p:spTree>
    <p:extLst>
      <p:ext uri="{BB962C8B-B14F-4D97-AF65-F5344CB8AC3E}">
        <p14:creationId xmlns:p14="http://schemas.microsoft.com/office/powerpoint/2010/main" val="375970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8270-5395-1D53-11F5-71917B3F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BA1B02-3C7C-76C9-84D1-BDF944F9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Baby Mowgli is lost in the jungle and raised by wolves.</a:t>
            </a:r>
          </a:p>
          <a:p>
            <a:endParaRPr lang="en-US"/>
          </a:p>
          <a:p>
            <a:r>
              <a:rPr lang="en-US"/>
              <a:t>Learns jungle laws from Baloo and Bagheera.</a:t>
            </a:r>
          </a:p>
          <a:p>
            <a:endParaRPr lang="en-US"/>
          </a:p>
          <a:p>
            <a:r>
              <a:rPr lang="en-US"/>
              <a:t>Faces danger from Shere Khan, the tiger.</a:t>
            </a:r>
          </a:p>
          <a:p>
            <a:endParaRPr lang="en-US"/>
          </a:p>
          <a:p>
            <a:r>
              <a:rPr lang="en-US"/>
              <a:t>Struggles between life in the jungle vs.human society.</a:t>
            </a:r>
          </a:p>
          <a:p>
            <a:endParaRPr lang="en-US"/>
          </a:p>
          <a:p>
            <a:r>
              <a:rPr lang="en-US"/>
              <a:t>Ultimately learns courage, wisdom, and his own identity.</a:t>
            </a:r>
          </a:p>
        </p:txBody>
      </p:sp>
    </p:spTree>
    <p:extLst>
      <p:ext uri="{BB962C8B-B14F-4D97-AF65-F5344CB8AC3E}">
        <p14:creationId xmlns:p14="http://schemas.microsoft.com/office/powerpoint/2010/main" val="170663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444D-7C27-764B-ABE2-7B0BBACE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CHARACTERS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95F64-7F11-C46E-C7F9-09C02E729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Mowgli - Human boy raised by wolves.</a:t>
            </a:r>
          </a:p>
          <a:p>
            <a:endParaRPr lang="en-US"/>
          </a:p>
          <a:p>
            <a:r>
              <a:rPr lang="en-US"/>
              <a:t>Baloo – Gentle bear; teaches Mowgli “The Law of the Jungle.”</a:t>
            </a:r>
          </a:p>
          <a:p>
            <a:endParaRPr lang="en-US"/>
          </a:p>
          <a:p>
            <a:r>
              <a:rPr lang="en-US"/>
              <a:t>Bagheera - Wise black panther; Mowgli's protector.</a:t>
            </a:r>
          </a:p>
          <a:p>
            <a:endParaRPr lang="en-US"/>
          </a:p>
          <a:p>
            <a:r>
              <a:rPr lang="en-US"/>
              <a:t>Shere Khan - Cruel tiger who hates humans</a:t>
            </a:r>
          </a:p>
          <a:p>
            <a:endParaRPr lang="en-US"/>
          </a:p>
          <a:p>
            <a:r>
              <a:rPr lang="en-US"/>
              <a:t>Kaa - Enormous python, sometimes a friend to Mowgli</a:t>
            </a:r>
          </a:p>
          <a:p>
            <a:endParaRPr lang="en-US"/>
          </a:p>
          <a:p>
            <a:r>
              <a:rPr lang="en-US"/>
              <a:t>Akela - Leader of the wolf pack</a:t>
            </a:r>
          </a:p>
          <a:p>
            <a:endParaRPr lang="en-US"/>
          </a:p>
          <a:p>
            <a:r>
              <a:rPr lang="en-US"/>
              <a:t>Rikki-Tikki-Tavi -mongoose (hero ofa separate story).</a:t>
            </a:r>
          </a:p>
        </p:txBody>
      </p:sp>
    </p:spTree>
    <p:extLst>
      <p:ext uri="{BB962C8B-B14F-4D97-AF65-F5344CB8AC3E}">
        <p14:creationId xmlns:p14="http://schemas.microsoft.com/office/powerpoint/2010/main" val="206373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A8D8-9096-132A-E09A-8329809A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MORAL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F6A6-A942-D7BF-62EB-0B5AD4C5B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Respect and protect nature and animals</a:t>
            </a:r>
          </a:p>
          <a:p>
            <a:endParaRPr lang="en-US"/>
          </a:p>
          <a:p>
            <a:r>
              <a:rPr lang="en-US"/>
              <a:t>Unity and friendship make us stronger.</a:t>
            </a:r>
          </a:p>
          <a:p>
            <a:endParaRPr lang="en-US"/>
          </a:p>
          <a:p>
            <a:r>
              <a:rPr lang="en-US"/>
              <a:t>Courage and wisdom are keys to overcoming fear.</a:t>
            </a:r>
          </a:p>
          <a:p>
            <a:endParaRPr lang="en-US"/>
          </a:p>
          <a:p>
            <a:r>
              <a:rPr lang="en-US"/>
              <a:t>Everyone must find their true place in the world.</a:t>
            </a:r>
          </a:p>
        </p:txBody>
      </p:sp>
    </p:spTree>
    <p:extLst>
      <p:ext uri="{BB962C8B-B14F-4D97-AF65-F5344CB8AC3E}">
        <p14:creationId xmlns:p14="http://schemas.microsoft.com/office/powerpoint/2010/main" val="333068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AE2D-6F4B-43CB-FF8A-8BDE8770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759F0-9CB2-CB53-0D35-7837EB083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Jungle Book is more than a children's story-it's a moral guide</a:t>
            </a:r>
          </a:p>
          <a:p>
            <a:endParaRPr lang="en-US"/>
          </a:p>
          <a:p>
            <a:r>
              <a:rPr lang="en-US"/>
              <a:t>Combines adventure, imagination, and life lessons.</a:t>
            </a:r>
          </a:p>
          <a:p>
            <a:endParaRPr lang="en-US"/>
          </a:p>
          <a:p>
            <a:r>
              <a:rPr lang="en-US"/>
              <a:t>Shows how humans and nature are connected.</a:t>
            </a:r>
          </a:p>
          <a:p>
            <a:endParaRPr lang="en-US"/>
          </a:p>
          <a:p>
            <a:r>
              <a:rPr lang="en-US"/>
              <a:t>Continues to inspirr </a:t>
            </a:r>
            <a:r>
              <a:rPr lang="th-TH"/>
              <a:t>า</a:t>
            </a:r>
            <a:r>
              <a:rPr lang="en-US"/>
              <a:t>ders, filmmakersand educators.</a:t>
            </a:r>
          </a:p>
        </p:txBody>
      </p:sp>
    </p:spTree>
    <p:extLst>
      <p:ext uri="{BB962C8B-B14F-4D97-AF65-F5344CB8AC3E}">
        <p14:creationId xmlns:p14="http://schemas.microsoft.com/office/powerpoint/2010/main" val="144047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78CA-396C-4B88-F407-C2ACB68C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2029283"/>
            <a:ext cx="7617718" cy="2640515"/>
          </a:xfrm>
        </p:spPr>
        <p:txBody>
          <a:bodyPr/>
          <a:lstStyle/>
          <a:p>
            <a:r>
              <a:rPr lang="en-US" dirty="0"/>
              <a:t>THANK YOU FOR YOUR ATTENTION </a:t>
            </a:r>
          </a:p>
        </p:txBody>
      </p:sp>
    </p:spTree>
    <p:extLst>
      <p:ext uri="{BB962C8B-B14F-4D97-AF65-F5344CB8AC3E}">
        <p14:creationId xmlns:p14="http://schemas.microsoft.com/office/powerpoint/2010/main" val="2739898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THE JUNGLE BOOK</vt:lpstr>
      <vt:lpstr>BOOK AND AUTHOR</vt:lpstr>
      <vt:lpstr>ABOUT THE AUTHOR</vt:lpstr>
      <vt:lpstr>SETTINGS</vt:lpstr>
      <vt:lpstr>SUMMARY</vt:lpstr>
      <vt:lpstr>MAIN CHARACTERS </vt:lpstr>
      <vt:lpstr>MORAL MESSAGE</vt:lpstr>
      <vt:lpstr>CONCLUSION</vt:lpstr>
      <vt:lpstr>THANK YOU FOR YOUR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JUNGLE BOOK</dc:title>
  <dc:creator>Harshit Keshari</dc:creator>
  <cp:lastModifiedBy>Harshit Keshari</cp:lastModifiedBy>
  <cp:revision>3</cp:revision>
  <dcterms:created xsi:type="dcterms:W3CDTF">2025-08-21T11:09:56Z</dcterms:created>
  <dcterms:modified xsi:type="dcterms:W3CDTF">2025-08-21T13:59:57Z</dcterms:modified>
</cp:coreProperties>
</file>