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260" r:id="rId1"/>
  </p:sldMasterIdLst>
  <p:handoutMasterIdLst>
    <p:handoutMasterId r:id="rId3"/>
  </p:handoutMasterIdLst>
  <p:sldIdLst>
    <p:sldId id="256" r:id="rId2"/>
  </p:sldIdLst>
  <p:sldSz cx="43891200" cy="32918400"/>
  <p:notesSz cx="7010400" cy="9271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Libre Baskerville" charset="0"/>
      <p:regular r:id="rId8"/>
      <p:bold r:id="rId9"/>
      <p:italic r:id="rId10"/>
    </p:embeddedFont>
    <p:embeddedFont>
      <p:font typeface="Montserrat" charset="0"/>
      <p:regular r:id="rId11"/>
      <p:bold r:id="rId12"/>
      <p:italic r:id="rId13"/>
      <p:boldItalic r:id="rId14"/>
    </p:embeddedFont>
    <p:embeddedFont>
      <p:font typeface="Montserrat Light" charset="0"/>
      <p:regular r:id="rId15"/>
    </p:embeddedFont>
    <p:embeddedFont>
      <p:font typeface="Open Sans" pitchFamily="3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>
      <a:defRPr lang="en-US"/>
    </a:defPPr>
    <a:lvl1pPr marL="0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78198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56396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345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127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90995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691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473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25593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19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6949" autoAdjust="0"/>
    <p:restoredTop sz="94710" autoAdjust="0"/>
  </p:normalViewPr>
  <p:slideViewPr>
    <p:cSldViewPr snapToGrid="0">
      <p:cViewPr>
        <p:scale>
          <a:sx n="46" d="100"/>
          <a:sy n="46" d="100"/>
        </p:scale>
        <p:origin x="-1782" y="-78"/>
      </p:cViewPr>
      <p:guideLst>
        <p:guide orient="horz"/>
        <p:guide pos="19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ableStyles" Target="tableStyle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302F586B-0015-43FB-918D-31E1A09780E3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5F29C2D4-4424-41A2-A90C-29D31B733A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551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695573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55248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1" y="1318264"/>
            <a:ext cx="9875520" cy="28087321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4"/>
            <a:ext cx="28895039" cy="28087321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48722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53125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21" cy="6537960"/>
          </a:xfrm>
        </p:spPr>
        <p:txBody>
          <a:bodyPr anchor="t"/>
          <a:lstStyle>
            <a:defPPr>
              <a:defRPr kern="1200"/>
            </a:defPPr>
            <a:lvl1pPr algn="l">
              <a:defRPr sz="16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4"/>
            <a:ext cx="37307521" cy="720089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054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108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163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21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271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325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380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434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98406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defPPr>
              <a:defRPr kern="1200"/>
            </a:defPPr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1" y="7680962"/>
            <a:ext cx="19385280" cy="21724623"/>
          </a:xfrm>
        </p:spPr>
        <p:txBody>
          <a:bodyPr/>
          <a:lstStyle>
            <a:defPPr>
              <a:defRPr kern="1200"/>
            </a:defPPr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83277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3"/>
            <a:ext cx="19392902" cy="307085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9900" b="1"/>
            </a:lvl1pPr>
            <a:lvl2pPr marL="1880543" indent="0">
              <a:buNone/>
              <a:defRPr sz="8200" b="1"/>
            </a:lvl2pPr>
            <a:lvl3pPr marL="3761086" indent="0">
              <a:buNone/>
              <a:defRPr sz="7400" b="1"/>
            </a:lvl3pPr>
            <a:lvl4pPr marL="5641630" indent="0">
              <a:buNone/>
              <a:defRPr sz="6600" b="1"/>
            </a:lvl4pPr>
            <a:lvl5pPr marL="7522173" indent="0">
              <a:buNone/>
              <a:defRPr sz="6600" b="1"/>
            </a:lvl5pPr>
            <a:lvl6pPr marL="9402716" indent="0">
              <a:buNone/>
              <a:defRPr sz="6600" b="1"/>
            </a:lvl6pPr>
            <a:lvl7pPr marL="11283259" indent="0">
              <a:buNone/>
              <a:defRPr sz="6600" b="1"/>
            </a:lvl7pPr>
            <a:lvl8pPr marL="13163803" indent="0">
              <a:buNone/>
              <a:defRPr sz="6600" b="1"/>
            </a:lvl8pPr>
            <a:lvl9pPr marL="15044345" indent="0">
              <a:buNone/>
              <a:defRPr sz="6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3"/>
          </a:xfrm>
        </p:spPr>
        <p:txBody>
          <a:bodyPr/>
          <a:lstStyle>
            <a:defPPr>
              <a:defRPr kern="1200"/>
            </a:defPPr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3"/>
            <a:ext cx="19400520" cy="307085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9900" b="1"/>
            </a:lvl1pPr>
            <a:lvl2pPr marL="1880543" indent="0">
              <a:buNone/>
              <a:defRPr sz="8200" b="1"/>
            </a:lvl2pPr>
            <a:lvl3pPr marL="3761086" indent="0">
              <a:buNone/>
              <a:defRPr sz="7400" b="1"/>
            </a:lvl3pPr>
            <a:lvl4pPr marL="5641630" indent="0">
              <a:buNone/>
              <a:defRPr sz="6600" b="1"/>
            </a:lvl4pPr>
            <a:lvl5pPr marL="7522173" indent="0">
              <a:buNone/>
              <a:defRPr sz="6600" b="1"/>
            </a:lvl5pPr>
            <a:lvl6pPr marL="9402716" indent="0">
              <a:buNone/>
              <a:defRPr sz="6600" b="1"/>
            </a:lvl6pPr>
            <a:lvl7pPr marL="11283259" indent="0">
              <a:buNone/>
              <a:defRPr sz="6600" b="1"/>
            </a:lvl7pPr>
            <a:lvl8pPr marL="13163803" indent="0">
              <a:buNone/>
              <a:defRPr sz="6600" b="1"/>
            </a:lvl8pPr>
            <a:lvl9pPr marL="15044345" indent="0">
              <a:buNone/>
              <a:defRPr sz="6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0"/>
            <a:ext cx="19400520" cy="18966183"/>
          </a:xfrm>
        </p:spPr>
        <p:txBody>
          <a:bodyPr/>
          <a:lstStyle>
            <a:defPPr>
              <a:defRPr kern="1200"/>
            </a:defPPr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0330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5114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8147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defPPr>
              <a:defRPr kern="1200"/>
            </a:defPPr>
            <a:lvl1pPr algn="l">
              <a:defRPr sz="8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1"/>
            <a:ext cx="24536400" cy="28094942"/>
          </a:xfrm>
        </p:spPr>
        <p:txBody>
          <a:bodyPr/>
          <a:lstStyle>
            <a:defPPr>
              <a:defRPr kern="1200"/>
            </a:defPPr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1"/>
            <a:ext cx="14439902" cy="22517103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5800"/>
            </a:lvl1pPr>
            <a:lvl2pPr marL="1880543" indent="0">
              <a:buNone/>
              <a:defRPr sz="4900"/>
            </a:lvl2pPr>
            <a:lvl3pPr marL="3761086" indent="0">
              <a:buNone/>
              <a:defRPr sz="4100"/>
            </a:lvl3pPr>
            <a:lvl4pPr marL="5641630" indent="0">
              <a:buNone/>
              <a:defRPr sz="3700"/>
            </a:lvl4pPr>
            <a:lvl5pPr marL="7522173" indent="0">
              <a:buNone/>
              <a:defRPr sz="3700"/>
            </a:lvl5pPr>
            <a:lvl6pPr marL="9402716" indent="0">
              <a:buNone/>
              <a:defRPr sz="3700"/>
            </a:lvl6pPr>
            <a:lvl7pPr marL="11283259" indent="0">
              <a:buNone/>
              <a:defRPr sz="3700"/>
            </a:lvl7pPr>
            <a:lvl8pPr marL="13163803" indent="0">
              <a:buNone/>
              <a:defRPr sz="3700"/>
            </a:lvl8pPr>
            <a:lvl9pPr marL="15044345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64497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1" cy="2720343"/>
          </a:xfrm>
        </p:spPr>
        <p:txBody>
          <a:bodyPr anchor="b"/>
          <a:lstStyle>
            <a:defPPr>
              <a:defRPr kern="1200"/>
            </a:defPPr>
            <a:lvl1pPr algn="l">
              <a:defRPr sz="8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1" cy="1975103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3200"/>
            </a:lvl1pPr>
            <a:lvl2pPr marL="1880543" indent="0">
              <a:buNone/>
              <a:defRPr sz="11500"/>
            </a:lvl2pPr>
            <a:lvl3pPr marL="3761086" indent="0">
              <a:buNone/>
              <a:defRPr sz="9900"/>
            </a:lvl3pPr>
            <a:lvl4pPr marL="5641630" indent="0">
              <a:buNone/>
              <a:defRPr sz="8200"/>
            </a:lvl4pPr>
            <a:lvl5pPr marL="7522173" indent="0">
              <a:buNone/>
              <a:defRPr sz="8200"/>
            </a:lvl5pPr>
            <a:lvl6pPr marL="9402716" indent="0">
              <a:buNone/>
              <a:defRPr sz="8200"/>
            </a:lvl6pPr>
            <a:lvl7pPr marL="11283259" indent="0">
              <a:buNone/>
              <a:defRPr sz="8200"/>
            </a:lvl7pPr>
            <a:lvl8pPr marL="13163803" indent="0">
              <a:buNone/>
              <a:defRPr sz="8200"/>
            </a:lvl8pPr>
            <a:lvl9pPr marL="15044345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3"/>
            <a:ext cx="26334721" cy="386333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5800"/>
            </a:lvl1pPr>
            <a:lvl2pPr marL="1880543" indent="0">
              <a:buNone/>
              <a:defRPr sz="4900"/>
            </a:lvl2pPr>
            <a:lvl3pPr marL="3761086" indent="0">
              <a:buNone/>
              <a:defRPr sz="4100"/>
            </a:lvl3pPr>
            <a:lvl4pPr marL="5641630" indent="0">
              <a:buNone/>
              <a:defRPr sz="3700"/>
            </a:lvl4pPr>
            <a:lvl5pPr marL="7522173" indent="0">
              <a:buNone/>
              <a:defRPr sz="3700"/>
            </a:lvl5pPr>
            <a:lvl6pPr marL="9402716" indent="0">
              <a:buNone/>
              <a:defRPr sz="3700"/>
            </a:lvl6pPr>
            <a:lvl7pPr marL="11283259" indent="0">
              <a:buNone/>
              <a:defRPr sz="3700"/>
            </a:lvl7pPr>
            <a:lvl8pPr marL="13163803" indent="0">
              <a:buNone/>
              <a:defRPr sz="3700"/>
            </a:lvl8pPr>
            <a:lvl9pPr marL="15044345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66261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  <a:prstGeom prst="rect">
            <a:avLst/>
          </a:prstGeom>
        </p:spPr>
        <p:txBody>
          <a:bodyPr vert="horz" lIns="376108" tIns="188056" rIns="376108" bIns="188056" rtlCol="0" anchor="ctr">
            <a:normAutofit/>
          </a:bodyPr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79" cy="21724623"/>
          </a:xfrm>
          <a:prstGeom prst="rect">
            <a:avLst/>
          </a:prstGeom>
        </p:spPr>
        <p:txBody>
          <a:bodyPr vert="horz" lIns="376108" tIns="188056" rIns="376108" bIns="188056" rtlCol="0">
            <a:normAutofit/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/>
            </a:defPPr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5B7-680E-44FF-962F-3113FAB5030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8"/>
            <a:ext cx="138988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/>
            </a:defPPr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/>
            </a:defPPr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6C12-88B7-467E-AE43-45481E6289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3250" y="33426400"/>
            <a:ext cx="29984700" cy="14605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32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hypotheticalocean  Size: 48x36</a:t>
            </a:r>
          </a:p>
        </p:txBody>
      </p:sp>
    </p:spTree>
    <p:extLst>
      <p:ext uri="{BB962C8B-B14F-4D97-AF65-F5344CB8AC3E}">
        <p14:creationId xmlns:p14="http://schemas.microsoft.com/office/powerpoint/2010/main" xmlns="" val="26592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ransition/>
  <p:txStyles>
    <p:titleStyle>
      <a:defPPr>
        <a:defRPr kern="1200"/>
      </a:defPPr>
      <a:lvl1pPr algn="ctr" defTabSz="3761086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/>
      </a:defPPr>
      <a:lvl1pPr marL="1410405" indent="-1410405" algn="l" defTabSz="376108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884" indent="-1175341" algn="l" defTabSz="3761086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358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1901" indent="-940272" algn="l" defTabSz="3761086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2444" indent="-940272" algn="l" defTabSz="3761086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2988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3531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4074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4617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54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08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1630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217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271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3259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380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4345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21F6296-A549-4F83-B5B3-AC0848E6BAEF}"/>
              </a:ext>
            </a:extLst>
          </p:cNvPr>
          <p:cNvGrpSpPr/>
          <p:nvPr/>
        </p:nvGrpSpPr>
        <p:grpSpPr>
          <a:xfrm>
            <a:off x="0" y="6028267"/>
            <a:ext cx="43891200" cy="26890132"/>
            <a:chOff x="0" y="6028267"/>
            <a:chExt cx="43891200" cy="268901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4EF5A1D-A47F-4CE3-BE70-8A161F635104}"/>
                </a:ext>
              </a:extLst>
            </p:cNvPr>
            <p:cNvGrpSpPr/>
            <p:nvPr/>
          </p:nvGrpSpPr>
          <p:grpSpPr>
            <a:xfrm>
              <a:off x="0" y="6028267"/>
              <a:ext cx="43891200" cy="26128135"/>
              <a:chOff x="0" y="5073453"/>
              <a:chExt cx="43891200" cy="27082948"/>
            </a:xfrm>
          </p:grpSpPr>
          <p:sp>
            <p:nvSpPr>
              <p:cNvPr id="35" name="Flowchart: Document 34"/>
              <p:cNvSpPr/>
              <p:nvPr/>
            </p:nvSpPr>
            <p:spPr>
              <a:xfrm rot="10800000">
                <a:off x="3" y="5073453"/>
                <a:ext cx="43891194" cy="17841375"/>
              </a:xfrm>
              <a:prstGeom prst="flowChartDocument">
                <a:avLst/>
              </a:prstGeom>
              <a:solidFill>
                <a:srgbClr val="8CD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kern="1200"/>
                </a:defPPr>
              </a:lstStyle>
              <a:p>
                <a:pPr algn="ctr"/>
                <a:endParaRPr lang="en-US"/>
              </a:p>
            </p:txBody>
          </p:sp>
          <p:sp>
            <p:nvSpPr>
              <p:cNvPr id="38" name="Flowchart: Document 37"/>
              <p:cNvSpPr/>
              <p:nvPr/>
            </p:nvSpPr>
            <p:spPr>
              <a:xfrm rot="10800000">
                <a:off x="0" y="5348902"/>
                <a:ext cx="43891200" cy="17565925"/>
              </a:xfrm>
              <a:prstGeom prst="flowChartDocument">
                <a:avLst/>
              </a:prstGeom>
              <a:solidFill>
                <a:srgbClr val="235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kern="1200"/>
                </a:defPPr>
              </a:lstStyle>
              <a:p>
                <a:pPr algn="ctr"/>
                <a:endParaRPr lang="en-US"/>
              </a:p>
            </p:txBody>
          </p:sp>
          <p:sp>
            <p:nvSpPr>
              <p:cNvPr id="39" name="Flowchart: Document 70"/>
              <p:cNvSpPr/>
              <p:nvPr/>
            </p:nvSpPr>
            <p:spPr>
              <a:xfrm rot="10800000" flipH="1">
                <a:off x="0" y="5254193"/>
                <a:ext cx="43891200" cy="17672427"/>
              </a:xfrm>
              <a:custGeom>
                <a:avLst/>
                <a:gdLst>
                  <a:gd name="connsiteX0" fmla="*/ 0 w 21600"/>
                  <a:gd name="connsiteY0" fmla="*/ 0 h 21600"/>
                  <a:gd name="connsiteX1" fmla="*/ 21600 w 21600"/>
                  <a:gd name="connsiteY1" fmla="*/ 0 h 21600"/>
                  <a:gd name="connsiteX2" fmla="*/ 21600 w 21600"/>
                  <a:gd name="connsiteY2" fmla="*/ 17322 h 21600"/>
                  <a:gd name="connsiteX3" fmla="*/ 0 w 21600"/>
                  <a:gd name="connsiteY3" fmla="*/ 20172 h 21600"/>
                  <a:gd name="connsiteX4" fmla="*/ 0 w 21600"/>
                  <a:gd name="connsiteY4" fmla="*/ 0 h 21600"/>
                  <a:gd name="connsiteX0dup0" fmla="*/ 0 w 21600"/>
                  <a:gd name="connsiteY0dup0" fmla="*/ 0 h 21495"/>
                  <a:gd name="connsiteX1dup0" fmla="*/ 21600 w 21600"/>
                  <a:gd name="connsiteY1dup0" fmla="*/ 0 h 21495"/>
                  <a:gd name="connsiteX2dup0" fmla="*/ 15601 w 21600"/>
                  <a:gd name="connsiteY2dup0" fmla="*/ 18514 h 21495"/>
                  <a:gd name="connsiteX3dup0" fmla="*/ 0 w 21600"/>
                  <a:gd name="connsiteY3dup0" fmla="*/ 20172 h 21495"/>
                  <a:gd name="connsiteX4dup0" fmla="*/ 0 w 21600"/>
                  <a:gd name="connsiteY4dup0" fmla="*/ 0 h 21495"/>
                  <a:gd name="connsiteX0dup0dup1" fmla="*/ 0 w 15601"/>
                  <a:gd name="connsiteY0dup0dup1" fmla="*/ 29 h 21524"/>
                  <a:gd name="connsiteX1dup0dup1" fmla="*/ 15591 w 15601"/>
                  <a:gd name="connsiteY1dup0dup1" fmla="*/ 0 h 21524"/>
                  <a:gd name="connsiteX2dup0dup1" fmla="*/ 15601 w 15601"/>
                  <a:gd name="connsiteY2dup0dup1" fmla="*/ 18543 h 21524"/>
                  <a:gd name="connsiteX3dup0dup1" fmla="*/ 0 w 15601"/>
                  <a:gd name="connsiteY3dup0dup1" fmla="*/ 20201 h 21524"/>
                  <a:gd name="connsiteX4dup0dup1" fmla="*/ 0 w 15601"/>
                  <a:gd name="connsiteY4dup0dup1" fmla="*/ 29 h 21524"/>
                  <a:gd name="connsiteX0dup0dup1dup2" fmla="*/ 0 w 15601"/>
                  <a:gd name="connsiteY0dup0dup1dup2" fmla="*/ 29 h 21278"/>
                  <a:gd name="connsiteX1dup0dup1dup2" fmla="*/ 15591 w 15601"/>
                  <a:gd name="connsiteY1dup0dup1dup2" fmla="*/ 0 h 21278"/>
                  <a:gd name="connsiteX2dup0dup1dup2" fmla="*/ 15601 w 15601"/>
                  <a:gd name="connsiteY2dup0dup1dup2" fmla="*/ 18543 h 21278"/>
                  <a:gd name="connsiteX3dup0dup1dup2" fmla="*/ 0 w 15601"/>
                  <a:gd name="connsiteY3dup0dup1dup2" fmla="*/ 20201 h 21278"/>
                  <a:gd name="connsiteX4dup0dup1dup2" fmla="*/ 0 w 15601"/>
                  <a:gd name="connsiteY4dup0dup1dup2" fmla="*/ 29 h 21278"/>
                  <a:gd name="connsiteX0dup0dup1dup2dup3" fmla="*/ 0 w 15601"/>
                  <a:gd name="connsiteY0dup0dup1dup2dup3" fmla="*/ 29 h 21156"/>
                  <a:gd name="connsiteX1dup0dup1dup2dup3" fmla="*/ 15591 w 15601"/>
                  <a:gd name="connsiteY1dup0dup1dup2dup3" fmla="*/ 0 h 21156"/>
                  <a:gd name="connsiteX2dup0dup1dup2dup3" fmla="*/ 15601 w 15601"/>
                  <a:gd name="connsiteY2dup0dup1dup2dup3" fmla="*/ 18543 h 21156"/>
                  <a:gd name="connsiteX3dup0dup1dup2dup3" fmla="*/ 0 w 15601"/>
                  <a:gd name="connsiteY3dup0dup1dup2dup3" fmla="*/ 20201 h 21156"/>
                  <a:gd name="connsiteX4dup0dup1dup2dup3" fmla="*/ 0 w 15601"/>
                  <a:gd name="connsiteY4dup0dup1dup2dup3" fmla="*/ 29 h 21156"/>
                  <a:gd name="connsiteX0dup0dup1dup2dup3dup4" fmla="*/ 0 w 15601"/>
                  <a:gd name="connsiteY0dup0dup1dup2dup3dup4" fmla="*/ 29 h 21172"/>
                  <a:gd name="connsiteX1dup0dup1dup2dup3dup4" fmla="*/ 15591 w 15601"/>
                  <a:gd name="connsiteY1dup0dup1dup2dup3dup4" fmla="*/ 0 h 21172"/>
                  <a:gd name="connsiteX2dup0dup1dup2dup3dup4" fmla="*/ 15601 w 15601"/>
                  <a:gd name="connsiteY2dup0dup1dup2dup3dup4" fmla="*/ 18543 h 21172"/>
                  <a:gd name="connsiteX3dup0dup1dup2dup3dup4" fmla="*/ 0 w 15601"/>
                  <a:gd name="connsiteY3dup0dup1dup2dup3dup4" fmla="*/ 20201 h 21172"/>
                  <a:gd name="connsiteX4dup0dup1dup2dup3dup4" fmla="*/ 0 w 15601"/>
                  <a:gd name="connsiteY4dup0dup1dup2dup3dup4" fmla="*/ 29 h 21172"/>
                  <a:gd name="connsiteX0dup0dup1dup2dup3dup4dup5" fmla="*/ 0 w 15601"/>
                  <a:gd name="connsiteY0dup0dup1dup2dup3dup4dup5" fmla="*/ 29 h 21294"/>
                  <a:gd name="connsiteX1dup0dup1dup2dup3dup4dup5" fmla="*/ 15591 w 15601"/>
                  <a:gd name="connsiteY1dup0dup1dup2dup3dup4dup5" fmla="*/ 0 h 21294"/>
                  <a:gd name="connsiteX2dup0dup1dup2dup3dup4dup5" fmla="*/ 15601 w 15601"/>
                  <a:gd name="connsiteY2dup0dup1dup2dup3dup4dup5" fmla="*/ 18543 h 21294"/>
                  <a:gd name="connsiteX3dup0dup1dup2dup3dup4dup5" fmla="*/ 0 w 15601"/>
                  <a:gd name="connsiteY3dup0dup1dup2dup3dup4dup5" fmla="*/ 20201 h 21294"/>
                  <a:gd name="connsiteX4dup0dup1dup2dup3dup4dup5" fmla="*/ 0 w 15601"/>
                  <a:gd name="connsiteY4dup0dup1dup2dup3dup4dup5" fmla="*/ 29 h 21294"/>
                  <a:gd name="connsiteX0dup0dup1dup2dup3dup4dup5dup6" fmla="*/ 0 w 15601"/>
                  <a:gd name="connsiteY0dup0dup1dup2dup3dup4dup5dup6" fmla="*/ 29 h 21270"/>
                  <a:gd name="connsiteX1dup0dup1dup2dup3dup4dup5dup6" fmla="*/ 15591 w 15601"/>
                  <a:gd name="connsiteY1dup0dup1dup2dup3dup4dup5dup6" fmla="*/ 0 h 21270"/>
                  <a:gd name="connsiteX2dup0dup1dup2dup3dup4dup5dup6" fmla="*/ 15601 w 15601"/>
                  <a:gd name="connsiteY2dup0dup1dup2dup3dup4dup5dup6" fmla="*/ 18543 h 21270"/>
                  <a:gd name="connsiteX3dup0dup1dup2dup3dup4dup5dup6" fmla="*/ 0 w 15601"/>
                  <a:gd name="connsiteY3dup0dup1dup2dup3dup4dup5dup6" fmla="*/ 20201 h 21270"/>
                  <a:gd name="connsiteX4dup0dup1dup2dup3dup4dup5dup6" fmla="*/ 0 w 15601"/>
                  <a:gd name="connsiteY4dup0dup1dup2dup3dup4dup5dup6" fmla="*/ 29 h 21270"/>
                  <a:gd name="connsiteX0dup0dup1dup2dup3dup4dup5dup6dup7" fmla="*/ 0 w 15601"/>
                  <a:gd name="connsiteY0dup0dup1dup2dup3dup4dup5dup6dup7" fmla="*/ 29 h 21322"/>
                  <a:gd name="connsiteX1dup0dup1dup2dup3dup4dup5dup6dup7" fmla="*/ 15591 w 15601"/>
                  <a:gd name="connsiteY1dup0dup1dup2dup3dup4dup5dup6dup7" fmla="*/ 0 h 21322"/>
                  <a:gd name="connsiteX2dup0dup1dup2dup3dup4dup5dup6dup7" fmla="*/ 15601 w 15601"/>
                  <a:gd name="connsiteY2dup0dup1dup2dup3dup4dup5dup6dup7" fmla="*/ 18863 h 21322"/>
                  <a:gd name="connsiteX3dup0dup1dup2dup3dup4dup5dup6dup7" fmla="*/ 0 w 15601"/>
                  <a:gd name="connsiteY3dup0dup1dup2dup3dup4dup5dup6dup7" fmla="*/ 20201 h 21322"/>
                  <a:gd name="connsiteX4dup0dup1dup2dup3dup4dup5dup6dup7" fmla="*/ 0 w 15601"/>
                  <a:gd name="connsiteY4dup0dup1dup2dup3dup4dup5dup6dup7" fmla="*/ 29 h 21322"/>
                  <a:gd name="connsiteX0dup0dup1dup2dup3dup4dup5dup6dup7dup8" fmla="*/ 0 w 15601"/>
                  <a:gd name="connsiteY0dup0dup1dup2dup3dup4dup5dup6dup7dup8" fmla="*/ 29 h 21347"/>
                  <a:gd name="connsiteX1dup0dup1dup2dup3dup4dup5dup6dup7dup8" fmla="*/ 15591 w 15601"/>
                  <a:gd name="connsiteY1dup0dup1dup2dup3dup4dup5dup6dup7dup8" fmla="*/ 0 h 21347"/>
                  <a:gd name="connsiteX2dup0dup1dup2dup3dup4dup5dup6dup7dup8" fmla="*/ 15601 w 15601"/>
                  <a:gd name="connsiteY2dup0dup1dup2dup3dup4dup5dup6dup7dup8" fmla="*/ 18863 h 21347"/>
                  <a:gd name="connsiteX3dup0dup1dup2dup3dup4dup5dup6dup7dup8" fmla="*/ 0 w 15601"/>
                  <a:gd name="connsiteY3dup0dup1dup2dup3dup4dup5dup6dup7dup8" fmla="*/ 20201 h 21347"/>
                  <a:gd name="connsiteX4dup0dup1dup2dup3dup4dup5dup6dup7dup8" fmla="*/ 0 w 15601"/>
                  <a:gd name="connsiteY4dup0dup1dup2dup3dup4dup5dup6dup7dup8" fmla="*/ 29 h 21347"/>
                  <a:gd name="connsiteX0dup0dup1dup2dup3dup4dup5dup6dup7dup8dup9" fmla="*/ 0 w 15601"/>
                  <a:gd name="connsiteY0dup0dup1dup2dup3dup4dup5dup6dup7dup8dup9" fmla="*/ 29 h 21222"/>
                  <a:gd name="connsiteX1dup0dup1dup2dup3dup4dup5dup6dup7dup8dup9" fmla="*/ 15591 w 15601"/>
                  <a:gd name="connsiteY1dup0dup1dup2dup3dup4dup5dup6dup7dup8dup9" fmla="*/ 0 h 21222"/>
                  <a:gd name="connsiteX2dup0dup1dup2dup3dup4dup5dup6dup7dup8dup9" fmla="*/ 15601 w 15601"/>
                  <a:gd name="connsiteY2dup0dup1dup2dup3dup4dup5dup6dup7dup8dup9" fmla="*/ 18863 h 21222"/>
                  <a:gd name="connsiteX3dup0dup1dup2dup3dup4dup5dup6dup7dup8dup9" fmla="*/ 0 w 15601"/>
                  <a:gd name="connsiteY3dup0dup1dup2dup3dup4dup5dup6dup7dup8dup9" fmla="*/ 20201 h 21222"/>
                  <a:gd name="connsiteX4dup0dup1dup2dup3dup4dup5dup6dup7dup8dup9" fmla="*/ 0 w 15601"/>
                  <a:gd name="connsiteY4dup0dup1dup2dup3dup4dup5dup6dup7dup8dup9" fmla="*/ 29 h 21222"/>
                  <a:gd name="connsiteX0dup0dup1dup2dup3dup4dup5dup6dup7dup8dup9dup10" fmla="*/ 0 w 15601"/>
                  <a:gd name="connsiteY0dup0dup1dup2dup3dup4dup5dup6dup7dup8dup9dup10" fmla="*/ 29 h 21210"/>
                  <a:gd name="connsiteX1dup0dup1dup2dup3dup4dup5dup6dup7dup8dup9dup10" fmla="*/ 15591 w 15601"/>
                  <a:gd name="connsiteY1dup0dup1dup2dup3dup4dup5dup6dup7dup8dup9dup10" fmla="*/ 0 h 21210"/>
                  <a:gd name="connsiteX2dup0dup1dup2dup3dup4dup5dup6dup7dup8dup9dup10" fmla="*/ 15601 w 15601"/>
                  <a:gd name="connsiteY2dup0dup1dup2dup3dup4dup5dup6dup7dup8dup9dup10" fmla="*/ 18863 h 21210"/>
                  <a:gd name="connsiteX3dup0dup1dup2dup3dup4dup5dup6dup7dup8dup9dup10" fmla="*/ 0 w 15601"/>
                  <a:gd name="connsiteY3dup0dup1dup2dup3dup4dup5dup6dup7dup8dup9dup10" fmla="*/ 20201 h 21210"/>
                  <a:gd name="connsiteX4dup0dup1dup2dup3dup4dup5dup6dup7dup8dup9dup10" fmla="*/ 0 w 15601"/>
                  <a:gd name="connsiteY4dup0dup1dup2dup3dup4dup5dup6dup7dup8dup9dup10" fmla="*/ 29 h 21210"/>
                  <a:gd name="connsiteX0dup0dup1dup2dup3dup4dup5dup6dup7dup8dup9dup10dup11" fmla="*/ 0 w 15601"/>
                  <a:gd name="connsiteY0dup0dup1dup2dup3dup4dup5dup6dup7dup8dup9dup10dup11" fmla="*/ 29 h 21275"/>
                  <a:gd name="connsiteX1dup0dup1dup2dup3dup4dup5dup6dup7dup8dup9dup10dup11" fmla="*/ 15591 w 15601"/>
                  <a:gd name="connsiteY1dup0dup1dup2dup3dup4dup5dup6dup7dup8dup9dup10dup11" fmla="*/ 0 h 21275"/>
                  <a:gd name="connsiteX2dup0dup1dup2dup3dup4dup5dup6dup7dup8dup9dup10dup11" fmla="*/ 15601 w 15601"/>
                  <a:gd name="connsiteY2dup0dup1dup2dup3dup4dup5dup6dup7dup8dup9dup10dup11" fmla="*/ 19241 h 21275"/>
                  <a:gd name="connsiteX3dup0dup1dup2dup3dup4dup5dup6dup7dup8dup9dup10dup11" fmla="*/ 0 w 15601"/>
                  <a:gd name="connsiteY3dup0dup1dup2dup3dup4dup5dup6dup7dup8dup9dup10dup11" fmla="*/ 20201 h 21275"/>
                  <a:gd name="connsiteX4dup0dup1dup2dup3dup4dup5dup6dup7dup8dup9dup10dup11" fmla="*/ 0 w 15601"/>
                  <a:gd name="connsiteY4dup0dup1dup2dup3dup4dup5dup6dup7dup8dup9dup10dup11" fmla="*/ 29 h 21275"/>
                  <a:gd name="connsiteX0dup0dup1dup2dup3dup4dup5dup6dup7dup8dup9dup10dup11dup12" fmla="*/ 0 w 15601"/>
                  <a:gd name="connsiteY0dup0dup1dup2dup3dup4dup5dup6dup7dup8dup9dup10dup11dup12" fmla="*/ 29 h 21467"/>
                  <a:gd name="connsiteX1dup0dup1dup2dup3dup4dup5dup6dup7dup8dup9dup10dup11dup12" fmla="*/ 15591 w 15601"/>
                  <a:gd name="connsiteY1dup0dup1dup2dup3dup4dup5dup6dup7dup8dup9dup10dup11dup12" fmla="*/ 0 h 21467"/>
                  <a:gd name="connsiteX2dup0dup1dup2dup3dup4dup5dup6dup7dup8dup9dup10dup11dup12" fmla="*/ 15601 w 15601"/>
                  <a:gd name="connsiteY2dup0dup1dup2dup3dup4dup5dup6dup7dup8dup9dup10dup11dup12" fmla="*/ 19241 h 21467"/>
                  <a:gd name="connsiteX3dup0dup1dup2dup3dup4dup5dup6dup7dup8dup9dup10dup11dup12" fmla="*/ 0 w 15601"/>
                  <a:gd name="connsiteY3dup0dup1dup2dup3dup4dup5dup6dup7dup8dup9dup10dup11dup12" fmla="*/ 20434 h 21467"/>
                  <a:gd name="connsiteX4dup0dup1dup2dup3dup4dup5dup6dup7dup8dup9dup10dup11dup12" fmla="*/ 0 w 15601"/>
                  <a:gd name="connsiteY4dup0dup1dup2dup3dup4dup5dup6dup7dup8dup9dup10dup11dup12" fmla="*/ 29 h 21467"/>
                  <a:gd name="connsiteX0dup0dup1dup2dup3dup4dup5dup6dup7dup8dup9dup10dup11dup12dup13" fmla="*/ 0 w 15601"/>
                  <a:gd name="connsiteY0dup0dup1dup2dup3dup4dup5dup6dup7dup8dup9dup10dup11dup12dup13" fmla="*/ 29 h 21343"/>
                  <a:gd name="connsiteX1dup0dup1dup2dup3dup4dup5dup6dup7dup8dup9dup10dup11dup12dup13" fmla="*/ 15591 w 15601"/>
                  <a:gd name="connsiteY1dup0dup1dup2dup3dup4dup5dup6dup7dup8dup9dup10dup11dup12dup13" fmla="*/ 0 h 21343"/>
                  <a:gd name="connsiteX2dup0dup1dup2dup3dup4dup5dup6dup7dup8dup9dup10dup11dup12dup13" fmla="*/ 15601 w 15601"/>
                  <a:gd name="connsiteY2dup0dup1dup2dup3dup4dup5dup6dup7dup8dup9dup10dup11dup12dup13" fmla="*/ 19241 h 21343"/>
                  <a:gd name="connsiteX3dup0dup1dup2dup3dup4dup5dup6dup7dup8dup9dup10dup11dup12dup13" fmla="*/ 0 w 15601"/>
                  <a:gd name="connsiteY3dup0dup1dup2dup3dup4dup5dup6dup7dup8dup9dup10dup11dup12dup13" fmla="*/ 20434 h 21343"/>
                  <a:gd name="connsiteX4dup0dup1dup2dup3dup4dup5dup6dup7dup8dup9dup10dup11dup12dup13" fmla="*/ 0 w 15601"/>
                  <a:gd name="connsiteY4dup0dup1dup2dup3dup4dup5dup6dup7dup8dup9dup10dup11dup12dup13" fmla="*/ 29 h 21343"/>
                  <a:gd name="connsiteX0dup0dup1dup2dup3dup4dup5dup6dup7dup8dup9dup10dup11dup12dup13dup14" fmla="*/ 0 w 15601"/>
                  <a:gd name="connsiteY0dup0dup1dup2dup3dup4dup5dup6dup7dup8dup9dup10dup11dup12dup13dup14" fmla="*/ 29 h 21351"/>
                  <a:gd name="connsiteX1dup0dup1dup2dup3dup4dup5dup6dup7dup8dup9dup10dup11dup12dup13dup14" fmla="*/ 15591 w 15601"/>
                  <a:gd name="connsiteY1dup0dup1dup2dup3dup4dup5dup6dup7dup8dup9dup10dup11dup12dup13dup14" fmla="*/ 0 h 21351"/>
                  <a:gd name="connsiteX2dup0dup1dup2dup3dup4dup5dup6dup7dup8dup9dup10dup11dup12dup13dup14" fmla="*/ 15601 w 15601"/>
                  <a:gd name="connsiteY2dup0dup1dup2dup3dup4dup5dup6dup7dup8dup9dup10dup11dup12dup13dup14" fmla="*/ 19241 h 21351"/>
                  <a:gd name="connsiteX3dup0dup1dup2dup3dup4dup5dup6dup7dup8dup9dup10dup11dup12dup13dup14" fmla="*/ 0 w 15601"/>
                  <a:gd name="connsiteY3dup0dup1dup2dup3dup4dup5dup6dup7dup8dup9dup10dup11dup12dup13dup14" fmla="*/ 20434 h 21351"/>
                  <a:gd name="connsiteX4dup0dup1dup2dup3dup4dup5dup6dup7dup8dup9dup10dup11dup12dup13dup14" fmla="*/ 0 w 15601"/>
                  <a:gd name="connsiteY4dup0dup1dup2dup3dup4dup5dup6dup7dup8dup9dup10dup11dup12dup13dup14" fmla="*/ 29 h 21351"/>
                </a:gdLst>
                <a:ahLst/>
                <a:cxnLst>
                  <a:cxn ang="0">
                    <a:pos x="connsiteX0dup0dup1dup2dup3dup4dup5dup6dup7dup8dup9dup10dup11dup12dup13dup14" y="connsiteY0dup0dup1dup2dup3dup4dup5dup6dup7dup8dup9dup10dup11dup12dup13dup14"/>
                  </a:cxn>
                  <a:cxn ang="0">
                    <a:pos x="connsiteX1dup0dup1dup2dup3dup4dup5dup6dup7dup8dup9dup10dup11dup12dup13dup14" y="connsiteY1dup0dup1dup2dup3dup4dup5dup6dup7dup8dup9dup10dup11dup12dup13dup14"/>
                  </a:cxn>
                  <a:cxn ang="0">
                    <a:pos x="connsiteX2dup0dup1dup2dup3dup4dup5dup6dup7dup8dup9dup10dup11dup12dup13dup14" y="connsiteY2dup0dup1dup2dup3dup4dup5dup6dup7dup8dup9dup10dup11dup12dup13dup14"/>
                  </a:cxn>
                  <a:cxn ang="0">
                    <a:pos x="connsiteX3dup0dup1dup2dup3dup4dup5dup6dup7dup8dup9dup10dup11dup12dup13dup14" y="connsiteY3dup0dup1dup2dup3dup4dup5dup6dup7dup8dup9dup10dup11dup12dup13dup14"/>
                  </a:cxn>
                  <a:cxn ang="0">
                    <a:pos x="connsiteX4dup0dup1dup2dup3dup4dup5dup6dup7dup8dup9dup10dup11dup12dup13dup14" y="connsiteY4dup0dup1dup2dup3dup4dup5dup6dup7dup8dup9dup10dup11dup12dup13dup14"/>
                  </a:cxn>
                </a:cxnLst>
                <a:rect l="l" t="t" r="r" b="b"/>
                <a:pathLst>
                  <a:path w="15601" h="21351">
                    <a:moveTo>
                      <a:pt x="0" y="29"/>
                    </a:moveTo>
                    <a:lnTo>
                      <a:pt x="15591" y="0"/>
                    </a:lnTo>
                    <a:cubicBezTo>
                      <a:pt x="15591" y="5774"/>
                      <a:pt x="15601" y="13467"/>
                      <a:pt x="15601" y="19241"/>
                    </a:cubicBezTo>
                    <a:cubicBezTo>
                      <a:pt x="10638" y="19328"/>
                      <a:pt x="7602" y="23020"/>
                      <a:pt x="0" y="20434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235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kern="1200"/>
                </a:defPPr>
              </a:lstStyle>
              <a:p>
                <a:pPr algn="ctr"/>
                <a:r>
                  <a:rPr lang="en-US"/>
                  <a:t> </a:t>
                </a:r>
              </a:p>
            </p:txBody>
          </p:sp>
          <p:sp>
            <p:nvSpPr>
              <p:cNvPr id="40" name="Flowchart: Document 70"/>
              <p:cNvSpPr/>
              <p:nvPr/>
            </p:nvSpPr>
            <p:spPr>
              <a:xfrm rot="10800000" flipH="1">
                <a:off x="1" y="5399821"/>
                <a:ext cx="43891200" cy="26756581"/>
              </a:xfrm>
              <a:custGeom>
                <a:avLst/>
                <a:gdLst>
                  <a:gd name="connsiteX0" fmla="*/ 0 w 21600"/>
                  <a:gd name="connsiteY0" fmla="*/ 0 h 21600"/>
                  <a:gd name="connsiteX1" fmla="*/ 21600 w 21600"/>
                  <a:gd name="connsiteY1" fmla="*/ 0 h 21600"/>
                  <a:gd name="connsiteX2" fmla="*/ 21600 w 21600"/>
                  <a:gd name="connsiteY2" fmla="*/ 17322 h 21600"/>
                  <a:gd name="connsiteX3" fmla="*/ 0 w 21600"/>
                  <a:gd name="connsiteY3" fmla="*/ 20172 h 21600"/>
                  <a:gd name="connsiteX4" fmla="*/ 0 w 21600"/>
                  <a:gd name="connsiteY4" fmla="*/ 0 h 21600"/>
                  <a:gd name="connsiteX0dup0" fmla="*/ 0 w 21600"/>
                  <a:gd name="connsiteY0dup0" fmla="*/ 0 h 21495"/>
                  <a:gd name="connsiteX1dup0" fmla="*/ 21600 w 21600"/>
                  <a:gd name="connsiteY1dup0" fmla="*/ 0 h 21495"/>
                  <a:gd name="connsiteX2dup0" fmla="*/ 15601 w 21600"/>
                  <a:gd name="connsiteY2dup0" fmla="*/ 18514 h 21495"/>
                  <a:gd name="connsiteX3dup0" fmla="*/ 0 w 21600"/>
                  <a:gd name="connsiteY3dup0" fmla="*/ 20172 h 21495"/>
                  <a:gd name="connsiteX4dup0" fmla="*/ 0 w 21600"/>
                  <a:gd name="connsiteY4dup0" fmla="*/ 0 h 21495"/>
                  <a:gd name="connsiteX0dup0dup1" fmla="*/ 0 w 15601"/>
                  <a:gd name="connsiteY0dup0dup1" fmla="*/ 29 h 21524"/>
                  <a:gd name="connsiteX1dup0dup1" fmla="*/ 15591 w 15601"/>
                  <a:gd name="connsiteY1dup0dup1" fmla="*/ 0 h 21524"/>
                  <a:gd name="connsiteX2dup0dup1" fmla="*/ 15601 w 15601"/>
                  <a:gd name="connsiteY2dup0dup1" fmla="*/ 18543 h 21524"/>
                  <a:gd name="connsiteX3dup0dup1" fmla="*/ 0 w 15601"/>
                  <a:gd name="connsiteY3dup0dup1" fmla="*/ 20201 h 21524"/>
                  <a:gd name="connsiteX4dup0dup1" fmla="*/ 0 w 15601"/>
                  <a:gd name="connsiteY4dup0dup1" fmla="*/ 29 h 21524"/>
                  <a:gd name="connsiteX0dup0dup1dup2" fmla="*/ 0 w 15601"/>
                  <a:gd name="connsiteY0dup0dup1dup2" fmla="*/ 29 h 21278"/>
                  <a:gd name="connsiteX1dup0dup1dup2" fmla="*/ 15591 w 15601"/>
                  <a:gd name="connsiteY1dup0dup1dup2" fmla="*/ 0 h 21278"/>
                  <a:gd name="connsiteX2dup0dup1dup2" fmla="*/ 15601 w 15601"/>
                  <a:gd name="connsiteY2dup0dup1dup2" fmla="*/ 18543 h 21278"/>
                  <a:gd name="connsiteX3dup0dup1dup2" fmla="*/ 0 w 15601"/>
                  <a:gd name="connsiteY3dup0dup1dup2" fmla="*/ 20201 h 21278"/>
                  <a:gd name="connsiteX4dup0dup1dup2" fmla="*/ 0 w 15601"/>
                  <a:gd name="connsiteY4dup0dup1dup2" fmla="*/ 29 h 21278"/>
                  <a:gd name="connsiteX0dup0dup1dup2dup3" fmla="*/ 0 w 15601"/>
                  <a:gd name="connsiteY0dup0dup1dup2dup3" fmla="*/ 29 h 21156"/>
                  <a:gd name="connsiteX1dup0dup1dup2dup3" fmla="*/ 15591 w 15601"/>
                  <a:gd name="connsiteY1dup0dup1dup2dup3" fmla="*/ 0 h 21156"/>
                  <a:gd name="connsiteX2dup0dup1dup2dup3" fmla="*/ 15601 w 15601"/>
                  <a:gd name="connsiteY2dup0dup1dup2dup3" fmla="*/ 18543 h 21156"/>
                  <a:gd name="connsiteX3dup0dup1dup2dup3" fmla="*/ 0 w 15601"/>
                  <a:gd name="connsiteY3dup0dup1dup2dup3" fmla="*/ 20201 h 21156"/>
                  <a:gd name="connsiteX4dup0dup1dup2dup3" fmla="*/ 0 w 15601"/>
                  <a:gd name="connsiteY4dup0dup1dup2dup3" fmla="*/ 29 h 21156"/>
                  <a:gd name="connsiteX0dup0dup1dup2dup3dup4" fmla="*/ 0 w 15601"/>
                  <a:gd name="connsiteY0dup0dup1dup2dup3dup4" fmla="*/ 29 h 21172"/>
                  <a:gd name="connsiteX1dup0dup1dup2dup3dup4" fmla="*/ 15591 w 15601"/>
                  <a:gd name="connsiteY1dup0dup1dup2dup3dup4" fmla="*/ 0 h 21172"/>
                  <a:gd name="connsiteX2dup0dup1dup2dup3dup4" fmla="*/ 15601 w 15601"/>
                  <a:gd name="connsiteY2dup0dup1dup2dup3dup4" fmla="*/ 18543 h 21172"/>
                  <a:gd name="connsiteX3dup0dup1dup2dup3dup4" fmla="*/ 0 w 15601"/>
                  <a:gd name="connsiteY3dup0dup1dup2dup3dup4" fmla="*/ 20201 h 21172"/>
                  <a:gd name="connsiteX4dup0dup1dup2dup3dup4" fmla="*/ 0 w 15601"/>
                  <a:gd name="connsiteY4dup0dup1dup2dup3dup4" fmla="*/ 29 h 21172"/>
                  <a:gd name="connsiteX0dup0dup1dup2dup3dup4dup5" fmla="*/ 0 w 15601"/>
                  <a:gd name="connsiteY0dup0dup1dup2dup3dup4dup5" fmla="*/ 29 h 21294"/>
                  <a:gd name="connsiteX1dup0dup1dup2dup3dup4dup5" fmla="*/ 15591 w 15601"/>
                  <a:gd name="connsiteY1dup0dup1dup2dup3dup4dup5" fmla="*/ 0 h 21294"/>
                  <a:gd name="connsiteX2dup0dup1dup2dup3dup4dup5" fmla="*/ 15601 w 15601"/>
                  <a:gd name="connsiteY2dup0dup1dup2dup3dup4dup5" fmla="*/ 18543 h 21294"/>
                  <a:gd name="connsiteX3dup0dup1dup2dup3dup4dup5" fmla="*/ 0 w 15601"/>
                  <a:gd name="connsiteY3dup0dup1dup2dup3dup4dup5" fmla="*/ 20201 h 21294"/>
                  <a:gd name="connsiteX4dup0dup1dup2dup3dup4dup5" fmla="*/ 0 w 15601"/>
                  <a:gd name="connsiteY4dup0dup1dup2dup3dup4dup5" fmla="*/ 29 h 21294"/>
                  <a:gd name="connsiteX0dup0dup1dup2dup3dup4dup5dup6" fmla="*/ 0 w 15601"/>
                  <a:gd name="connsiteY0dup0dup1dup2dup3dup4dup5dup6" fmla="*/ 29 h 21270"/>
                  <a:gd name="connsiteX1dup0dup1dup2dup3dup4dup5dup6" fmla="*/ 15591 w 15601"/>
                  <a:gd name="connsiteY1dup0dup1dup2dup3dup4dup5dup6" fmla="*/ 0 h 21270"/>
                  <a:gd name="connsiteX2dup0dup1dup2dup3dup4dup5dup6" fmla="*/ 15601 w 15601"/>
                  <a:gd name="connsiteY2dup0dup1dup2dup3dup4dup5dup6" fmla="*/ 18543 h 21270"/>
                  <a:gd name="connsiteX3dup0dup1dup2dup3dup4dup5dup6" fmla="*/ 0 w 15601"/>
                  <a:gd name="connsiteY3dup0dup1dup2dup3dup4dup5dup6" fmla="*/ 20201 h 21270"/>
                  <a:gd name="connsiteX4dup0dup1dup2dup3dup4dup5dup6" fmla="*/ 0 w 15601"/>
                  <a:gd name="connsiteY4dup0dup1dup2dup3dup4dup5dup6" fmla="*/ 29 h 21270"/>
                  <a:gd name="connsiteX0dup0dup1dup2dup3dup4dup5dup6dup7" fmla="*/ 0 w 15601"/>
                  <a:gd name="connsiteY0dup0dup1dup2dup3dup4dup5dup6dup7" fmla="*/ 29 h 21322"/>
                  <a:gd name="connsiteX1dup0dup1dup2dup3dup4dup5dup6dup7" fmla="*/ 15591 w 15601"/>
                  <a:gd name="connsiteY1dup0dup1dup2dup3dup4dup5dup6dup7" fmla="*/ 0 h 21322"/>
                  <a:gd name="connsiteX2dup0dup1dup2dup3dup4dup5dup6dup7" fmla="*/ 15601 w 15601"/>
                  <a:gd name="connsiteY2dup0dup1dup2dup3dup4dup5dup6dup7" fmla="*/ 18863 h 21322"/>
                  <a:gd name="connsiteX3dup0dup1dup2dup3dup4dup5dup6dup7" fmla="*/ 0 w 15601"/>
                  <a:gd name="connsiteY3dup0dup1dup2dup3dup4dup5dup6dup7" fmla="*/ 20201 h 21322"/>
                  <a:gd name="connsiteX4dup0dup1dup2dup3dup4dup5dup6dup7" fmla="*/ 0 w 15601"/>
                  <a:gd name="connsiteY4dup0dup1dup2dup3dup4dup5dup6dup7" fmla="*/ 29 h 21322"/>
                  <a:gd name="connsiteX0dup0dup1dup2dup3dup4dup5dup6dup7dup8" fmla="*/ 0 w 15601"/>
                  <a:gd name="connsiteY0dup0dup1dup2dup3dup4dup5dup6dup7dup8" fmla="*/ 29 h 21347"/>
                  <a:gd name="connsiteX1dup0dup1dup2dup3dup4dup5dup6dup7dup8" fmla="*/ 15591 w 15601"/>
                  <a:gd name="connsiteY1dup0dup1dup2dup3dup4dup5dup6dup7dup8" fmla="*/ 0 h 21347"/>
                  <a:gd name="connsiteX2dup0dup1dup2dup3dup4dup5dup6dup7dup8" fmla="*/ 15601 w 15601"/>
                  <a:gd name="connsiteY2dup0dup1dup2dup3dup4dup5dup6dup7dup8" fmla="*/ 18863 h 21347"/>
                  <a:gd name="connsiteX3dup0dup1dup2dup3dup4dup5dup6dup7dup8" fmla="*/ 0 w 15601"/>
                  <a:gd name="connsiteY3dup0dup1dup2dup3dup4dup5dup6dup7dup8" fmla="*/ 20201 h 21347"/>
                  <a:gd name="connsiteX4dup0dup1dup2dup3dup4dup5dup6dup7dup8" fmla="*/ 0 w 15601"/>
                  <a:gd name="connsiteY4dup0dup1dup2dup3dup4dup5dup6dup7dup8" fmla="*/ 29 h 21347"/>
                  <a:gd name="connsiteX0dup0dup1dup2dup3dup4dup5dup6dup7dup8dup9" fmla="*/ 0 w 15601"/>
                  <a:gd name="connsiteY0dup0dup1dup2dup3dup4dup5dup6dup7dup8dup9" fmla="*/ 29 h 21222"/>
                  <a:gd name="connsiteX1dup0dup1dup2dup3dup4dup5dup6dup7dup8dup9" fmla="*/ 15591 w 15601"/>
                  <a:gd name="connsiteY1dup0dup1dup2dup3dup4dup5dup6dup7dup8dup9" fmla="*/ 0 h 21222"/>
                  <a:gd name="connsiteX2dup0dup1dup2dup3dup4dup5dup6dup7dup8dup9" fmla="*/ 15601 w 15601"/>
                  <a:gd name="connsiteY2dup0dup1dup2dup3dup4dup5dup6dup7dup8dup9" fmla="*/ 18863 h 21222"/>
                  <a:gd name="connsiteX3dup0dup1dup2dup3dup4dup5dup6dup7dup8dup9" fmla="*/ 0 w 15601"/>
                  <a:gd name="connsiteY3dup0dup1dup2dup3dup4dup5dup6dup7dup8dup9" fmla="*/ 20201 h 21222"/>
                  <a:gd name="connsiteX4dup0dup1dup2dup3dup4dup5dup6dup7dup8dup9" fmla="*/ 0 w 15601"/>
                  <a:gd name="connsiteY4dup0dup1dup2dup3dup4dup5dup6dup7dup8dup9" fmla="*/ 29 h 21222"/>
                  <a:gd name="connsiteX0dup0dup1dup2dup3dup4dup5dup6dup7dup8dup9dup10" fmla="*/ 0 w 15601"/>
                  <a:gd name="connsiteY0dup0dup1dup2dup3dup4dup5dup6dup7dup8dup9dup10" fmla="*/ 29 h 21210"/>
                  <a:gd name="connsiteX1dup0dup1dup2dup3dup4dup5dup6dup7dup8dup9dup10" fmla="*/ 15591 w 15601"/>
                  <a:gd name="connsiteY1dup0dup1dup2dup3dup4dup5dup6dup7dup8dup9dup10" fmla="*/ 0 h 21210"/>
                  <a:gd name="connsiteX2dup0dup1dup2dup3dup4dup5dup6dup7dup8dup9dup10" fmla="*/ 15601 w 15601"/>
                  <a:gd name="connsiteY2dup0dup1dup2dup3dup4dup5dup6dup7dup8dup9dup10" fmla="*/ 18863 h 21210"/>
                  <a:gd name="connsiteX3dup0dup1dup2dup3dup4dup5dup6dup7dup8dup9dup10" fmla="*/ 0 w 15601"/>
                  <a:gd name="connsiteY3dup0dup1dup2dup3dup4dup5dup6dup7dup8dup9dup10" fmla="*/ 20201 h 21210"/>
                  <a:gd name="connsiteX4dup0dup1dup2dup3dup4dup5dup6dup7dup8dup9dup10" fmla="*/ 0 w 15601"/>
                  <a:gd name="connsiteY4dup0dup1dup2dup3dup4dup5dup6dup7dup8dup9dup10" fmla="*/ 29 h 21210"/>
                  <a:gd name="connsiteX0dup0dup1dup2dup3dup4dup5dup6dup7dup8dup9dup10dup11" fmla="*/ 0 w 15601"/>
                  <a:gd name="connsiteY0dup0dup1dup2dup3dup4dup5dup6dup7dup8dup9dup10dup11" fmla="*/ 29 h 21275"/>
                  <a:gd name="connsiteX1dup0dup1dup2dup3dup4dup5dup6dup7dup8dup9dup10dup11" fmla="*/ 15591 w 15601"/>
                  <a:gd name="connsiteY1dup0dup1dup2dup3dup4dup5dup6dup7dup8dup9dup10dup11" fmla="*/ 0 h 21275"/>
                  <a:gd name="connsiteX2dup0dup1dup2dup3dup4dup5dup6dup7dup8dup9dup10dup11" fmla="*/ 15601 w 15601"/>
                  <a:gd name="connsiteY2dup0dup1dup2dup3dup4dup5dup6dup7dup8dup9dup10dup11" fmla="*/ 19241 h 21275"/>
                  <a:gd name="connsiteX3dup0dup1dup2dup3dup4dup5dup6dup7dup8dup9dup10dup11" fmla="*/ 0 w 15601"/>
                  <a:gd name="connsiteY3dup0dup1dup2dup3dup4dup5dup6dup7dup8dup9dup10dup11" fmla="*/ 20201 h 21275"/>
                  <a:gd name="connsiteX4dup0dup1dup2dup3dup4dup5dup6dup7dup8dup9dup10dup11" fmla="*/ 0 w 15601"/>
                  <a:gd name="connsiteY4dup0dup1dup2dup3dup4dup5dup6dup7dup8dup9dup10dup11" fmla="*/ 29 h 21275"/>
                  <a:gd name="connsiteX0dup0dup1dup2dup3dup4dup5dup6dup7dup8dup9dup10dup11dup12" fmla="*/ 0 w 15601"/>
                  <a:gd name="connsiteY0dup0dup1dup2dup3dup4dup5dup6dup7dup8dup9dup10dup11dup12" fmla="*/ 29 h 21467"/>
                  <a:gd name="connsiteX1dup0dup1dup2dup3dup4dup5dup6dup7dup8dup9dup10dup11dup12" fmla="*/ 15591 w 15601"/>
                  <a:gd name="connsiteY1dup0dup1dup2dup3dup4dup5dup6dup7dup8dup9dup10dup11dup12" fmla="*/ 0 h 21467"/>
                  <a:gd name="connsiteX2dup0dup1dup2dup3dup4dup5dup6dup7dup8dup9dup10dup11dup12" fmla="*/ 15601 w 15601"/>
                  <a:gd name="connsiteY2dup0dup1dup2dup3dup4dup5dup6dup7dup8dup9dup10dup11dup12" fmla="*/ 19241 h 21467"/>
                  <a:gd name="connsiteX3dup0dup1dup2dup3dup4dup5dup6dup7dup8dup9dup10dup11dup12" fmla="*/ 0 w 15601"/>
                  <a:gd name="connsiteY3dup0dup1dup2dup3dup4dup5dup6dup7dup8dup9dup10dup11dup12" fmla="*/ 20434 h 21467"/>
                  <a:gd name="connsiteX4dup0dup1dup2dup3dup4dup5dup6dup7dup8dup9dup10dup11dup12" fmla="*/ 0 w 15601"/>
                  <a:gd name="connsiteY4dup0dup1dup2dup3dup4dup5dup6dup7dup8dup9dup10dup11dup12" fmla="*/ 29 h 21467"/>
                  <a:gd name="connsiteX0dup0dup1dup2dup3dup4dup5dup6dup7dup8dup9dup10dup11dup12dup13" fmla="*/ 0 w 15601"/>
                  <a:gd name="connsiteY0dup0dup1dup2dup3dup4dup5dup6dup7dup8dup9dup10dup11dup12dup13" fmla="*/ 29 h 21343"/>
                  <a:gd name="connsiteX1dup0dup1dup2dup3dup4dup5dup6dup7dup8dup9dup10dup11dup12dup13" fmla="*/ 15591 w 15601"/>
                  <a:gd name="connsiteY1dup0dup1dup2dup3dup4dup5dup6dup7dup8dup9dup10dup11dup12dup13" fmla="*/ 0 h 21343"/>
                  <a:gd name="connsiteX2dup0dup1dup2dup3dup4dup5dup6dup7dup8dup9dup10dup11dup12dup13" fmla="*/ 15601 w 15601"/>
                  <a:gd name="connsiteY2dup0dup1dup2dup3dup4dup5dup6dup7dup8dup9dup10dup11dup12dup13" fmla="*/ 19241 h 21343"/>
                  <a:gd name="connsiteX3dup0dup1dup2dup3dup4dup5dup6dup7dup8dup9dup10dup11dup12dup13" fmla="*/ 0 w 15601"/>
                  <a:gd name="connsiteY3dup0dup1dup2dup3dup4dup5dup6dup7dup8dup9dup10dup11dup12dup13" fmla="*/ 20434 h 21343"/>
                  <a:gd name="connsiteX4dup0dup1dup2dup3dup4dup5dup6dup7dup8dup9dup10dup11dup12dup13" fmla="*/ 0 w 15601"/>
                  <a:gd name="connsiteY4dup0dup1dup2dup3dup4dup5dup6dup7dup8dup9dup10dup11dup12dup13" fmla="*/ 29 h 21343"/>
                  <a:gd name="connsiteX0dup0dup1dup2dup3dup4dup5dup6dup7dup8dup9dup10dup11dup12dup13dup14" fmla="*/ 0 w 15601"/>
                  <a:gd name="connsiteY0dup0dup1dup2dup3dup4dup5dup6dup7dup8dup9dup10dup11dup12dup13dup14" fmla="*/ 29 h 21351"/>
                  <a:gd name="connsiteX1dup0dup1dup2dup3dup4dup5dup6dup7dup8dup9dup10dup11dup12dup13dup14" fmla="*/ 15591 w 15601"/>
                  <a:gd name="connsiteY1dup0dup1dup2dup3dup4dup5dup6dup7dup8dup9dup10dup11dup12dup13dup14" fmla="*/ 0 h 21351"/>
                  <a:gd name="connsiteX2dup0dup1dup2dup3dup4dup5dup6dup7dup8dup9dup10dup11dup12dup13dup14" fmla="*/ 15601 w 15601"/>
                  <a:gd name="connsiteY2dup0dup1dup2dup3dup4dup5dup6dup7dup8dup9dup10dup11dup12dup13dup14" fmla="*/ 19241 h 21351"/>
                  <a:gd name="connsiteX3dup0dup1dup2dup3dup4dup5dup6dup7dup8dup9dup10dup11dup12dup13dup14" fmla="*/ 0 w 15601"/>
                  <a:gd name="connsiteY3dup0dup1dup2dup3dup4dup5dup6dup7dup8dup9dup10dup11dup12dup13dup14" fmla="*/ 20434 h 21351"/>
                  <a:gd name="connsiteX4dup0dup1dup2dup3dup4dup5dup6dup7dup8dup9dup10dup11dup12dup13dup14" fmla="*/ 0 w 15601"/>
                  <a:gd name="connsiteY4dup0dup1dup2dup3dup4dup5dup6dup7dup8dup9dup10dup11dup12dup13dup14" fmla="*/ 29 h 21351"/>
                </a:gdLst>
                <a:ahLst/>
                <a:cxnLst>
                  <a:cxn ang="0">
                    <a:pos x="connsiteX0dup0dup1dup2dup3dup4dup5dup6dup7dup8dup9dup10dup11dup12dup13dup14" y="connsiteY0dup0dup1dup2dup3dup4dup5dup6dup7dup8dup9dup10dup11dup12dup13dup14"/>
                  </a:cxn>
                  <a:cxn ang="0">
                    <a:pos x="connsiteX1dup0dup1dup2dup3dup4dup5dup6dup7dup8dup9dup10dup11dup12dup13dup14" y="connsiteY1dup0dup1dup2dup3dup4dup5dup6dup7dup8dup9dup10dup11dup12dup13dup14"/>
                  </a:cxn>
                  <a:cxn ang="0">
                    <a:pos x="connsiteX2dup0dup1dup2dup3dup4dup5dup6dup7dup8dup9dup10dup11dup12dup13dup14" y="connsiteY2dup0dup1dup2dup3dup4dup5dup6dup7dup8dup9dup10dup11dup12dup13dup14"/>
                  </a:cxn>
                  <a:cxn ang="0">
                    <a:pos x="connsiteX3dup0dup1dup2dup3dup4dup5dup6dup7dup8dup9dup10dup11dup12dup13dup14" y="connsiteY3dup0dup1dup2dup3dup4dup5dup6dup7dup8dup9dup10dup11dup12dup13dup14"/>
                  </a:cxn>
                  <a:cxn ang="0">
                    <a:pos x="connsiteX4dup0dup1dup2dup3dup4dup5dup6dup7dup8dup9dup10dup11dup12dup13dup14" y="connsiteY4dup0dup1dup2dup3dup4dup5dup6dup7dup8dup9dup10dup11dup12dup13dup14"/>
                  </a:cxn>
                </a:cxnLst>
                <a:rect l="l" t="t" r="r" b="b"/>
                <a:pathLst>
                  <a:path w="15601" h="21351">
                    <a:moveTo>
                      <a:pt x="0" y="29"/>
                    </a:moveTo>
                    <a:lnTo>
                      <a:pt x="15591" y="0"/>
                    </a:lnTo>
                    <a:cubicBezTo>
                      <a:pt x="15591" y="5774"/>
                      <a:pt x="15601" y="13467"/>
                      <a:pt x="15601" y="19241"/>
                    </a:cubicBezTo>
                    <a:cubicBezTo>
                      <a:pt x="10638" y="19328"/>
                      <a:pt x="7602" y="23020"/>
                      <a:pt x="0" y="20434"/>
                    </a:cubicBezTo>
                    <a:lnTo>
                      <a:pt x="0" y="2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100000">
                    <a:srgbClr val="D1F2F7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kern="1200"/>
                </a:defPPr>
              </a:lstStyle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0" y="32156400"/>
              <a:ext cx="43891200" cy="762000"/>
            </a:xfrm>
            <a:prstGeom prst="rect">
              <a:avLst/>
            </a:prstGeom>
            <a:solidFill>
              <a:srgbClr val="235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1200"/>
              </a:defPPr>
            </a:lstStyle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0" y="32079943"/>
              <a:ext cx="43891200" cy="0"/>
            </a:xfrm>
            <a:prstGeom prst="line">
              <a:avLst/>
            </a:prstGeom>
            <a:ln w="254000">
              <a:solidFill>
                <a:srgbClr val="8CD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771386" y="10196687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xmlns="" id="{B2C25681-95AF-45D0-852E-DC3E00E2FDFE}"/>
              </a:ext>
            </a:extLst>
          </p:cNvPr>
          <p:cNvSpPr txBox="1"/>
          <p:nvPr/>
        </p:nvSpPr>
        <p:spPr>
          <a:xfrm>
            <a:off x="3657600" y="838457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Enter A Title And Add Logos To Your Poster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xmlns="" id="{EF872E11-D0DF-4446-BE76-A398B88E9B44}"/>
              </a:ext>
            </a:extLst>
          </p:cNvPr>
          <p:cNvSpPr txBox="1"/>
          <p:nvPr/>
        </p:nvSpPr>
        <p:spPr>
          <a:xfrm>
            <a:off x="3657600" y="3921087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 dirty="0" smtClean="0">
                <a:solidFill>
                  <a:srgbClr val="235078"/>
                </a:solidFill>
                <a:latin typeface="Montserrat" panose="00000500000000000000" pitchFamily="50" charset="0"/>
                <a:cs typeface="Arial" pitchFamily="34" charset="0"/>
              </a:rPr>
              <a:t>Add Author </a:t>
            </a:r>
            <a:r>
              <a:rPr lang="en-US" sz="5600" dirty="0">
                <a:solidFill>
                  <a:srgbClr val="235078"/>
                </a:solidFill>
                <a:latin typeface="Montserrat" panose="00000500000000000000" pitchFamily="50" charset="0"/>
                <a:cs typeface="Arial" pitchFamily="34" charset="0"/>
              </a:rPr>
              <a:t>Names and </a:t>
            </a:r>
            <a:r>
              <a:rPr lang="en-US" sz="5600" dirty="0" smtClean="0">
                <a:solidFill>
                  <a:srgbClr val="235078"/>
                </a:solidFill>
                <a:latin typeface="Montserrat" panose="00000500000000000000" pitchFamily="50" charset="0"/>
                <a:cs typeface="Arial" pitchFamily="34" charset="0"/>
              </a:rPr>
              <a:t>their Affiliations</a:t>
            </a:r>
            <a:endParaRPr lang="en-US" sz="5600" dirty="0">
              <a:solidFill>
                <a:srgbClr val="235078"/>
              </a:solidFill>
              <a:latin typeface="Montserrat" panose="00000500000000000000" pitchFamily="50" charset="0"/>
              <a:cs typeface="Arial" pitchFamily="34" charset="0"/>
            </a:endParaRPr>
          </a:p>
          <a:p>
            <a:pPr algn="ctr">
              <a:defRPr/>
            </a:pPr>
            <a:endParaRPr lang="en-US" sz="5600" dirty="0">
              <a:solidFill>
                <a:srgbClr val="235078"/>
              </a:solidFill>
              <a:latin typeface="Montserrat" panose="00000500000000000000" pitchFamily="50" charset="0"/>
              <a:cs typeface="Arial" pitchFamily="34" charset="0"/>
            </a:endParaRP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xmlns="" id="{10661D15-FEEC-48A3-BE53-98D164F2C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04" y="10196687"/>
            <a:ext cx="20713588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xmlns="" id="{0BB0DEBB-643A-495C-9A00-84ACC65F1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8611" y="10196687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xmlns="" id="{FD3D0ACE-DC7E-450B-BD49-B7A44641E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86" y="8175477"/>
            <a:ext cx="25780181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xmlns="" id="{E62CA47B-6D2F-458C-98CC-19C397FB8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86" y="7421747"/>
            <a:ext cx="9601200" cy="873301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>
                <a:solidFill>
                  <a:srgbClr val="1482A5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xmlns="" id="{1BD94FDB-190B-4638-89EC-A656D1270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86" y="23048367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Libre Baskerville" panose="02000000000000000000" pitchFamily="2" charset="0"/>
              </a:rPr>
              <a:t>Materials/Devices</a:t>
            </a:r>
            <a:endParaRPr lang="en-US" sz="3600" b="1"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xmlns="" id="{C5373E80-5BA7-4273-832B-6C4F5740A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8611" y="22136959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D27E454-6E74-438E-B6CD-F623F47990B5}"/>
              </a:ext>
            </a:extLst>
          </p:cNvPr>
          <p:cNvSpPr txBox="1"/>
          <p:nvPr/>
        </p:nvSpPr>
        <p:spPr>
          <a:xfrm>
            <a:off x="771386" y="11267881"/>
            <a:ext cx="985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BBD7720-E258-450C-97C8-212EC4244F55}"/>
              </a:ext>
            </a:extLst>
          </p:cNvPr>
          <p:cNvSpPr txBox="1"/>
          <p:nvPr/>
        </p:nvSpPr>
        <p:spPr>
          <a:xfrm>
            <a:off x="767990" y="24142671"/>
            <a:ext cx="985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xmlns="" id="{786A1CE5-26F5-4365-A6A8-5A9298D43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9286" y="11261612"/>
            <a:ext cx="100584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8" name="Text Box 6">
            <a:extLst>
              <a:ext uri="{FF2B5EF4-FFF2-40B4-BE49-F238E27FC236}">
                <a16:creationId xmlns:a16="http://schemas.microsoft.com/office/drawing/2014/main" xmlns="" id="{F0CED6AC-A82D-4E7E-8DE1-9DE68E17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3515" y="11261612"/>
            <a:ext cx="100584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998FE72F-E77A-4480-B8D1-D34F20784276}"/>
              </a:ext>
            </a:extLst>
          </p:cNvPr>
          <p:cNvSpPr txBox="1"/>
          <p:nvPr/>
        </p:nvSpPr>
        <p:spPr>
          <a:xfrm>
            <a:off x="33549791" y="11254649"/>
            <a:ext cx="985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xmlns="" id="{995B8920-2EE7-4FFC-B20D-4A97E28B3E9A}"/>
              </a:ext>
            </a:extLst>
          </p:cNvPr>
          <p:cNvSpPr txBox="1"/>
          <p:nvPr/>
        </p:nvSpPr>
        <p:spPr>
          <a:xfrm>
            <a:off x="33536173" y="23345615"/>
            <a:ext cx="985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A1435A-41BB-2BD6-8EE2-39A240FEC39A}"/>
              </a:ext>
            </a:extLst>
          </p:cNvPr>
          <p:cNvSpPr txBox="1"/>
          <p:nvPr/>
        </p:nvSpPr>
        <p:spPr>
          <a:xfrm>
            <a:off x="3171370" y="32205528"/>
            <a:ext cx="40719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Open Sans" panose="020B0606030504020204" pitchFamily="34" charset="0"/>
              </a:rPr>
              <a:t>2nd International Conference on Advances in Nanomaterials and Devices for Energy and Environment “CANDEE-2023“,  ABV-Indian Institute of Information Technology and Management (ABV-IIITM), Gwalior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444" y="879537"/>
            <a:ext cx="3840368" cy="29308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3547" y="888836"/>
            <a:ext cx="520810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Logo of your University /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88710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hypotheticalocean|08-2022"/>
</p:tagLst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133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Libre Baskerville</vt:lpstr>
      <vt:lpstr>Montserrat</vt:lpstr>
      <vt:lpstr>Montserrat Light</vt:lpstr>
      <vt:lpstr>Open Sans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grv</cp:lastModifiedBy>
  <cp:revision>25</cp:revision>
  <cp:lastPrinted>2011-01-21T18:13:44Z</cp:lastPrinted>
  <dcterms:modified xsi:type="dcterms:W3CDTF">2023-12-02T09:00:48Z</dcterms:modified>
  <cp:category>scientific poster powerpoint</cp:category>
</cp:coreProperties>
</file>