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20DE-CDDC-4EA7-9244-9EFB292E8178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B24B-33D5-4198-85BC-6CADD03B7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9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20DE-CDDC-4EA7-9244-9EFB292E8178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B24B-33D5-4198-85BC-6CADD03B7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20DE-CDDC-4EA7-9244-9EFB292E8178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B24B-33D5-4198-85BC-6CADD03B7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7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20DE-CDDC-4EA7-9244-9EFB292E8178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B24B-33D5-4198-85BC-6CADD03B7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6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20DE-CDDC-4EA7-9244-9EFB292E8178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B24B-33D5-4198-85BC-6CADD03B7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8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20DE-CDDC-4EA7-9244-9EFB292E8178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B24B-33D5-4198-85BC-6CADD03B7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8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20DE-CDDC-4EA7-9244-9EFB292E8178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B24B-33D5-4198-85BC-6CADD03B7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39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20DE-CDDC-4EA7-9244-9EFB292E8178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B24B-33D5-4198-85BC-6CADD03B7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20DE-CDDC-4EA7-9244-9EFB292E8178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B24B-33D5-4198-85BC-6CADD03B7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69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20DE-CDDC-4EA7-9244-9EFB292E8178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B24B-33D5-4198-85BC-6CADD03B7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7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20DE-CDDC-4EA7-9244-9EFB292E8178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B24B-33D5-4198-85BC-6CADD03B7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5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C20DE-CDDC-4EA7-9244-9EFB292E8178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B24B-33D5-4198-85BC-6CADD03B7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72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39148" y="106243"/>
            <a:ext cx="1458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Logo of your University / Institute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77" y="0"/>
            <a:ext cx="1686723" cy="121849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184569" y="314055"/>
            <a:ext cx="5081456" cy="40011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 defTabSz="3761086">
              <a:spcBef>
                <a:spcPct val="20000"/>
              </a:spcBef>
              <a:defRPr/>
            </a:pPr>
            <a:r>
              <a:rPr lang="en-US" sz="2000" dirty="0">
                <a:solidFill>
                  <a:srgbClr val="235078"/>
                </a:solidFill>
                <a:latin typeface="Libre Baskerville" panose="02000000000000000000" pitchFamily="2" charset="0"/>
              </a:rPr>
              <a:t>Enter A Title And Add Logos To Your Poster</a:t>
            </a:r>
            <a:endParaRPr lang="en-US" sz="2000" dirty="0">
              <a:solidFill>
                <a:srgbClr val="235078"/>
              </a:solidFill>
              <a:latin typeface="Libre Baskerville" panose="02000000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37595" y="683387"/>
            <a:ext cx="2843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235078"/>
                </a:solidFill>
                <a:latin typeface="Montserrat" panose="00000500000000000000" pitchFamily="50" charset="0"/>
                <a:cs typeface="Arial" pitchFamily="34" charset="0"/>
              </a:rPr>
              <a:t>Add Author Names and their Affiliations</a:t>
            </a:r>
            <a:endParaRPr lang="en-US" sz="1200" dirty="0">
              <a:solidFill>
                <a:srgbClr val="235078"/>
              </a:solidFill>
              <a:latin typeface="Montserrat" panose="00000500000000000000" pitchFamily="50" charset="0"/>
              <a:cs typeface="Arial" pitchFamily="34" charset="0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368568" y="2332329"/>
            <a:ext cx="1400433" cy="345989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1600" b="1" dirty="0">
                <a:solidFill>
                  <a:schemeClr val="bg1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68567" y="3370296"/>
            <a:ext cx="1400433" cy="345989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Libre Baskerville" panose="02000000000000000000" pitchFamily="2" charset="0"/>
              </a:rPr>
              <a:t>Methodology</a:t>
            </a:r>
            <a:endParaRPr lang="en-US" sz="16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368567" y="2851312"/>
            <a:ext cx="1946265" cy="345989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Libre Baskerville" panose="02000000000000000000" pitchFamily="2" charset="0"/>
              </a:rPr>
              <a:t>Materials/Devices</a:t>
            </a:r>
            <a:endParaRPr lang="en-US" sz="16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368566" y="3930480"/>
            <a:ext cx="2588818" cy="345989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Libre Baskerville" panose="02000000000000000000" pitchFamily="2" charset="0"/>
              </a:rPr>
              <a:t>Results and Discussion</a:t>
            </a:r>
            <a:endParaRPr lang="en-US" sz="16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68567" y="4449463"/>
            <a:ext cx="1400433" cy="345989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Libre Baskerville" panose="02000000000000000000" pitchFamily="2" charset="0"/>
              </a:rPr>
              <a:t>Conclusion</a:t>
            </a:r>
            <a:endParaRPr lang="en-US" sz="16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0" y="6512011"/>
            <a:ext cx="12192000" cy="345989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Libre Baskerville" panose="02000000000000000000" pitchFamily="2" charset="0"/>
              </a:rPr>
              <a:t>Name of Conference</a:t>
            </a:r>
            <a:endParaRPr lang="en-US" sz="16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401520" y="1280455"/>
            <a:ext cx="1400433" cy="345989"/>
          </a:xfrm>
          <a:prstGeom prst="rect">
            <a:avLst/>
          </a:prstGeom>
          <a:solidFill>
            <a:srgbClr val="1482A5"/>
          </a:solidFill>
          <a:ln w="12700">
            <a:noFill/>
            <a:miter lim="800000"/>
          </a:ln>
        </p:spPr>
        <p:txBody>
          <a:bodyPr wrap="none" lIns="137126" tIns="73152" rIns="137126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Libre Baskerville" panose="02000000000000000000" pitchFamily="2" charset="0"/>
              </a:rPr>
              <a:t>Abstract</a:t>
            </a:r>
            <a:endParaRPr lang="en-US" sz="1600" b="1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5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Libre Baskerville</vt:lpstr>
      <vt:lpstr>Montserrat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2024-08-08T09:08:19Z</dcterms:created>
  <dcterms:modified xsi:type="dcterms:W3CDTF">2024-08-08T09:08:32Z</dcterms:modified>
</cp:coreProperties>
</file>