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handoutMasterIdLst>
    <p:handoutMasterId r:id="rId3"/>
  </p:handoutMasterIdLst>
  <p:sldIdLst>
    <p:sldId id="256" r:id="rId2"/>
  </p:sldIdLst>
  <p:sldSz cx="43891200" cy="32918400"/>
  <p:notesSz cx="7010400" cy="9271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Montserrat Light" panose="020B0604020202020204" charset="0"/>
      <p:regular r:id="rId12"/>
    </p:embeddedFont>
    <p:embeddedFont>
      <p:font typeface="Open Sans" panose="020B0604020202020204" charset="0"/>
      <p:regular r:id="rId13"/>
      <p:bold r:id="rId14"/>
    </p:embeddedFont>
    <p:embeddedFont>
      <p:font typeface="Libre Baskerville" panose="020B0604020202020204" charset="0"/>
      <p:regular r:id="rId15"/>
      <p:bold r:id="rId16"/>
      <p:italic r:id="rId17"/>
    </p:embeddedFont>
  </p:embeddedFontLst>
  <p:custDataLst>
    <p:tags r:id="rId18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9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49" autoAdjust="0"/>
    <p:restoredTop sz="94710" autoAdjust="0"/>
  </p:normalViewPr>
  <p:slideViewPr>
    <p:cSldViewPr snapToGrid="0">
      <p:cViewPr varScale="1">
        <p:scale>
          <a:sx n="24" d="100"/>
          <a:sy n="24" d="100"/>
        </p:scale>
        <p:origin x="2262" y="18"/>
      </p:cViewPr>
      <p:guideLst>
        <p:guide orient="horz"/>
        <p:guide pos="19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gs" Target="tags/tag1.xml"/><Relationship Id="rId3" Type="http://schemas.openxmlformats.org/officeDocument/2006/relationships/handoutMaster" Target="handoutMasters/handout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4"/>
            <a:ext cx="9875520" cy="28087321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4"/>
            <a:ext cx="28895039" cy="28087321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1" cy="6537960"/>
          </a:xfrm>
        </p:spPr>
        <p:txBody>
          <a:bodyPr anchor="t"/>
          <a:lstStyle>
            <a:defPPr>
              <a:defRPr kern="1200"/>
            </a:defPPr>
            <a:lvl1pPr algn="l">
              <a:defRPr sz="16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/>
            </a:defPPr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3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5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1" cy="386333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hypotheticalocean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/>
      </a:defPPr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5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1F6296-A549-4F83-B5B3-AC0848E6BAEF}"/>
              </a:ext>
            </a:extLst>
          </p:cNvPr>
          <p:cNvGrpSpPr/>
          <p:nvPr/>
        </p:nvGrpSpPr>
        <p:grpSpPr>
          <a:xfrm>
            <a:off x="0" y="6028267"/>
            <a:ext cx="43891200" cy="26890132"/>
            <a:chOff x="0" y="6028267"/>
            <a:chExt cx="43891200" cy="268901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4EF5A1D-A47F-4CE3-BE70-8A161F635104}"/>
                </a:ext>
              </a:extLst>
            </p:cNvPr>
            <p:cNvGrpSpPr/>
            <p:nvPr/>
          </p:nvGrpSpPr>
          <p:grpSpPr>
            <a:xfrm>
              <a:off x="0" y="6028267"/>
              <a:ext cx="43891200" cy="26128135"/>
              <a:chOff x="0" y="5073453"/>
              <a:chExt cx="43891200" cy="27082948"/>
            </a:xfrm>
          </p:grpSpPr>
          <p:sp>
            <p:nvSpPr>
              <p:cNvPr id="35" name="Flowchart: Document 34"/>
              <p:cNvSpPr/>
              <p:nvPr/>
            </p:nvSpPr>
            <p:spPr>
              <a:xfrm rot="10800000">
                <a:off x="3" y="5073453"/>
                <a:ext cx="43891194" cy="17841375"/>
              </a:xfrm>
              <a:prstGeom prst="flowChartDocument">
                <a:avLst/>
              </a:prstGeom>
              <a:solidFill>
                <a:srgbClr val="8CD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endParaRPr lang="en-US"/>
              </a:p>
            </p:txBody>
          </p:sp>
          <p:sp>
            <p:nvSpPr>
              <p:cNvPr id="38" name="Flowchart: Document 37"/>
              <p:cNvSpPr/>
              <p:nvPr/>
            </p:nvSpPr>
            <p:spPr>
              <a:xfrm rot="10800000">
                <a:off x="0" y="5348902"/>
                <a:ext cx="43891200" cy="17565925"/>
              </a:xfrm>
              <a:prstGeom prst="flowChartDocument">
                <a:avLst/>
              </a:pr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endParaRPr lang="en-US"/>
              </a:p>
            </p:txBody>
          </p:sp>
          <p:sp>
            <p:nvSpPr>
              <p:cNvPr id="39" name="Flowchart: Document 70"/>
              <p:cNvSpPr/>
              <p:nvPr/>
            </p:nvSpPr>
            <p:spPr>
              <a:xfrm rot="10800000" flipH="1">
                <a:off x="0" y="5254193"/>
                <a:ext cx="43891200" cy="17672427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0" name="Flowchart: Document 70"/>
              <p:cNvSpPr/>
              <p:nvPr/>
            </p:nvSpPr>
            <p:spPr>
              <a:xfrm rot="10800000" flipH="1">
                <a:off x="1" y="5399821"/>
                <a:ext cx="43891200" cy="26756581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rgbClr val="D1F2F7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0" y="32156400"/>
              <a:ext cx="43891200" cy="762000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/>
              </a:defPPr>
            </a:lstStyle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0" y="32079943"/>
              <a:ext cx="43891200" cy="0"/>
            </a:xfrm>
            <a:prstGeom prst="line">
              <a:avLst/>
            </a:prstGeom>
            <a:ln w="254000">
              <a:solidFill>
                <a:srgbClr val="8CD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71386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3657600" y="838457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Enter A Title And Add Logos To Your Poster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EF872E11-D0DF-4446-BE76-A398B88E9B44}"/>
              </a:ext>
            </a:extLst>
          </p:cNvPr>
          <p:cNvSpPr txBox="1"/>
          <p:nvPr/>
        </p:nvSpPr>
        <p:spPr>
          <a:xfrm>
            <a:off x="3657600" y="3921087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 smtClean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Add Author </a:t>
            </a:r>
            <a:r>
              <a:rPr lang="en-US" sz="56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Names and </a:t>
            </a:r>
            <a:r>
              <a:rPr lang="en-US" sz="5600" dirty="0" smtClean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their Affiliations</a:t>
            </a:r>
            <a:endParaRPr lang="en-US" sz="5600" dirty="0">
              <a:solidFill>
                <a:srgbClr val="235078"/>
              </a:solidFill>
              <a:latin typeface="Montserrat" panose="00000500000000000000" pitchFamily="50" charset="0"/>
              <a:cs typeface="Arial" pitchFamily="34" charset="0"/>
            </a:endParaRPr>
          </a:p>
          <a:p>
            <a:pPr algn="ctr">
              <a:defRPr/>
            </a:pPr>
            <a:endParaRPr lang="en-US" sz="5600" dirty="0">
              <a:solidFill>
                <a:srgbClr val="235078"/>
              </a:solidFill>
              <a:latin typeface="Montserrat" panose="00000500000000000000" pitchFamily="50" charset="0"/>
              <a:cs typeface="Arial" pitchFamily="34" charset="0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10661D15-FEEC-48A3-BE53-98D164F2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04" y="10196687"/>
            <a:ext cx="20713588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0BB0DEBB-643A-495C-9A00-84ACC65F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11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FD3D0ACE-DC7E-450B-BD49-B7A44641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86" y="8175477"/>
            <a:ext cx="25780181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E62CA47B-6D2F-458C-98CC-19C397FB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6" y="7421747"/>
            <a:ext cx="9601200" cy="87330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rgbClr val="1482A5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1BD94FDB-190B-4638-89EC-A656D127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6" y="2304836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Materials/Devices</a:t>
            </a:r>
            <a:endParaRPr lang="en-US" sz="3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5373E80-5BA7-4273-832B-6C4F5740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11" y="22136959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7E454-6E74-438E-B6CD-F623F47990B5}"/>
              </a:ext>
            </a:extLst>
          </p:cNvPr>
          <p:cNvSpPr txBox="1"/>
          <p:nvPr/>
        </p:nvSpPr>
        <p:spPr>
          <a:xfrm>
            <a:off x="771386" y="11267881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BD7720-E258-450C-97C8-212EC4244F55}"/>
              </a:ext>
            </a:extLst>
          </p:cNvPr>
          <p:cNvSpPr txBox="1"/>
          <p:nvPr/>
        </p:nvSpPr>
        <p:spPr>
          <a:xfrm>
            <a:off x="767990" y="24142671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786A1CE5-26F5-4365-A6A8-5A9298D4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9286" y="1126161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F0CED6AC-A82D-4E7E-8DE1-9DE68E17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3515" y="1126161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98FE72F-E77A-4480-B8D1-D34F20784276}"/>
              </a:ext>
            </a:extLst>
          </p:cNvPr>
          <p:cNvSpPr txBox="1"/>
          <p:nvPr/>
        </p:nvSpPr>
        <p:spPr>
          <a:xfrm>
            <a:off x="33549791" y="11254649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95B8920-2EE7-4FFC-B20D-4A97E28B3E9A}"/>
              </a:ext>
            </a:extLst>
          </p:cNvPr>
          <p:cNvSpPr txBox="1"/>
          <p:nvPr/>
        </p:nvSpPr>
        <p:spPr>
          <a:xfrm>
            <a:off x="33536173" y="23345615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1435A-41BB-2BD6-8EE2-39A240FEC39A}"/>
              </a:ext>
            </a:extLst>
          </p:cNvPr>
          <p:cNvSpPr txBox="1"/>
          <p:nvPr/>
        </p:nvSpPr>
        <p:spPr>
          <a:xfrm>
            <a:off x="3171370" y="32205528"/>
            <a:ext cx="4071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2nd International Conference on Advances in Nanomaterials and Devices for Energy and Environment “CANDEE-2023“,  ABV-Indian Institute of Information Technology and Management (ABV-IIITM), Gwalior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444" y="879537"/>
            <a:ext cx="3840368" cy="29308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547" y="888836"/>
            <a:ext cx="52081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Logo of your University /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hypotheticalocean|08-2022"/>
</p:tagLst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133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Montserrat</vt:lpstr>
      <vt:lpstr>Montserrat Light</vt:lpstr>
      <vt:lpstr>Open Sans</vt:lpstr>
      <vt:lpstr>Arial</vt:lpstr>
      <vt:lpstr>Libre Baskerville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ABV-IIITM</cp:lastModifiedBy>
  <cp:revision>25</cp:revision>
  <cp:lastPrinted>2011-01-21T18:13:44Z</cp:lastPrinted>
  <dcterms:modified xsi:type="dcterms:W3CDTF">2023-11-06T07:13:40Z</dcterms:modified>
  <cp:category>scientific poster powerpoint</cp:category>
</cp:coreProperties>
</file>