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1" r:id="rId8"/>
    <p:sldId id="273" r:id="rId9"/>
    <p:sldId id="269" r:id="rId10"/>
    <p:sldId id="27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5E8D6-3272-46ED-B4F5-0AA5B9127031}" v="85" dt="2023-04-23T18:45:09.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23-04-2023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DA409A0-176C-42F0-92AE-23109480A0B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31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9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A564B-6195-4934-AF61-72DFB45CFF3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63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A564B-6195-4934-AF61-72DFB45CFF35}"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A409A0-176C-42F0-92AE-23109480A0B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90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A564B-6195-4934-AF61-72DFB45CFF35}"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672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A564B-6195-4934-AF61-72DFB45CFF35}"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A409A0-176C-42F0-92AE-23109480A0B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48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A564B-6195-4934-AF61-72DFB45CFF35}"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A409A0-176C-42F0-92AE-23109480A0B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97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A564B-6195-4934-AF61-72DFB45CFF35}"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A409A0-176C-42F0-92AE-23109480A0B6}" type="slidenum">
              <a:rPr lang="en-IN" smtClean="0"/>
              <a:t>‹#›</a:t>
            </a:fld>
            <a:endParaRPr lang="en-IN"/>
          </a:p>
        </p:txBody>
      </p:sp>
    </p:spTree>
    <p:extLst>
      <p:ext uri="{BB962C8B-B14F-4D97-AF65-F5344CB8AC3E}">
        <p14:creationId xmlns:p14="http://schemas.microsoft.com/office/powerpoint/2010/main" val="180715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A564B-6195-4934-AF61-72DFB45CFF35}"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2A564B-6195-4934-AF61-72DFB45CFF35}" type="datetimeFigureOut">
              <a:rPr lang="en-IN" smtClean="0"/>
              <a:t>23-04-2023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DA409A0-176C-42F0-92AE-23109480A0B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84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2A564B-6195-4934-AF61-72DFB45CFF35}" type="datetimeFigureOut">
              <a:rPr lang="en-IN" smtClean="0"/>
              <a:t>23-04-2023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A409A0-176C-42F0-92AE-23109480A0B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07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F43E-7B00-C61D-FBE0-A9749ACDBDFA}"/>
              </a:ext>
            </a:extLst>
          </p:cNvPr>
          <p:cNvSpPr>
            <a:spLocks noGrp="1"/>
          </p:cNvSpPr>
          <p:nvPr>
            <p:ph type="ctrTitle"/>
          </p:nvPr>
        </p:nvSpPr>
        <p:spPr>
          <a:xfrm>
            <a:off x="1209040" y="1107440"/>
            <a:ext cx="9458960" cy="2402523"/>
          </a:xfrm>
          <a:ln w="34925">
            <a:noFill/>
          </a:ln>
          <a:effectLst>
            <a:glow rad="228600">
              <a:schemeClr val="accent1">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0">
            <a:schemeClr val="accent2"/>
          </a:lnRef>
          <a:fillRef idx="3">
            <a:schemeClr val="accent2"/>
          </a:fillRef>
          <a:effectRef idx="3">
            <a:schemeClr val="accent2"/>
          </a:effectRef>
          <a:fontRef idx="minor">
            <a:schemeClr val="lt1"/>
          </a:fontRef>
        </p:style>
        <p:txBody>
          <a:bodyPr>
            <a:normAutofit/>
          </a:bodyPr>
          <a:lstStyle/>
          <a:p>
            <a:r>
              <a:rPr lang="en-IN" sz="7200" dirty="0">
                <a:latin typeface="Algerian" panose="04020705040A02060702" pitchFamily="82" charset="0"/>
              </a:rPr>
              <a:t>Study </a:t>
            </a:r>
            <a:r>
              <a:rPr lang="en-IN" sz="7200" dirty="0">
                <a:solidFill>
                  <a:schemeClr val="bg1"/>
                </a:solidFill>
                <a:latin typeface="Algerian" panose="04020705040A02060702" pitchFamily="82" charset="0"/>
              </a:rPr>
              <a:t>material</a:t>
            </a:r>
            <a:r>
              <a:rPr lang="en-IN" sz="7200" dirty="0">
                <a:latin typeface="Algerian" panose="04020705040A02060702" pitchFamily="82" charset="0"/>
              </a:rPr>
              <a:t> site</a:t>
            </a:r>
            <a:endParaRPr lang="en-IN" dirty="0"/>
          </a:p>
        </p:txBody>
      </p:sp>
      <p:sp>
        <p:nvSpPr>
          <p:cNvPr id="3" name="Subtitle 2">
            <a:extLst>
              <a:ext uri="{FF2B5EF4-FFF2-40B4-BE49-F238E27FC236}">
                <a16:creationId xmlns:a16="http://schemas.microsoft.com/office/drawing/2014/main" id="{32DE15A6-41CF-59C4-57B3-5B04CB5B7938}"/>
              </a:ext>
            </a:extLst>
          </p:cNvPr>
          <p:cNvSpPr>
            <a:spLocks noGrp="1"/>
          </p:cNvSpPr>
          <p:nvPr>
            <p:ph type="subTitle" idx="1"/>
          </p:nvPr>
        </p:nvSpPr>
        <p:spPr/>
        <p:txBody>
          <a:bodyPr/>
          <a:lstStyle/>
          <a:p>
            <a:endParaRPr lang="en-IN" dirty="0">
              <a:solidFill>
                <a:srgbClr val="7030A0"/>
              </a:solidFill>
            </a:endParaRPr>
          </a:p>
        </p:txBody>
      </p:sp>
    </p:spTree>
    <p:extLst>
      <p:ext uri="{BB962C8B-B14F-4D97-AF65-F5344CB8AC3E}">
        <p14:creationId xmlns:p14="http://schemas.microsoft.com/office/powerpoint/2010/main" val="75569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7EF8-A6DA-98FC-3534-6918D56C2D7E}"/>
              </a:ext>
            </a:extLst>
          </p:cNvPr>
          <p:cNvSpPr>
            <a:spLocks noGrp="1"/>
          </p:cNvSpPr>
          <p:nvPr>
            <p:ph type="title" idx="4294967295"/>
          </p:nvPr>
        </p:nvSpPr>
        <p:spPr>
          <a:xfrm>
            <a:off x="487681" y="804863"/>
            <a:ext cx="11704320" cy="1049337"/>
          </a:xfrm>
          <a:ln>
            <a:noFill/>
          </a:ln>
          <a:effectLst>
            <a:outerShdw blurRad="50800" dist="38100" dir="16200000" rotWithShape="0">
              <a:prstClr val="black">
                <a:alpha val="40000"/>
              </a:prstClr>
            </a:outerShdw>
          </a:effectLst>
          <a:scene3d>
            <a:camera prst="orthographicFront">
              <a:rot lat="0" lon="0" rev="0"/>
            </a:camera>
            <a:lightRig rig="balanced" dir="t">
              <a:rot lat="0" lon="0" rev="8700000"/>
            </a:lightRig>
          </a:scene3d>
          <a:sp3d>
            <a:bevelT w="190500" h="38100"/>
          </a:sp3d>
        </p:spPr>
        <p:txBody>
          <a:bodyPr>
            <a:noAutofit/>
          </a:bodyPr>
          <a:lstStyle/>
          <a:p>
            <a:r>
              <a:rPr lang="en-IN" sz="7200" b="1" i="1" dirty="0">
                <a:solidFill>
                  <a:srgbClr val="7030A0"/>
                </a:solidFill>
                <a:latin typeface="Algerian" panose="04020705040A02060702" pitchFamily="82" charset="0"/>
              </a:rPr>
              <a:t>FUTURE SCOPE</a:t>
            </a:r>
          </a:p>
        </p:txBody>
      </p:sp>
      <p:sp>
        <p:nvSpPr>
          <p:cNvPr id="3" name="Content Placeholder 2">
            <a:extLst>
              <a:ext uri="{FF2B5EF4-FFF2-40B4-BE49-F238E27FC236}">
                <a16:creationId xmlns:a16="http://schemas.microsoft.com/office/drawing/2014/main" id="{CD09CE4B-9193-ED8D-7769-DA3FBF7C2AD2}"/>
              </a:ext>
            </a:extLst>
          </p:cNvPr>
          <p:cNvSpPr>
            <a:spLocks noGrp="1"/>
          </p:cNvSpPr>
          <p:nvPr>
            <p:ph idx="4294967295"/>
          </p:nvPr>
        </p:nvSpPr>
        <p:spPr>
          <a:xfrm>
            <a:off x="233681" y="2016125"/>
            <a:ext cx="11958320" cy="3449638"/>
          </a:xfrm>
        </p:spPr>
        <p:txBody>
          <a:bodyPr/>
          <a:lstStyle/>
          <a:p>
            <a:r>
              <a:rPr lang="en-US" b="1" i="1" dirty="0">
                <a:latin typeface="Bahnschrift Light" panose="020B0502040204020203" pitchFamily="34" charset="0"/>
              </a:rPr>
              <a:t>There is a future scope of this facility that many more features such as online lectures and video tutorials can be added as well as online pdf, Previous Year Question papers are uploaded to the submission facility, Scheduler helps them to schedule their study routine a feature of feedback and online group discussions among students where they can discuss various issues of engineering subjects can be added to this project thus making it more interactive more user friendly and project which fulfills each users need in the best way possible.</a:t>
            </a:r>
            <a:endParaRPr lang="en-IN" b="1" i="1" dirty="0">
              <a:latin typeface="Bahnschrift Light" panose="020B0502040204020203" pitchFamily="34" charset="0"/>
            </a:endParaRPr>
          </a:p>
        </p:txBody>
      </p:sp>
    </p:spTree>
    <p:extLst>
      <p:ext uri="{BB962C8B-B14F-4D97-AF65-F5344CB8AC3E}">
        <p14:creationId xmlns:p14="http://schemas.microsoft.com/office/powerpoint/2010/main" val="111596199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875C88-9B45-E190-7AFB-7F499578022F}"/>
              </a:ext>
            </a:extLst>
          </p:cNvPr>
          <p:cNvPicPr>
            <a:picLocks noChangeAspect="1"/>
          </p:cNvPicPr>
          <p:nvPr/>
        </p:nvPicPr>
        <p:blipFill>
          <a:blip r:embed="rId2"/>
          <a:stretch>
            <a:fillRect/>
          </a:stretch>
        </p:blipFill>
        <p:spPr>
          <a:xfrm>
            <a:off x="0" y="0"/>
            <a:ext cx="12192000" cy="6126479"/>
          </a:xfrm>
          <a:prstGeom prst="rect">
            <a:avLst/>
          </a:prstGeom>
        </p:spPr>
      </p:pic>
    </p:spTree>
    <p:extLst>
      <p:ext uri="{BB962C8B-B14F-4D97-AF65-F5344CB8AC3E}">
        <p14:creationId xmlns:p14="http://schemas.microsoft.com/office/powerpoint/2010/main" val="18374898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47605A-95B0-B229-FA35-0CEEDD75E4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199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A888-3821-2CDB-4722-31E4BB77BEF8}"/>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IN" sz="7200" b="1" dirty="0">
                <a:solidFill>
                  <a:srgbClr val="7030A0"/>
                </a:solidFill>
                <a:latin typeface="Algerian" panose="04020705040A02060702" pitchFamily="82" charset="0"/>
              </a:rPr>
              <a:t>ACKNOWLEDGEMENT</a:t>
            </a:r>
          </a:p>
        </p:txBody>
      </p:sp>
      <p:sp>
        <p:nvSpPr>
          <p:cNvPr id="3" name="Content Placeholder 2">
            <a:extLst>
              <a:ext uri="{FF2B5EF4-FFF2-40B4-BE49-F238E27FC236}">
                <a16:creationId xmlns:a16="http://schemas.microsoft.com/office/drawing/2014/main" id="{3770D2BC-9C10-CD10-7470-A405A502D055}"/>
              </a:ext>
            </a:extLst>
          </p:cNvPr>
          <p:cNvSpPr>
            <a:spLocks noGrp="1"/>
          </p:cNvSpPr>
          <p:nvPr>
            <p:ph idx="1"/>
          </p:nvPr>
        </p:nvSpPr>
        <p:spPr>
          <a:xfrm>
            <a:off x="1451579" y="2015732"/>
            <a:ext cx="9603275" cy="4037749"/>
          </a:xfrm>
        </p:spPr>
        <p:txBody>
          <a:bodyPr>
            <a:normAutofit/>
          </a:bodyPr>
          <a:lstStyle/>
          <a:p>
            <a:r>
              <a:rPr lang="en-US" dirty="0"/>
              <a:t>It gives us great pleasure to present the synopsis of the </a:t>
            </a:r>
            <a:r>
              <a:rPr lang="en-US" dirty="0" err="1"/>
              <a:t>B.Tech</a:t>
            </a:r>
            <a:r>
              <a:rPr lang="en-US" dirty="0"/>
              <a:t> mini project (Study Material) undertaken during B. Tech III Year. This project is going to be an acknowledgment of the inspiration, drive, and </a:t>
            </a:r>
            <a:r>
              <a:rPr lang="en-US" dirty="0" err="1"/>
              <a:t>technicalassistance</a:t>
            </a:r>
            <a:r>
              <a:rPr lang="en-US" dirty="0"/>
              <a:t> that will be contributed to it by many individuals. We owe a special debt of gratitude to Mr. Akash Kumar Chaudhary (Technical Trainer Department of CEA), for providing us with an encouraging platform to develop this project, which thus helped in shaping my abilities towards a constructive goal, through his constant support and guidance to our work. We also do not like to miss the opportunity to acknowledge the contribution of all department faculty members for their kind guidance and cooperation. By: Manali Sahu (201500380) Ayush Tiwari(201500184) Aryan Gupta (201500150) Divyansh Bhargava(201500231)</a:t>
            </a:r>
            <a:endParaRPr lang="en-IN" dirty="0"/>
          </a:p>
        </p:txBody>
      </p:sp>
    </p:spTree>
    <p:extLst>
      <p:ext uri="{BB962C8B-B14F-4D97-AF65-F5344CB8AC3E}">
        <p14:creationId xmlns:p14="http://schemas.microsoft.com/office/powerpoint/2010/main" val="123017107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6E4C-91EB-1B3F-C45D-3CF2DE949BF4}"/>
              </a:ext>
            </a:extLst>
          </p:cNvPr>
          <p:cNvSpPr>
            <a:spLocks noGrp="1"/>
          </p:cNvSpPr>
          <p:nvPr>
            <p:ph type="title"/>
          </p:nvPr>
        </p:nvSpPr>
        <p:spPr>
          <a:ln>
            <a:noFill/>
          </a:ln>
          <a:effectLst>
            <a:glow rad="228600">
              <a:schemeClr val="accent1">
                <a:satMod val="175000"/>
                <a:alpha val="40000"/>
              </a:schemeClr>
            </a:glow>
            <a:outerShdw blurRad="50800" dist="38100" dir="16200000"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IN" sz="7200" i="1" dirty="0">
                <a:solidFill>
                  <a:srgbClr val="7030A0"/>
                </a:solidFill>
                <a:latin typeface="Algerian" panose="04020705040A02060702" pitchFamily="82" charset="0"/>
              </a:rPr>
              <a:t>ABSTRACT</a:t>
            </a:r>
          </a:p>
        </p:txBody>
      </p:sp>
      <p:sp>
        <p:nvSpPr>
          <p:cNvPr id="3" name="Content Placeholder 2">
            <a:extLst>
              <a:ext uri="{FF2B5EF4-FFF2-40B4-BE49-F238E27FC236}">
                <a16:creationId xmlns:a16="http://schemas.microsoft.com/office/drawing/2014/main" id="{6E2CD7A8-638A-AD9C-9FB8-699E8CAC72FC}"/>
              </a:ext>
            </a:extLst>
          </p:cNvPr>
          <p:cNvSpPr>
            <a:spLocks noGrp="1"/>
          </p:cNvSpPr>
          <p:nvPr>
            <p:ph idx="1"/>
          </p:nvPr>
        </p:nvSpPr>
        <p:spPr/>
        <p:txBody>
          <a:bodyPr>
            <a:normAutofit lnSpcReduction="10000"/>
          </a:bodyPr>
          <a:lstStyle/>
          <a:p>
            <a:r>
              <a:rPr lang="en-US" dirty="0"/>
              <a:t>The project aims to put forward a solution for the students to learn and practice the courses from anywhere. It is an E-Learning platform. The idea of the project is that the student has to login with the credentials that he/she can able opt for any subject to read or he/she can able to watch videos related to that topic. There is also the admin portal where the admin can add more courses, update the courses, videos, and many more. After learning students can assist with the test by giving a small quiz on the selected topic of his/her own. The algorithm is designed to provide the resources in a more easy way so that a student doesn’t have to search for any topics or courses. Through this students can save time and study more efficiently. The technologies we have used are HTML, CSS, and </a:t>
            </a:r>
            <a:r>
              <a:rPr lang="en-US" dirty="0" err="1"/>
              <a:t>javascript</a:t>
            </a:r>
            <a:r>
              <a:rPr lang="en-US" dirty="0"/>
              <a:t> with the backend using </a:t>
            </a:r>
            <a:r>
              <a:rPr lang="en-US" dirty="0" err="1"/>
              <a:t>Php</a:t>
            </a:r>
            <a:r>
              <a:rPr lang="en-US" dirty="0"/>
              <a:t> with </a:t>
            </a:r>
            <a:r>
              <a:rPr lang="en-US" dirty="0" err="1"/>
              <a:t>Xampp</a:t>
            </a:r>
            <a:r>
              <a:rPr lang="en-US" dirty="0"/>
              <a:t> server.</a:t>
            </a:r>
            <a:endParaRPr lang="en-IN" dirty="0"/>
          </a:p>
        </p:txBody>
      </p:sp>
    </p:spTree>
    <p:extLst>
      <p:ext uri="{BB962C8B-B14F-4D97-AF65-F5344CB8AC3E}">
        <p14:creationId xmlns:p14="http://schemas.microsoft.com/office/powerpoint/2010/main" val="2585953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4424-2622-2A6C-1116-A1E01A434604}"/>
              </a:ext>
            </a:extLst>
          </p:cNvPr>
          <p:cNvSpPr>
            <a:spLocks noGrp="1"/>
          </p:cNvSpPr>
          <p:nvPr>
            <p:ph type="title"/>
          </p:nvPr>
        </p:nvSpPr>
        <p:spPr>
          <a:ln>
            <a:noFill/>
          </a:ln>
          <a:effectLst>
            <a:outerShdw blurRad="50800" dist="38100" dir="18900000" algn="b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IN" sz="7200" b="1" i="1" dirty="0">
                <a:solidFill>
                  <a:schemeClr val="accent3">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37BEAC9-4588-D9F0-13B4-757D502B7AD2}"/>
              </a:ext>
            </a:extLst>
          </p:cNvPr>
          <p:cNvSpPr>
            <a:spLocks noGrp="1"/>
          </p:cNvSpPr>
          <p:nvPr>
            <p:ph idx="1"/>
          </p:nvPr>
        </p:nvSpPr>
        <p:spPr/>
        <p:txBody>
          <a:bodyPr>
            <a:normAutofit lnSpcReduction="10000"/>
          </a:bodyPr>
          <a:lstStyle/>
          <a:p>
            <a:r>
              <a:rPr lang="en-US" dirty="0">
                <a:latin typeface="Bodoni MT" panose="02070603080606020203" pitchFamily="18" charset="0"/>
              </a:rPr>
              <a:t>In this, we will build one interesting application that will related with the study materials provided to the students . To build this application we will use JavaScript ,Html ,CSS. This is one of the exciting and thrilling applications. While building this application we have used various libraries. First of all Student have to register into the application through Register Portal and then he/she can able to access all the features. </a:t>
            </a:r>
          </a:p>
          <a:p>
            <a:r>
              <a:rPr lang="en-US" dirty="0">
                <a:latin typeface="Bodoni MT" panose="02070603080606020203" pitchFamily="18" charset="0"/>
              </a:rPr>
              <a:t>In our Project there are all the contents of subjects which a BTech Student have to study .All the pdf ,All books reference ,Important websites Video Lectures are there. It also content Admin portal where Admin can upload the data related to any subjects . There is a schedule section for the student also .</a:t>
            </a:r>
            <a:endParaRPr lang="en-IN" dirty="0">
              <a:latin typeface="Bodoni MT" panose="02070603080606020203" pitchFamily="18" charset="0"/>
            </a:endParaRPr>
          </a:p>
        </p:txBody>
      </p:sp>
    </p:spTree>
    <p:extLst>
      <p:ext uri="{BB962C8B-B14F-4D97-AF65-F5344CB8AC3E}">
        <p14:creationId xmlns:p14="http://schemas.microsoft.com/office/powerpoint/2010/main" val="22744294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B99-C46D-CC07-DF69-2E15B44CF0BD}"/>
              </a:ext>
            </a:extLst>
          </p:cNvPr>
          <p:cNvSpPr>
            <a:spLocks noGrp="1"/>
          </p:cNvSpPr>
          <p:nvPr>
            <p:ph type="title"/>
          </p:nvPr>
        </p:nvSpPr>
        <p:spPr>
          <a:xfrm>
            <a:off x="1451579" y="804519"/>
            <a:ext cx="9603275" cy="993801"/>
          </a:xfrm>
          <a:effectLst>
            <a:outerShdw blurRad="50800" dist="38100" dir="18900000" algn="bl" rotWithShape="0">
              <a:prstClr val="black">
                <a:alpha val="40000"/>
              </a:prstClr>
            </a:outerShdw>
          </a:effectLst>
        </p:spPr>
        <p:txBody>
          <a:bodyPr>
            <a:normAutofit/>
          </a:bodyPr>
          <a:lstStyle/>
          <a:p>
            <a:r>
              <a:rPr lang="en-IN" sz="4800" b="1" i="1" dirty="0">
                <a:solidFill>
                  <a:srgbClr val="7030A0"/>
                </a:solidFill>
                <a:latin typeface="Algerian" panose="04020705040A02060702" pitchFamily="82" charset="0"/>
              </a:rPr>
              <a:t>Process used by our site</a:t>
            </a:r>
          </a:p>
        </p:txBody>
      </p:sp>
      <p:sp>
        <p:nvSpPr>
          <p:cNvPr id="3" name="Content Placeholder 2">
            <a:extLst>
              <a:ext uri="{FF2B5EF4-FFF2-40B4-BE49-F238E27FC236}">
                <a16:creationId xmlns:a16="http://schemas.microsoft.com/office/drawing/2014/main" id="{09A865D9-EF9F-F600-D51C-93BFA4AC8CD5}"/>
              </a:ext>
            </a:extLst>
          </p:cNvPr>
          <p:cNvSpPr>
            <a:spLocks noGrp="1"/>
          </p:cNvSpPr>
          <p:nvPr>
            <p:ph idx="1"/>
          </p:nvPr>
        </p:nvSpPr>
        <p:spPr>
          <a:xfrm>
            <a:off x="1451579" y="2015732"/>
            <a:ext cx="9603275" cy="3821189"/>
          </a:xfrm>
        </p:spPr>
        <p:txBody>
          <a:bodyPr>
            <a:normAutofit fontScale="85000" lnSpcReduction="10000"/>
          </a:bodyPr>
          <a:lstStyle/>
          <a:p>
            <a:r>
              <a:rPr lang="en-US" i="1" dirty="0">
                <a:latin typeface="Bahnschrift Light" panose="020B0502040204020203" pitchFamily="34" charset="0"/>
              </a:rPr>
              <a:t>Step 1: Welcome to the Study Material Application </a:t>
            </a:r>
          </a:p>
          <a:p>
            <a:r>
              <a:rPr lang="en-US" i="1" dirty="0">
                <a:latin typeface="Bahnschrift Light" panose="020B0502040204020203" pitchFamily="34" charset="0"/>
              </a:rPr>
              <a:t>Step 2: Free Trail Page For the Student Step </a:t>
            </a:r>
          </a:p>
          <a:p>
            <a:r>
              <a:rPr lang="en-US" i="1" dirty="0">
                <a:latin typeface="Bahnschrift Light" panose="020B0502040204020203" pitchFamily="34" charset="0"/>
              </a:rPr>
              <a:t>3: Student Portal For the Registration</a:t>
            </a:r>
          </a:p>
          <a:p>
            <a:r>
              <a:rPr lang="en-US" i="1" dirty="0">
                <a:latin typeface="Bahnschrift Light" panose="020B0502040204020203" pitchFamily="34" charset="0"/>
              </a:rPr>
              <a:t> Step 4: Choose your year of studying i.e. 1st yr,2nd yr. so on</a:t>
            </a:r>
          </a:p>
          <a:p>
            <a:r>
              <a:rPr lang="en-US" i="1" dirty="0">
                <a:latin typeface="Bahnschrift Light" panose="020B0502040204020203" pitchFamily="34" charset="0"/>
              </a:rPr>
              <a:t> Step 5: Select the Subject and the contents Choose the video lectures, notes, pdf, and website related to the subject Choose the reference books and get the link if students have to buy Print the notes and the admin can upload the new Contents</a:t>
            </a:r>
          </a:p>
          <a:p>
            <a:r>
              <a:rPr lang="en-US" i="1" dirty="0">
                <a:latin typeface="Bahnschrift Light" panose="020B0502040204020203" pitchFamily="34" charset="0"/>
              </a:rPr>
              <a:t> Step 6: Preparing your own Schedule from the Scheduler </a:t>
            </a:r>
          </a:p>
          <a:p>
            <a:r>
              <a:rPr lang="en-US" i="1" dirty="0">
                <a:latin typeface="Bahnschrift Light" panose="020B0502040204020203" pitchFamily="34" charset="0"/>
              </a:rPr>
              <a:t>Step 7: Feedback form filled out by the student</a:t>
            </a:r>
          </a:p>
          <a:p>
            <a:r>
              <a:rPr lang="en-US" i="1" dirty="0">
                <a:latin typeface="Bahnschrift Light" panose="020B0502040204020203" pitchFamily="34" charset="0"/>
              </a:rPr>
              <a:t> Step 8: Social media connections of our application (e.g. Instagram ,twitter)</a:t>
            </a:r>
            <a:endParaRPr lang="en-IN" i="1" dirty="0">
              <a:latin typeface="Bahnschrift Light" panose="020B0502040204020203" pitchFamily="34" charset="0"/>
            </a:endParaRPr>
          </a:p>
        </p:txBody>
      </p:sp>
    </p:spTree>
    <p:extLst>
      <p:ext uri="{BB962C8B-B14F-4D97-AF65-F5344CB8AC3E}">
        <p14:creationId xmlns:p14="http://schemas.microsoft.com/office/powerpoint/2010/main" val="4073097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149972-8D84-FDFA-5B02-D3BEBB0AF286}"/>
              </a:ext>
            </a:extLst>
          </p:cNvPr>
          <p:cNvPicPr>
            <a:picLocks noChangeAspect="1"/>
          </p:cNvPicPr>
          <p:nvPr/>
        </p:nvPicPr>
        <p:blipFill>
          <a:blip r:embed="rId2"/>
          <a:stretch>
            <a:fillRect/>
          </a:stretch>
        </p:blipFill>
        <p:spPr>
          <a:xfrm>
            <a:off x="0" y="0"/>
            <a:ext cx="12192000" cy="6143625"/>
          </a:xfrm>
          <a:prstGeom prst="rect">
            <a:avLst/>
          </a:prstGeom>
        </p:spPr>
      </p:pic>
    </p:spTree>
    <p:extLst>
      <p:ext uri="{BB962C8B-B14F-4D97-AF65-F5344CB8AC3E}">
        <p14:creationId xmlns:p14="http://schemas.microsoft.com/office/powerpoint/2010/main" val="34564389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BD25F-F44E-397C-664F-2E2012F5B0A9}"/>
              </a:ext>
            </a:extLst>
          </p:cNvPr>
          <p:cNvPicPr>
            <a:picLocks noChangeAspect="1"/>
          </p:cNvPicPr>
          <p:nvPr/>
        </p:nvPicPr>
        <p:blipFill>
          <a:blip r:embed="rId2"/>
          <a:stretch>
            <a:fillRect/>
          </a:stretch>
        </p:blipFill>
        <p:spPr>
          <a:xfrm>
            <a:off x="0" y="1"/>
            <a:ext cx="12192000" cy="6234112"/>
          </a:xfrm>
          <a:prstGeom prst="rect">
            <a:avLst/>
          </a:prstGeom>
        </p:spPr>
      </p:pic>
    </p:spTree>
    <p:extLst>
      <p:ext uri="{BB962C8B-B14F-4D97-AF65-F5344CB8AC3E}">
        <p14:creationId xmlns:p14="http://schemas.microsoft.com/office/powerpoint/2010/main" val="162513082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D558-D51F-BB9E-BA12-7CC26353D77A}"/>
              </a:ext>
            </a:extLst>
          </p:cNvPr>
          <p:cNvSpPr>
            <a:spLocks noGrp="1"/>
          </p:cNvSpPr>
          <p:nvPr>
            <p:ph type="title"/>
          </p:nvPr>
        </p:nvSpPr>
        <p:spPr>
          <a:ln>
            <a:noFill/>
          </a:ln>
          <a:effectLst>
            <a:outerShdw blurRad="50800" dist="38100" dir="16200000" rotWithShape="0">
              <a:prstClr val="black">
                <a:alpha val="40000"/>
              </a:prstClr>
            </a:outerShdw>
          </a:effectLst>
          <a:scene3d>
            <a:camera prst="orthographicFront">
              <a:rot lat="0" lon="0" rev="0"/>
            </a:camera>
            <a:lightRig rig="balanced" dir="t">
              <a:rot lat="0" lon="0" rev="8700000"/>
            </a:lightRig>
          </a:scene3d>
          <a:sp3d>
            <a:bevelT w="190500" h="38100"/>
          </a:sp3d>
        </p:spPr>
        <p:txBody>
          <a:bodyPr>
            <a:noAutofit/>
          </a:bodyPr>
          <a:lstStyle/>
          <a:p>
            <a:r>
              <a:rPr lang="en-IN" sz="7200" b="1" i="1" dirty="0">
                <a:solidFill>
                  <a:srgbClr val="7030A0"/>
                </a:solidFill>
                <a:latin typeface="Algerian" panose="04020705040A02060702" pitchFamily="82" charset="0"/>
              </a:rPr>
              <a:t>MOTIVATION</a:t>
            </a:r>
          </a:p>
        </p:txBody>
      </p:sp>
      <p:sp>
        <p:nvSpPr>
          <p:cNvPr id="3" name="Content Placeholder 2">
            <a:extLst>
              <a:ext uri="{FF2B5EF4-FFF2-40B4-BE49-F238E27FC236}">
                <a16:creationId xmlns:a16="http://schemas.microsoft.com/office/drawing/2014/main" id="{AA0547C3-7328-9C42-B3DF-0060F95CE76B}"/>
              </a:ext>
            </a:extLst>
          </p:cNvPr>
          <p:cNvSpPr>
            <a:spLocks noGrp="1"/>
          </p:cNvSpPr>
          <p:nvPr>
            <p:ph idx="1"/>
          </p:nvPr>
        </p:nvSpPr>
        <p:spPr/>
        <p:txBody>
          <a:bodyPr/>
          <a:lstStyle/>
          <a:p>
            <a:r>
              <a:rPr lang="en-US" b="1" i="1" dirty="0">
                <a:latin typeface="Bahnschrift Light" panose="020B0502040204020203" pitchFamily="34" charset="0"/>
              </a:rPr>
              <a:t>The idea behind choosing this project was to help the students in their studies. They don’t have to search for the syllabus and the content, all the contents are provided to them. Then even can print important material from this application. All the important books related to the subject are also on their buying website is also providing to them. All the project is related to student favor so that they can easily focus on their study rather than wasting time in searching for the content. We are trying our best to provide good facility to the student .</a:t>
            </a:r>
            <a:endParaRPr lang="en-IN" b="1" i="1" dirty="0">
              <a:latin typeface="Bahnschrift Light" panose="020B0502040204020203" pitchFamily="34" charset="0"/>
            </a:endParaRPr>
          </a:p>
        </p:txBody>
      </p:sp>
    </p:spTree>
    <p:extLst>
      <p:ext uri="{BB962C8B-B14F-4D97-AF65-F5344CB8AC3E}">
        <p14:creationId xmlns:p14="http://schemas.microsoft.com/office/powerpoint/2010/main" val="6255639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107</TotalTime>
  <Words>815</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Bahnschrift Light</vt:lpstr>
      <vt:lpstr>Bodoni MT</vt:lpstr>
      <vt:lpstr>Gill Sans MT</vt:lpstr>
      <vt:lpstr>Gallery</vt:lpstr>
      <vt:lpstr>Study material site</vt:lpstr>
      <vt:lpstr>PowerPoint Presentation</vt:lpstr>
      <vt:lpstr>ACKNOWLEDGEMENT</vt:lpstr>
      <vt:lpstr>ABSTRACT</vt:lpstr>
      <vt:lpstr>INTRODUCTION</vt:lpstr>
      <vt:lpstr>Process used by our site</vt:lpstr>
      <vt:lpstr>PowerPoint Presentation</vt:lpstr>
      <vt:lpstr>PowerPoint Presentation</vt:lpstr>
      <vt:lpstr>MOTIVATION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material site</dc:title>
  <dc:creator>Divyansh Bhargava</dc:creator>
  <cp:lastModifiedBy>Divyansh Bhargava</cp:lastModifiedBy>
  <cp:revision>2</cp:revision>
  <dcterms:created xsi:type="dcterms:W3CDTF">2023-04-23T17:00:35Z</dcterms:created>
  <dcterms:modified xsi:type="dcterms:W3CDTF">2023-04-23T18:48:00Z</dcterms:modified>
</cp:coreProperties>
</file>