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3" r:id="rId4"/>
    <p:sldMasterId id="2147483829" r:id="rId5"/>
  </p:sldMasterIdLst>
  <p:notesMasterIdLst>
    <p:notesMasterId r:id="rId7"/>
  </p:notesMasterIdLst>
  <p:handoutMasterIdLst>
    <p:handoutMasterId r:id="rId8"/>
  </p:handoutMasterIdLst>
  <p:sldIdLst>
    <p:sldId id="2147347012" r:id="rId6"/>
  </p:sldIdLst>
  <p:sldSz cx="12188825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799" kern="1200">
        <a:solidFill>
          <a:schemeClr val="tx1"/>
        </a:solidFill>
        <a:latin typeface="Arial" charset="0"/>
        <a:ea typeface="+mn-ea"/>
        <a:cs typeface="+mn-cs"/>
      </a:defRPr>
    </a:lvl1pPr>
    <a:lvl2pPr marL="609493" algn="l" rtl="0" fontAlgn="base">
      <a:spcBef>
        <a:spcPct val="0"/>
      </a:spcBef>
      <a:spcAft>
        <a:spcPct val="0"/>
      </a:spcAft>
      <a:defRPr sz="4799" kern="1200">
        <a:solidFill>
          <a:schemeClr val="tx1"/>
        </a:solidFill>
        <a:latin typeface="Arial" charset="0"/>
        <a:ea typeface="+mn-ea"/>
        <a:cs typeface="+mn-cs"/>
      </a:defRPr>
    </a:lvl2pPr>
    <a:lvl3pPr marL="1218987" algn="l" rtl="0" fontAlgn="base">
      <a:spcBef>
        <a:spcPct val="0"/>
      </a:spcBef>
      <a:spcAft>
        <a:spcPct val="0"/>
      </a:spcAft>
      <a:defRPr sz="4799" kern="1200">
        <a:solidFill>
          <a:schemeClr val="tx1"/>
        </a:solidFill>
        <a:latin typeface="Arial" charset="0"/>
        <a:ea typeface="+mn-ea"/>
        <a:cs typeface="+mn-cs"/>
      </a:defRPr>
    </a:lvl3pPr>
    <a:lvl4pPr marL="1828480" algn="l" rtl="0" fontAlgn="base">
      <a:spcBef>
        <a:spcPct val="0"/>
      </a:spcBef>
      <a:spcAft>
        <a:spcPct val="0"/>
      </a:spcAft>
      <a:defRPr sz="4799" kern="1200">
        <a:solidFill>
          <a:schemeClr val="tx1"/>
        </a:solidFill>
        <a:latin typeface="Arial" charset="0"/>
        <a:ea typeface="+mn-ea"/>
        <a:cs typeface="+mn-cs"/>
      </a:defRPr>
    </a:lvl4pPr>
    <a:lvl5pPr marL="2437973" algn="l" rtl="0" fontAlgn="base">
      <a:spcBef>
        <a:spcPct val="0"/>
      </a:spcBef>
      <a:spcAft>
        <a:spcPct val="0"/>
      </a:spcAft>
      <a:defRPr sz="4799" kern="1200">
        <a:solidFill>
          <a:schemeClr val="tx1"/>
        </a:solidFill>
        <a:latin typeface="Arial" charset="0"/>
        <a:ea typeface="+mn-ea"/>
        <a:cs typeface="+mn-cs"/>
      </a:defRPr>
    </a:lvl5pPr>
    <a:lvl6pPr marL="3047467" algn="l" defTabSz="1218987" rtl="0" eaLnBrk="1" latinLnBrk="0" hangingPunct="1">
      <a:defRPr sz="4799" kern="1200">
        <a:solidFill>
          <a:schemeClr val="tx1"/>
        </a:solidFill>
        <a:latin typeface="Arial" charset="0"/>
        <a:ea typeface="+mn-ea"/>
        <a:cs typeface="+mn-cs"/>
      </a:defRPr>
    </a:lvl6pPr>
    <a:lvl7pPr marL="3656960" algn="l" defTabSz="1218987" rtl="0" eaLnBrk="1" latinLnBrk="0" hangingPunct="1">
      <a:defRPr sz="4799" kern="1200">
        <a:solidFill>
          <a:schemeClr val="tx1"/>
        </a:solidFill>
        <a:latin typeface="Arial" charset="0"/>
        <a:ea typeface="+mn-ea"/>
        <a:cs typeface="+mn-cs"/>
      </a:defRPr>
    </a:lvl7pPr>
    <a:lvl8pPr marL="4266453" algn="l" defTabSz="1218987" rtl="0" eaLnBrk="1" latinLnBrk="0" hangingPunct="1">
      <a:defRPr sz="4799" kern="1200">
        <a:solidFill>
          <a:schemeClr val="tx1"/>
        </a:solidFill>
        <a:latin typeface="Arial" charset="0"/>
        <a:ea typeface="+mn-ea"/>
        <a:cs typeface="+mn-cs"/>
      </a:defRPr>
    </a:lvl8pPr>
    <a:lvl9pPr marL="4875947" algn="l" defTabSz="1218987" rtl="0" eaLnBrk="1" latinLnBrk="0" hangingPunct="1">
      <a:defRPr sz="4799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36" userDrawn="1">
          <p15:clr>
            <a:srgbClr val="A4A3A4"/>
          </p15:clr>
        </p15:guide>
        <p15:guide id="2" orient="horz" pos="648" userDrawn="1">
          <p15:clr>
            <a:srgbClr val="A4A3A4"/>
          </p15:clr>
        </p15:guide>
        <p15:guide id="3" pos="239" userDrawn="1">
          <p15:clr>
            <a:srgbClr val="A4A3A4"/>
          </p15:clr>
        </p15:guide>
        <p15:guide id="4" pos="7463" userDrawn="1">
          <p15:clr>
            <a:srgbClr val="A4A3A4"/>
          </p15:clr>
        </p15:guide>
        <p15:guide id="5" orient="horz" userDrawn="1">
          <p15:clr>
            <a:srgbClr val="A4A3A4"/>
          </p15:clr>
        </p15:guide>
        <p15:guide id="6" pos="381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Paul Mcconnell" initials="PM" lastIdx="3" clrIdx="6">
    <p:extLst>
      <p:ext uri="{19B8F6BF-5375-455C-9EA6-DF929625EA0E}">
        <p15:presenceInfo xmlns:p15="http://schemas.microsoft.com/office/powerpoint/2012/main" userId="S::paul-mcconnell@hcl.com::dac59a69-4d06-4a19-8785-2bad1b449063" providerId="AD"/>
      </p:ext>
    </p:extLst>
  </p:cmAuthor>
  <p:cmAuthor id="1" name="Deepak Gupta" initials="DG" lastIdx="1" clrIdx="0">
    <p:extLst>
      <p:ext uri="{19B8F6BF-5375-455C-9EA6-DF929625EA0E}">
        <p15:presenceInfo xmlns:p15="http://schemas.microsoft.com/office/powerpoint/2012/main" userId="S::Deepak_Guptaa@hcl.com::01ba0060-de51-4655-a473-777f778d2202" providerId="AD"/>
      </p:ext>
    </p:extLst>
  </p:cmAuthor>
  <p:cmAuthor id="8" name="Antony Prabhu Jeyabal Philomenathan" initials="APJP" lastIdx="2" clrIdx="7">
    <p:extLst>
      <p:ext uri="{19B8F6BF-5375-455C-9EA6-DF929625EA0E}">
        <p15:presenceInfo xmlns:p15="http://schemas.microsoft.com/office/powerpoint/2012/main" userId="S-1-5-21-333653013-2304839960-3876203932-1560994" providerId="AD"/>
      </p:ext>
    </p:extLst>
  </p:cmAuthor>
  <p:cmAuthor id="2" name="Aishwarya Sreedhar" initials="AS" lastIdx="7" clrIdx="1">
    <p:extLst>
      <p:ext uri="{19B8F6BF-5375-455C-9EA6-DF929625EA0E}">
        <p15:presenceInfo xmlns:p15="http://schemas.microsoft.com/office/powerpoint/2012/main" userId="S-1-5-21-333653013-2304839960-3876203932-589685" providerId="AD"/>
      </p:ext>
    </p:extLst>
  </p:cmAuthor>
  <p:cmAuthor id="9" name="Subramanian Kumaran Namasivayam" initials="SKN" lastIdx="1" clrIdx="8">
    <p:extLst>
      <p:ext uri="{19B8F6BF-5375-455C-9EA6-DF929625EA0E}">
        <p15:presenceInfo xmlns:p15="http://schemas.microsoft.com/office/powerpoint/2012/main" userId="S::subramanianku-namas@hcl.com::3563fbc8-70bf-4dbc-a9d9-5d2f34625acd" providerId="AD"/>
      </p:ext>
    </p:extLst>
  </p:cmAuthor>
  <p:cmAuthor id="3" name="Bhuvaneswaran MohanaSundaram" initials="BM" lastIdx="1" clrIdx="2">
    <p:extLst>
      <p:ext uri="{19B8F6BF-5375-455C-9EA6-DF929625EA0E}">
        <p15:presenceInfo xmlns:p15="http://schemas.microsoft.com/office/powerpoint/2012/main" userId="S::Bhuvaneswaranm@hcl.com::4fed8806-7cc2-4070-9128-b8f715215ee3" providerId="AD"/>
      </p:ext>
    </p:extLst>
  </p:cmAuthor>
  <p:cmAuthor id="4" name="Frans Van Beurden" initials="FVB" lastIdx="8" clrIdx="3">
    <p:extLst>
      <p:ext uri="{19B8F6BF-5375-455C-9EA6-DF929625EA0E}">
        <p15:presenceInfo xmlns:p15="http://schemas.microsoft.com/office/powerpoint/2012/main" userId="S::frans.vanbeurden@hcl.com::1244eee7-cd0f-4a6f-bc9b-0dd83c6b8cbd" providerId="AD"/>
      </p:ext>
    </p:extLst>
  </p:cmAuthor>
  <p:cmAuthor id="5" name="Bharathiraja Murugan" initials="BM" lastIdx="4" clrIdx="4">
    <p:extLst>
      <p:ext uri="{19B8F6BF-5375-455C-9EA6-DF929625EA0E}">
        <p15:presenceInfo xmlns:p15="http://schemas.microsoft.com/office/powerpoint/2012/main" userId="S::bharathiraja.murugan@hcl.com::298253fe-f27a-4429-869c-66bf87b25a81" providerId="AD"/>
      </p:ext>
    </p:extLst>
  </p:cmAuthor>
  <p:cmAuthor id="6" name="Apoorv Ujjwal" initials="AU" lastIdx="31" clrIdx="5">
    <p:extLst>
      <p:ext uri="{19B8F6BF-5375-455C-9EA6-DF929625EA0E}">
        <p15:presenceInfo xmlns:p15="http://schemas.microsoft.com/office/powerpoint/2012/main" userId="S::apoorv.ujjwal@hcl.com::bee323ae-bc23-48e0-ac1c-06d21c6d3e6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7F18"/>
    <a:srgbClr val="7CCCF0"/>
    <a:srgbClr val="00AFBE"/>
    <a:srgbClr val="E5F4FF"/>
    <a:srgbClr val="004376"/>
    <a:srgbClr val="FDEDE3"/>
    <a:srgbClr val="FAB914"/>
    <a:srgbClr val="1497DE"/>
    <a:srgbClr val="F0894A"/>
    <a:srgbClr val="B4EB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474866-5710-100A-526C-347D5B8A6D51}" v="838" dt="2022-03-23T06:20:30.18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8"/>
      </p:cViewPr>
      <p:guideLst>
        <p:guide orient="horz" pos="3936"/>
        <p:guide orient="horz" pos="648"/>
        <p:guide pos="239"/>
        <p:guide pos="7463"/>
        <p:guide orient="horz"/>
        <p:guide pos="381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50000"/>
              </a:spcBef>
              <a:defRPr sz="12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50000"/>
              </a:spcBef>
              <a:defRPr sz="12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50000"/>
              </a:spcBef>
              <a:defRPr sz="12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50000"/>
              </a:spcBef>
              <a:defRPr sz="12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742F716-0326-4B36-8912-FC624362C3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095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50000"/>
              </a:spcBef>
              <a:defRPr sz="12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50000"/>
              </a:spcBef>
              <a:defRPr sz="12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8788" y="719138"/>
            <a:ext cx="6397625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50000"/>
              </a:spcBef>
              <a:defRPr sz="12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50000"/>
              </a:spcBef>
              <a:defRPr sz="12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ABDC78B-03EC-4896-B864-3D56C6E3FF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874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60949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218987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82848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43797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BDC78B-03EC-4896-B864-3D56C6E3FF4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93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EFF432B-C949-431E-A90D-355ED5904B67}"/>
              </a:ext>
            </a:extLst>
          </p:cNvPr>
          <p:cNvGrpSpPr/>
          <p:nvPr userDrawn="1"/>
        </p:nvGrpSpPr>
        <p:grpSpPr>
          <a:xfrm>
            <a:off x="10543493" y="6380401"/>
            <a:ext cx="1219277" cy="186117"/>
            <a:chOff x="10543493" y="6380401"/>
            <a:chExt cx="1219277" cy="186117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2B027AD6-A159-4CB4-85EF-A4C9FF6DE8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43493" y="6393814"/>
              <a:ext cx="468953" cy="162643"/>
            </a:xfrm>
            <a:custGeom>
              <a:avLst/>
              <a:gdLst>
                <a:gd name="T0" fmla="*/ 0 w 555"/>
                <a:gd name="T1" fmla="*/ 194 h 194"/>
                <a:gd name="T2" fmla="*/ 156 w 555"/>
                <a:gd name="T3" fmla="*/ 194 h 194"/>
                <a:gd name="T4" fmla="*/ 189 w 555"/>
                <a:gd name="T5" fmla="*/ 116 h 194"/>
                <a:gd name="T6" fmla="*/ 343 w 555"/>
                <a:gd name="T7" fmla="*/ 116 h 194"/>
                <a:gd name="T8" fmla="*/ 310 w 555"/>
                <a:gd name="T9" fmla="*/ 194 h 194"/>
                <a:gd name="T10" fmla="*/ 468 w 555"/>
                <a:gd name="T11" fmla="*/ 194 h 194"/>
                <a:gd name="T12" fmla="*/ 555 w 555"/>
                <a:gd name="T13" fmla="*/ 0 h 194"/>
                <a:gd name="T14" fmla="*/ 395 w 555"/>
                <a:gd name="T15" fmla="*/ 0 h 194"/>
                <a:gd name="T16" fmla="*/ 366 w 555"/>
                <a:gd name="T17" fmla="*/ 66 h 194"/>
                <a:gd name="T18" fmla="*/ 213 w 555"/>
                <a:gd name="T19" fmla="*/ 66 h 194"/>
                <a:gd name="T20" fmla="*/ 241 w 555"/>
                <a:gd name="T21" fmla="*/ 0 h 194"/>
                <a:gd name="T22" fmla="*/ 85 w 555"/>
                <a:gd name="T23" fmla="*/ 0 h 194"/>
                <a:gd name="T24" fmla="*/ 0 w 555"/>
                <a:gd name="T25" fmla="*/ 194 h 1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55" h="194">
                  <a:moveTo>
                    <a:pt x="0" y="194"/>
                  </a:moveTo>
                  <a:lnTo>
                    <a:pt x="156" y="194"/>
                  </a:lnTo>
                  <a:lnTo>
                    <a:pt x="189" y="116"/>
                  </a:lnTo>
                  <a:lnTo>
                    <a:pt x="343" y="116"/>
                  </a:lnTo>
                  <a:lnTo>
                    <a:pt x="310" y="194"/>
                  </a:lnTo>
                  <a:lnTo>
                    <a:pt x="468" y="194"/>
                  </a:lnTo>
                  <a:lnTo>
                    <a:pt x="555" y="0"/>
                  </a:lnTo>
                  <a:lnTo>
                    <a:pt x="395" y="0"/>
                  </a:lnTo>
                  <a:lnTo>
                    <a:pt x="366" y="66"/>
                  </a:lnTo>
                  <a:lnTo>
                    <a:pt x="213" y="66"/>
                  </a:lnTo>
                  <a:lnTo>
                    <a:pt x="241" y="0"/>
                  </a:lnTo>
                  <a:lnTo>
                    <a:pt x="85" y="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/>
            <a:lstStyle/>
            <a:p>
              <a:endParaRPr lang="en-US" sz="6400">
                <a:latin typeface="+mj-lt"/>
              </a:endParaRPr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E8181636-0E21-4B5B-83BC-1AF35BD924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988787" y="6380401"/>
              <a:ext cx="442759" cy="186117"/>
            </a:xfrm>
            <a:custGeom>
              <a:avLst/>
              <a:gdLst>
                <a:gd name="T0" fmla="*/ 27472 w 222"/>
                <a:gd name="T1" fmla="*/ 6096 h 94"/>
                <a:gd name="T2" fmla="*/ 38398 w 222"/>
                <a:gd name="T3" fmla="*/ 6096 h 94"/>
                <a:gd name="T4" fmla="*/ 31506 w 222"/>
                <a:gd name="T5" fmla="*/ 1393 h 94"/>
                <a:gd name="T6" fmla="*/ 5865 w 222"/>
                <a:gd name="T7" fmla="*/ 4322 h 94"/>
                <a:gd name="T8" fmla="*/ 5337 w 222"/>
                <a:gd name="T9" fmla="*/ 14251 h 94"/>
                <a:gd name="T10" fmla="*/ 26448 w 222"/>
                <a:gd name="T11" fmla="*/ 15053 h 94"/>
                <a:gd name="T12" fmla="*/ 36125 w 222"/>
                <a:gd name="T13" fmla="*/ 10736 h 94"/>
                <a:gd name="T14" fmla="*/ 25048 w 222"/>
                <a:gd name="T15" fmla="*/ 10736 h 94"/>
                <a:gd name="T16" fmla="*/ 19556 w 222"/>
                <a:gd name="T17" fmla="*/ 12477 h 94"/>
                <a:gd name="T18" fmla="*/ 13622 w 222"/>
                <a:gd name="T19" fmla="*/ 8311 h 94"/>
                <a:gd name="T20" fmla="*/ 21763 w 222"/>
                <a:gd name="T21" fmla="*/ 4322 h 94"/>
                <a:gd name="T22" fmla="*/ 27472 w 222"/>
                <a:gd name="T23" fmla="*/ 6096 h 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22" h="94">
                  <a:moveTo>
                    <a:pt x="159" y="35"/>
                  </a:moveTo>
                  <a:cubicBezTo>
                    <a:pt x="222" y="35"/>
                    <a:pt x="222" y="35"/>
                    <a:pt x="222" y="35"/>
                  </a:cubicBezTo>
                  <a:cubicBezTo>
                    <a:pt x="221" y="21"/>
                    <a:pt x="208" y="12"/>
                    <a:pt x="182" y="8"/>
                  </a:cubicBezTo>
                  <a:cubicBezTo>
                    <a:pt x="130" y="0"/>
                    <a:pt x="74" y="3"/>
                    <a:pt x="34" y="25"/>
                  </a:cubicBezTo>
                  <a:cubicBezTo>
                    <a:pt x="2" y="43"/>
                    <a:pt x="0" y="69"/>
                    <a:pt x="31" y="82"/>
                  </a:cubicBezTo>
                  <a:cubicBezTo>
                    <a:pt x="58" y="93"/>
                    <a:pt x="113" y="94"/>
                    <a:pt x="153" y="87"/>
                  </a:cubicBezTo>
                  <a:cubicBezTo>
                    <a:pt x="179" y="83"/>
                    <a:pt x="198" y="74"/>
                    <a:pt x="209" y="62"/>
                  </a:cubicBezTo>
                  <a:cubicBezTo>
                    <a:pt x="145" y="62"/>
                    <a:pt x="145" y="62"/>
                    <a:pt x="145" y="62"/>
                  </a:cubicBezTo>
                  <a:cubicBezTo>
                    <a:pt x="137" y="68"/>
                    <a:pt x="126" y="71"/>
                    <a:pt x="113" y="72"/>
                  </a:cubicBezTo>
                  <a:cubicBezTo>
                    <a:pt x="77" y="72"/>
                    <a:pt x="72" y="61"/>
                    <a:pt x="79" y="48"/>
                  </a:cubicBezTo>
                  <a:cubicBezTo>
                    <a:pt x="86" y="34"/>
                    <a:pt x="102" y="25"/>
                    <a:pt x="126" y="25"/>
                  </a:cubicBezTo>
                  <a:cubicBezTo>
                    <a:pt x="145" y="24"/>
                    <a:pt x="154" y="28"/>
                    <a:pt x="159" y="3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/>
            <a:lstStyle/>
            <a:p>
              <a:endParaRPr lang="en-US" sz="6400">
                <a:latin typeface="+mj-lt"/>
              </a:endParaRPr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1C224B-0D82-4D18-90FA-BF70ED26D4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22251" y="6393814"/>
              <a:ext cx="340519" cy="162643"/>
            </a:xfrm>
            <a:custGeom>
              <a:avLst/>
              <a:gdLst>
                <a:gd name="T0" fmla="*/ 248 w 403"/>
                <a:gd name="T1" fmla="*/ 0 h 194"/>
                <a:gd name="T2" fmla="*/ 181 w 403"/>
                <a:gd name="T3" fmla="*/ 146 h 194"/>
                <a:gd name="T4" fmla="*/ 403 w 403"/>
                <a:gd name="T5" fmla="*/ 146 h 194"/>
                <a:gd name="T6" fmla="*/ 385 w 403"/>
                <a:gd name="T7" fmla="*/ 194 h 194"/>
                <a:gd name="T8" fmla="*/ 0 w 403"/>
                <a:gd name="T9" fmla="*/ 194 h 194"/>
                <a:gd name="T10" fmla="*/ 87 w 403"/>
                <a:gd name="T11" fmla="*/ 0 h 194"/>
                <a:gd name="T12" fmla="*/ 248 w 403"/>
                <a:gd name="T13" fmla="*/ 0 h 1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3" h="194">
                  <a:moveTo>
                    <a:pt x="248" y="0"/>
                  </a:moveTo>
                  <a:lnTo>
                    <a:pt x="181" y="146"/>
                  </a:lnTo>
                  <a:lnTo>
                    <a:pt x="403" y="146"/>
                  </a:lnTo>
                  <a:lnTo>
                    <a:pt x="385" y="194"/>
                  </a:lnTo>
                  <a:lnTo>
                    <a:pt x="0" y="194"/>
                  </a:lnTo>
                  <a:lnTo>
                    <a:pt x="87" y="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/>
            <a:lstStyle/>
            <a:p>
              <a:endParaRPr lang="en-US" sz="6400">
                <a:latin typeface="+mj-lt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E2E0DB3-A9B9-4D07-909C-6A78C78BAECB}"/>
              </a:ext>
            </a:extLst>
          </p:cNvPr>
          <p:cNvSpPr>
            <a:spLocks/>
          </p:cNvSpPr>
          <p:nvPr userDrawn="1"/>
        </p:nvSpPr>
        <p:spPr>
          <a:xfrm>
            <a:off x="8308236" y="6594127"/>
            <a:ext cx="3468898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Segoe UI" panose="020B0502040204020203" pitchFamily="34" charset="0"/>
              </a:rPr>
              <a:t>Copyright © 2021 HCL Technologies Limited  |  www.hcltech.com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37EC87-4E7D-4E7A-8FAB-58ED54019398}"/>
              </a:ext>
            </a:extLst>
          </p:cNvPr>
          <p:cNvSpPr>
            <a:spLocks/>
          </p:cNvSpPr>
          <p:nvPr userDrawn="1"/>
        </p:nvSpPr>
        <p:spPr>
          <a:xfrm>
            <a:off x="242665" y="6594127"/>
            <a:ext cx="2071080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/>
          <a:p>
            <a:pPr lvl="0" algn="l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Segoe UI" panose="020B0502040204020203" pitchFamily="34" charset="0"/>
              </a:rPr>
              <a:t>Technology for the Next Decade, Today.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E7445B6-721E-4914-B97F-9B17A1D2734A}"/>
              </a:ext>
            </a:extLst>
          </p:cNvPr>
          <p:cNvGrpSpPr/>
          <p:nvPr userDrawn="1"/>
        </p:nvGrpSpPr>
        <p:grpSpPr>
          <a:xfrm>
            <a:off x="5282233" y="-375727"/>
            <a:ext cx="6845687" cy="5225157"/>
            <a:chOff x="6280828" y="-375727"/>
            <a:chExt cx="6299937" cy="4809851"/>
          </a:xfrm>
        </p:grpSpPr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48EC8E1C-0564-4888-928F-5A30A83314BB}"/>
                </a:ext>
              </a:extLst>
            </p:cNvPr>
            <p:cNvSpPr/>
            <p:nvPr userDrawn="1"/>
          </p:nvSpPr>
          <p:spPr bwMode="auto">
            <a:xfrm rot="19289514">
              <a:off x="7621730" y="-33897"/>
              <a:ext cx="4392206" cy="3786387"/>
            </a:xfrm>
            <a:prstGeom prst="triangle">
              <a:avLst/>
            </a:prstGeom>
            <a:solidFill>
              <a:srgbClr val="D5EEF3"/>
            </a:solidFill>
            <a:ln w="3175" cap="flat" cmpd="sng" algn="ctr">
              <a:noFill/>
              <a:prstDash val="solid"/>
              <a:miter lim="800000"/>
              <a:headEnd type="none" w="sm" len="sm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B707D44-8851-4E09-8600-DE66112F6680}"/>
                </a:ext>
              </a:extLst>
            </p:cNvPr>
            <p:cNvSpPr/>
            <p:nvPr userDrawn="1"/>
          </p:nvSpPr>
          <p:spPr bwMode="auto">
            <a:xfrm rot="1547745">
              <a:off x="7608611" y="-375727"/>
              <a:ext cx="4972154" cy="3729519"/>
            </a:xfrm>
            <a:custGeom>
              <a:avLst/>
              <a:gdLst>
                <a:gd name="connsiteX0" fmla="*/ 2205684 w 5737325"/>
                <a:gd name="connsiteY0" fmla="*/ 500551 h 4303456"/>
                <a:gd name="connsiteX1" fmla="*/ 3241320 w 5737325"/>
                <a:gd name="connsiteY1" fmla="*/ 0 h 4303456"/>
                <a:gd name="connsiteX2" fmla="*/ 5737325 w 5737325"/>
                <a:gd name="connsiteY2" fmla="*/ 4303456 h 4303456"/>
                <a:gd name="connsiteX3" fmla="*/ 0 w 5737325"/>
                <a:gd name="connsiteY3" fmla="*/ 4303456 h 4303456"/>
                <a:gd name="connsiteX4" fmla="*/ 2205684 w 5737325"/>
                <a:gd name="connsiteY4" fmla="*/ 500551 h 4303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37325" h="4303456">
                  <a:moveTo>
                    <a:pt x="2205684" y="500551"/>
                  </a:moveTo>
                  <a:lnTo>
                    <a:pt x="3241320" y="0"/>
                  </a:lnTo>
                  <a:lnTo>
                    <a:pt x="5737325" y="4303456"/>
                  </a:lnTo>
                  <a:lnTo>
                    <a:pt x="0" y="4303456"/>
                  </a:lnTo>
                  <a:lnTo>
                    <a:pt x="2205684" y="500551"/>
                  </a:lnTo>
                  <a:close/>
                </a:path>
              </a:pathLst>
            </a:custGeom>
            <a:solidFill>
              <a:srgbClr val="AADCE8"/>
            </a:solidFill>
            <a:ln w="3175" cap="flat" cmpd="sng" algn="ctr">
              <a:noFill/>
              <a:prstDash val="solid"/>
              <a:miter lim="800000"/>
              <a:headEnd type="none" w="sm" len="sm"/>
              <a:tailEnd type="triangl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997229F-95E8-4EF3-9E71-1C672DE3EA4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499" t="4427" r="9304" b="-435"/>
            <a:stretch/>
          </p:blipFill>
          <p:spPr>
            <a:xfrm>
              <a:off x="6280828" y="-41107"/>
              <a:ext cx="5485547" cy="4475231"/>
            </a:xfrm>
            <a:custGeom>
              <a:avLst/>
              <a:gdLst>
                <a:gd name="connsiteX0" fmla="*/ 1433750 w 5485547"/>
                <a:gd name="connsiteY0" fmla="*/ 0 h 4475231"/>
                <a:gd name="connsiteX1" fmla="*/ 2489140 w 5485547"/>
                <a:gd name="connsiteY1" fmla="*/ 0 h 4475231"/>
                <a:gd name="connsiteX2" fmla="*/ 5485547 w 5485547"/>
                <a:gd name="connsiteY2" fmla="*/ 3274212 h 4475231"/>
                <a:gd name="connsiteX3" fmla="*/ 0 w 5485547"/>
                <a:gd name="connsiteY3" fmla="*/ 4475231 h 4475231"/>
                <a:gd name="connsiteX4" fmla="*/ 1433750 w 5485547"/>
                <a:gd name="connsiteY4" fmla="*/ 0 h 4475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5547" h="4475231">
                  <a:moveTo>
                    <a:pt x="1433750" y="0"/>
                  </a:moveTo>
                  <a:lnTo>
                    <a:pt x="2489140" y="0"/>
                  </a:lnTo>
                  <a:lnTo>
                    <a:pt x="5485547" y="3274212"/>
                  </a:lnTo>
                  <a:lnTo>
                    <a:pt x="0" y="4475231"/>
                  </a:lnTo>
                  <a:lnTo>
                    <a:pt x="1433750" y="0"/>
                  </a:lnTo>
                  <a:close/>
                </a:path>
              </a:pathLst>
            </a:cu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CB23482-A7BE-4F4F-9C38-008D6F272439}"/>
              </a:ext>
            </a:extLst>
          </p:cNvPr>
          <p:cNvGrpSpPr/>
          <p:nvPr userDrawn="1"/>
        </p:nvGrpSpPr>
        <p:grpSpPr>
          <a:xfrm>
            <a:off x="844770" y="1698625"/>
            <a:ext cx="4260373" cy="2270126"/>
            <a:chOff x="844770" y="1698625"/>
            <a:chExt cx="4260373" cy="2270126"/>
          </a:xfrm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8806E5A4-8962-4B7A-9D0E-A241172DC09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63902" y="3173414"/>
              <a:ext cx="287413" cy="369887"/>
            </a:xfrm>
            <a:custGeom>
              <a:avLst/>
              <a:gdLst>
                <a:gd name="T0" fmla="*/ 41 w 42"/>
                <a:gd name="T1" fmla="*/ 31 h 54"/>
                <a:gd name="T2" fmla="*/ 39 w 42"/>
                <a:gd name="T3" fmla="*/ 31 h 54"/>
                <a:gd name="T4" fmla="*/ 36 w 42"/>
                <a:gd name="T5" fmla="*/ 32 h 54"/>
                <a:gd name="T6" fmla="*/ 31 w 42"/>
                <a:gd name="T7" fmla="*/ 33 h 54"/>
                <a:gd name="T8" fmla="*/ 29 w 42"/>
                <a:gd name="T9" fmla="*/ 37 h 54"/>
                <a:gd name="T10" fmla="*/ 29 w 42"/>
                <a:gd name="T11" fmla="*/ 47 h 54"/>
                <a:gd name="T12" fmla="*/ 28 w 42"/>
                <a:gd name="T13" fmla="*/ 52 h 54"/>
                <a:gd name="T14" fmla="*/ 27 w 42"/>
                <a:gd name="T15" fmla="*/ 54 h 54"/>
                <a:gd name="T16" fmla="*/ 25 w 42"/>
                <a:gd name="T17" fmla="*/ 53 h 54"/>
                <a:gd name="T18" fmla="*/ 21 w 42"/>
                <a:gd name="T19" fmla="*/ 48 h 54"/>
                <a:gd name="T20" fmla="*/ 21 w 42"/>
                <a:gd name="T21" fmla="*/ 47 h 54"/>
                <a:gd name="T22" fmla="*/ 23 w 42"/>
                <a:gd name="T23" fmla="*/ 47 h 54"/>
                <a:gd name="T24" fmla="*/ 24 w 42"/>
                <a:gd name="T25" fmla="*/ 43 h 54"/>
                <a:gd name="T26" fmla="*/ 25 w 42"/>
                <a:gd name="T27" fmla="*/ 37 h 54"/>
                <a:gd name="T28" fmla="*/ 25 w 42"/>
                <a:gd name="T29" fmla="*/ 34 h 54"/>
                <a:gd name="T30" fmla="*/ 19 w 42"/>
                <a:gd name="T31" fmla="*/ 35 h 54"/>
                <a:gd name="T32" fmla="*/ 12 w 42"/>
                <a:gd name="T33" fmla="*/ 37 h 54"/>
                <a:gd name="T34" fmla="*/ 10 w 42"/>
                <a:gd name="T35" fmla="*/ 41 h 54"/>
                <a:gd name="T36" fmla="*/ 6 w 42"/>
                <a:gd name="T37" fmla="*/ 47 h 54"/>
                <a:gd name="T38" fmla="*/ 4 w 42"/>
                <a:gd name="T39" fmla="*/ 52 h 54"/>
                <a:gd name="T40" fmla="*/ 3 w 42"/>
                <a:gd name="T41" fmla="*/ 53 h 54"/>
                <a:gd name="T42" fmla="*/ 1 w 42"/>
                <a:gd name="T43" fmla="*/ 52 h 54"/>
                <a:gd name="T44" fmla="*/ 0 w 42"/>
                <a:gd name="T45" fmla="*/ 50 h 54"/>
                <a:gd name="T46" fmla="*/ 3 w 42"/>
                <a:gd name="T47" fmla="*/ 43 h 54"/>
                <a:gd name="T48" fmla="*/ 7 w 42"/>
                <a:gd name="T49" fmla="*/ 37 h 54"/>
                <a:gd name="T50" fmla="*/ 6 w 42"/>
                <a:gd name="T51" fmla="*/ 36 h 54"/>
                <a:gd name="T52" fmla="*/ 5 w 42"/>
                <a:gd name="T53" fmla="*/ 34 h 54"/>
                <a:gd name="T54" fmla="*/ 8 w 42"/>
                <a:gd name="T55" fmla="*/ 32 h 54"/>
                <a:gd name="T56" fmla="*/ 12 w 42"/>
                <a:gd name="T57" fmla="*/ 29 h 54"/>
                <a:gd name="T58" fmla="*/ 19 w 42"/>
                <a:gd name="T59" fmla="*/ 19 h 54"/>
                <a:gd name="T60" fmla="*/ 27 w 42"/>
                <a:gd name="T61" fmla="*/ 6 h 54"/>
                <a:gd name="T62" fmla="*/ 31 w 42"/>
                <a:gd name="T63" fmla="*/ 0 h 54"/>
                <a:gd name="T64" fmla="*/ 34 w 42"/>
                <a:gd name="T65" fmla="*/ 2 h 54"/>
                <a:gd name="T66" fmla="*/ 31 w 42"/>
                <a:gd name="T67" fmla="*/ 29 h 54"/>
                <a:gd name="T68" fmla="*/ 39 w 42"/>
                <a:gd name="T69" fmla="*/ 28 h 54"/>
                <a:gd name="T70" fmla="*/ 42 w 42"/>
                <a:gd name="T71" fmla="*/ 29 h 54"/>
                <a:gd name="T72" fmla="*/ 28 w 42"/>
                <a:gd name="T73" fmla="*/ 14 h 54"/>
                <a:gd name="T74" fmla="*/ 22 w 42"/>
                <a:gd name="T75" fmla="*/ 22 h 54"/>
                <a:gd name="T76" fmla="*/ 16 w 42"/>
                <a:gd name="T77" fmla="*/ 31 h 54"/>
                <a:gd name="T78" fmla="*/ 26 w 42"/>
                <a:gd name="T79" fmla="*/ 29 h 54"/>
                <a:gd name="T80" fmla="*/ 27 w 42"/>
                <a:gd name="T81" fmla="*/ 22 h 54"/>
                <a:gd name="T82" fmla="*/ 28 w 42"/>
                <a:gd name="T83" fmla="*/ 1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" h="54">
                  <a:moveTo>
                    <a:pt x="42" y="30"/>
                  </a:moveTo>
                  <a:cubicBezTo>
                    <a:pt x="42" y="30"/>
                    <a:pt x="42" y="31"/>
                    <a:pt x="41" y="31"/>
                  </a:cubicBezTo>
                  <a:cubicBezTo>
                    <a:pt x="41" y="31"/>
                    <a:pt x="41" y="31"/>
                    <a:pt x="40" y="31"/>
                  </a:cubicBezTo>
                  <a:cubicBezTo>
                    <a:pt x="40" y="31"/>
                    <a:pt x="40" y="31"/>
                    <a:pt x="39" y="31"/>
                  </a:cubicBezTo>
                  <a:cubicBezTo>
                    <a:pt x="39" y="31"/>
                    <a:pt x="38" y="31"/>
                    <a:pt x="38" y="31"/>
                  </a:cubicBezTo>
                  <a:cubicBezTo>
                    <a:pt x="37" y="31"/>
                    <a:pt x="37" y="32"/>
                    <a:pt x="36" y="32"/>
                  </a:cubicBezTo>
                  <a:cubicBezTo>
                    <a:pt x="35" y="32"/>
                    <a:pt x="35" y="32"/>
                    <a:pt x="34" y="32"/>
                  </a:cubicBezTo>
                  <a:cubicBezTo>
                    <a:pt x="33" y="32"/>
                    <a:pt x="32" y="33"/>
                    <a:pt x="31" y="33"/>
                  </a:cubicBezTo>
                  <a:cubicBezTo>
                    <a:pt x="31" y="33"/>
                    <a:pt x="30" y="33"/>
                    <a:pt x="30" y="33"/>
                  </a:cubicBezTo>
                  <a:cubicBezTo>
                    <a:pt x="30" y="35"/>
                    <a:pt x="30" y="36"/>
                    <a:pt x="29" y="37"/>
                  </a:cubicBezTo>
                  <a:cubicBezTo>
                    <a:pt x="29" y="39"/>
                    <a:pt x="29" y="41"/>
                    <a:pt x="29" y="42"/>
                  </a:cubicBezTo>
                  <a:cubicBezTo>
                    <a:pt x="29" y="44"/>
                    <a:pt x="29" y="45"/>
                    <a:pt x="29" y="47"/>
                  </a:cubicBezTo>
                  <a:cubicBezTo>
                    <a:pt x="29" y="48"/>
                    <a:pt x="29" y="50"/>
                    <a:pt x="29" y="51"/>
                  </a:cubicBezTo>
                  <a:cubicBezTo>
                    <a:pt x="29" y="52"/>
                    <a:pt x="29" y="52"/>
                    <a:pt x="28" y="52"/>
                  </a:cubicBezTo>
                  <a:cubicBezTo>
                    <a:pt x="28" y="52"/>
                    <a:pt x="28" y="53"/>
                    <a:pt x="28" y="53"/>
                  </a:cubicBezTo>
                  <a:cubicBezTo>
                    <a:pt x="28" y="53"/>
                    <a:pt x="28" y="54"/>
                    <a:pt x="27" y="54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6" y="54"/>
                    <a:pt x="25" y="54"/>
                    <a:pt x="25" y="53"/>
                  </a:cubicBezTo>
                  <a:cubicBezTo>
                    <a:pt x="24" y="52"/>
                    <a:pt x="23" y="52"/>
                    <a:pt x="23" y="51"/>
                  </a:cubicBezTo>
                  <a:cubicBezTo>
                    <a:pt x="22" y="50"/>
                    <a:pt x="22" y="49"/>
                    <a:pt x="21" y="48"/>
                  </a:cubicBezTo>
                  <a:cubicBezTo>
                    <a:pt x="21" y="48"/>
                    <a:pt x="21" y="47"/>
                    <a:pt x="21" y="47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1" y="47"/>
                    <a:pt x="21" y="47"/>
                    <a:pt x="22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3" y="46"/>
                    <a:pt x="24" y="45"/>
                  </a:cubicBezTo>
                  <a:cubicBezTo>
                    <a:pt x="24" y="45"/>
                    <a:pt x="24" y="44"/>
                    <a:pt x="24" y="43"/>
                  </a:cubicBezTo>
                  <a:cubicBezTo>
                    <a:pt x="24" y="42"/>
                    <a:pt x="24" y="41"/>
                    <a:pt x="24" y="40"/>
                  </a:cubicBezTo>
                  <a:cubicBezTo>
                    <a:pt x="24" y="39"/>
                    <a:pt x="25" y="38"/>
                    <a:pt x="25" y="37"/>
                  </a:cubicBezTo>
                  <a:cubicBezTo>
                    <a:pt x="25" y="36"/>
                    <a:pt x="25" y="35"/>
                    <a:pt x="25" y="35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4" y="34"/>
                    <a:pt x="23" y="34"/>
                    <a:pt x="22" y="34"/>
                  </a:cubicBezTo>
                  <a:cubicBezTo>
                    <a:pt x="21" y="34"/>
                    <a:pt x="20" y="35"/>
                    <a:pt x="19" y="35"/>
                  </a:cubicBezTo>
                  <a:cubicBezTo>
                    <a:pt x="18" y="35"/>
                    <a:pt x="17" y="35"/>
                    <a:pt x="16" y="36"/>
                  </a:cubicBezTo>
                  <a:cubicBezTo>
                    <a:pt x="14" y="36"/>
                    <a:pt x="13" y="36"/>
                    <a:pt x="12" y="37"/>
                  </a:cubicBezTo>
                  <a:cubicBezTo>
                    <a:pt x="12" y="37"/>
                    <a:pt x="12" y="37"/>
                    <a:pt x="11" y="38"/>
                  </a:cubicBezTo>
                  <a:cubicBezTo>
                    <a:pt x="11" y="39"/>
                    <a:pt x="10" y="40"/>
                    <a:pt x="10" y="41"/>
                  </a:cubicBezTo>
                  <a:cubicBezTo>
                    <a:pt x="9" y="42"/>
                    <a:pt x="9" y="43"/>
                    <a:pt x="8" y="44"/>
                  </a:cubicBezTo>
                  <a:cubicBezTo>
                    <a:pt x="7" y="45"/>
                    <a:pt x="7" y="46"/>
                    <a:pt x="6" y="47"/>
                  </a:cubicBezTo>
                  <a:cubicBezTo>
                    <a:pt x="6" y="48"/>
                    <a:pt x="5" y="49"/>
                    <a:pt x="5" y="50"/>
                  </a:cubicBezTo>
                  <a:cubicBezTo>
                    <a:pt x="5" y="51"/>
                    <a:pt x="5" y="52"/>
                    <a:pt x="4" y="52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4" y="53"/>
                    <a:pt x="3" y="53"/>
                    <a:pt x="3" y="53"/>
                  </a:cubicBezTo>
                  <a:cubicBezTo>
                    <a:pt x="3" y="53"/>
                    <a:pt x="2" y="53"/>
                    <a:pt x="2" y="53"/>
                  </a:cubicBezTo>
                  <a:cubicBezTo>
                    <a:pt x="2" y="52"/>
                    <a:pt x="1" y="52"/>
                    <a:pt x="1" y="52"/>
                  </a:cubicBezTo>
                  <a:cubicBezTo>
                    <a:pt x="1" y="51"/>
                    <a:pt x="0" y="51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8"/>
                    <a:pt x="1" y="46"/>
                  </a:cubicBezTo>
                  <a:cubicBezTo>
                    <a:pt x="1" y="45"/>
                    <a:pt x="2" y="44"/>
                    <a:pt x="3" y="43"/>
                  </a:cubicBezTo>
                  <a:cubicBezTo>
                    <a:pt x="4" y="41"/>
                    <a:pt x="5" y="40"/>
                    <a:pt x="6" y="39"/>
                  </a:cubicBezTo>
                  <a:cubicBezTo>
                    <a:pt x="6" y="38"/>
                    <a:pt x="7" y="38"/>
                    <a:pt x="7" y="37"/>
                  </a:cubicBezTo>
                  <a:cubicBezTo>
                    <a:pt x="7" y="37"/>
                    <a:pt x="7" y="37"/>
                    <a:pt x="6" y="37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6" y="35"/>
                    <a:pt x="6" y="35"/>
                    <a:pt x="5" y="35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5" y="34"/>
                    <a:pt x="6" y="33"/>
                    <a:pt x="6" y="33"/>
                  </a:cubicBezTo>
                  <a:cubicBezTo>
                    <a:pt x="7" y="33"/>
                    <a:pt x="7" y="33"/>
                    <a:pt x="8" y="32"/>
                  </a:cubicBezTo>
                  <a:cubicBezTo>
                    <a:pt x="9" y="32"/>
                    <a:pt x="9" y="32"/>
                    <a:pt x="10" y="32"/>
                  </a:cubicBezTo>
                  <a:cubicBezTo>
                    <a:pt x="11" y="31"/>
                    <a:pt x="12" y="30"/>
                    <a:pt x="12" y="29"/>
                  </a:cubicBezTo>
                  <a:cubicBezTo>
                    <a:pt x="13" y="28"/>
                    <a:pt x="14" y="27"/>
                    <a:pt x="15" y="25"/>
                  </a:cubicBezTo>
                  <a:cubicBezTo>
                    <a:pt x="16" y="23"/>
                    <a:pt x="18" y="21"/>
                    <a:pt x="19" y="19"/>
                  </a:cubicBezTo>
                  <a:cubicBezTo>
                    <a:pt x="21" y="16"/>
                    <a:pt x="22" y="14"/>
                    <a:pt x="24" y="12"/>
                  </a:cubicBezTo>
                  <a:cubicBezTo>
                    <a:pt x="25" y="10"/>
                    <a:pt x="26" y="8"/>
                    <a:pt x="27" y="6"/>
                  </a:cubicBezTo>
                  <a:cubicBezTo>
                    <a:pt x="28" y="4"/>
                    <a:pt x="29" y="2"/>
                    <a:pt x="30" y="0"/>
                  </a:cubicBezTo>
                  <a:cubicBezTo>
                    <a:pt x="30" y="0"/>
                    <a:pt x="31" y="0"/>
                    <a:pt x="31" y="0"/>
                  </a:cubicBezTo>
                  <a:cubicBezTo>
                    <a:pt x="32" y="0"/>
                    <a:pt x="32" y="0"/>
                    <a:pt x="33" y="1"/>
                  </a:cubicBezTo>
                  <a:cubicBezTo>
                    <a:pt x="33" y="1"/>
                    <a:pt x="34" y="2"/>
                    <a:pt x="34" y="2"/>
                  </a:cubicBezTo>
                  <a:cubicBezTo>
                    <a:pt x="34" y="3"/>
                    <a:pt x="34" y="3"/>
                    <a:pt x="35" y="4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33" y="28"/>
                    <a:pt x="36" y="28"/>
                    <a:pt x="38" y="28"/>
                  </a:cubicBezTo>
                  <a:cubicBezTo>
                    <a:pt x="38" y="28"/>
                    <a:pt x="38" y="28"/>
                    <a:pt x="39" y="28"/>
                  </a:cubicBezTo>
                  <a:cubicBezTo>
                    <a:pt x="39" y="28"/>
                    <a:pt x="40" y="28"/>
                    <a:pt x="41" y="28"/>
                  </a:cubicBezTo>
                  <a:cubicBezTo>
                    <a:pt x="42" y="28"/>
                    <a:pt x="42" y="29"/>
                    <a:pt x="42" y="29"/>
                  </a:cubicBezTo>
                  <a:cubicBezTo>
                    <a:pt x="42" y="29"/>
                    <a:pt x="42" y="29"/>
                    <a:pt x="42" y="30"/>
                  </a:cubicBezTo>
                  <a:moveTo>
                    <a:pt x="28" y="14"/>
                  </a:moveTo>
                  <a:cubicBezTo>
                    <a:pt x="27" y="15"/>
                    <a:pt x="26" y="17"/>
                    <a:pt x="25" y="18"/>
                  </a:cubicBezTo>
                  <a:cubicBezTo>
                    <a:pt x="24" y="20"/>
                    <a:pt x="23" y="21"/>
                    <a:pt x="22" y="22"/>
                  </a:cubicBezTo>
                  <a:cubicBezTo>
                    <a:pt x="21" y="24"/>
                    <a:pt x="20" y="25"/>
                    <a:pt x="19" y="27"/>
                  </a:cubicBezTo>
                  <a:cubicBezTo>
                    <a:pt x="18" y="28"/>
                    <a:pt x="17" y="30"/>
                    <a:pt x="16" y="31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3" y="30"/>
                    <a:pt x="24" y="29"/>
                    <a:pt x="26" y="29"/>
                  </a:cubicBezTo>
                  <a:cubicBezTo>
                    <a:pt x="26" y="28"/>
                    <a:pt x="26" y="27"/>
                    <a:pt x="26" y="26"/>
                  </a:cubicBezTo>
                  <a:cubicBezTo>
                    <a:pt x="26" y="25"/>
                    <a:pt x="26" y="24"/>
                    <a:pt x="27" y="22"/>
                  </a:cubicBezTo>
                  <a:cubicBezTo>
                    <a:pt x="27" y="21"/>
                    <a:pt x="27" y="20"/>
                    <a:pt x="27" y="18"/>
                  </a:cubicBezTo>
                  <a:cubicBezTo>
                    <a:pt x="27" y="17"/>
                    <a:pt x="28" y="16"/>
                    <a:pt x="28" y="14"/>
                  </a:cubicBezTo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28AD9704-40EF-4983-9976-023274F4064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08518" y="3200400"/>
              <a:ext cx="171495" cy="349250"/>
            </a:xfrm>
            <a:custGeom>
              <a:avLst/>
              <a:gdLst>
                <a:gd name="T0" fmla="*/ 25 w 25"/>
                <a:gd name="T1" fmla="*/ 37 h 51"/>
                <a:gd name="T2" fmla="*/ 24 w 25"/>
                <a:gd name="T3" fmla="*/ 39 h 51"/>
                <a:gd name="T4" fmla="*/ 17 w 25"/>
                <a:gd name="T5" fmla="*/ 47 h 51"/>
                <a:gd name="T6" fmla="*/ 9 w 25"/>
                <a:gd name="T7" fmla="*/ 51 h 51"/>
                <a:gd name="T8" fmla="*/ 6 w 25"/>
                <a:gd name="T9" fmla="*/ 50 h 51"/>
                <a:gd name="T10" fmla="*/ 4 w 25"/>
                <a:gd name="T11" fmla="*/ 48 h 51"/>
                <a:gd name="T12" fmla="*/ 1 w 25"/>
                <a:gd name="T13" fmla="*/ 45 h 51"/>
                <a:gd name="T14" fmla="*/ 0 w 25"/>
                <a:gd name="T15" fmla="*/ 38 h 51"/>
                <a:gd name="T16" fmla="*/ 4 w 25"/>
                <a:gd name="T17" fmla="*/ 23 h 51"/>
                <a:gd name="T18" fmla="*/ 10 w 25"/>
                <a:gd name="T19" fmla="*/ 10 h 51"/>
                <a:gd name="T20" fmla="*/ 14 w 25"/>
                <a:gd name="T21" fmla="*/ 4 h 51"/>
                <a:gd name="T22" fmla="*/ 17 w 25"/>
                <a:gd name="T23" fmla="*/ 0 h 51"/>
                <a:gd name="T24" fmla="*/ 20 w 25"/>
                <a:gd name="T25" fmla="*/ 1 h 51"/>
                <a:gd name="T26" fmla="*/ 22 w 25"/>
                <a:gd name="T27" fmla="*/ 4 h 51"/>
                <a:gd name="T28" fmla="*/ 19 w 25"/>
                <a:gd name="T29" fmla="*/ 14 h 51"/>
                <a:gd name="T30" fmla="*/ 14 w 25"/>
                <a:gd name="T31" fmla="*/ 21 h 51"/>
                <a:gd name="T32" fmla="*/ 11 w 25"/>
                <a:gd name="T33" fmla="*/ 24 h 51"/>
                <a:gd name="T34" fmla="*/ 7 w 25"/>
                <a:gd name="T35" fmla="*/ 29 h 51"/>
                <a:gd name="T36" fmla="*/ 6 w 25"/>
                <a:gd name="T37" fmla="*/ 33 h 51"/>
                <a:gd name="T38" fmla="*/ 5 w 25"/>
                <a:gd name="T39" fmla="*/ 39 h 51"/>
                <a:gd name="T40" fmla="*/ 6 w 25"/>
                <a:gd name="T41" fmla="*/ 43 h 51"/>
                <a:gd name="T42" fmla="*/ 8 w 25"/>
                <a:gd name="T43" fmla="*/ 47 h 51"/>
                <a:gd name="T44" fmla="*/ 14 w 25"/>
                <a:gd name="T45" fmla="*/ 44 h 51"/>
                <a:gd name="T46" fmla="*/ 20 w 25"/>
                <a:gd name="T47" fmla="*/ 39 h 51"/>
                <a:gd name="T48" fmla="*/ 24 w 25"/>
                <a:gd name="T49" fmla="*/ 34 h 51"/>
                <a:gd name="T50" fmla="*/ 25 w 25"/>
                <a:gd name="T51" fmla="*/ 35 h 51"/>
                <a:gd name="T52" fmla="*/ 25 w 25"/>
                <a:gd name="T53" fmla="*/ 36 h 51"/>
                <a:gd name="T54" fmla="*/ 14 w 25"/>
                <a:gd name="T55" fmla="*/ 12 h 51"/>
                <a:gd name="T56" fmla="*/ 9 w 25"/>
                <a:gd name="T57" fmla="*/ 22 h 51"/>
                <a:gd name="T58" fmla="*/ 10 w 25"/>
                <a:gd name="T59" fmla="*/ 21 h 51"/>
                <a:gd name="T60" fmla="*/ 13 w 25"/>
                <a:gd name="T61" fmla="*/ 17 h 51"/>
                <a:gd name="T62" fmla="*/ 17 w 25"/>
                <a:gd name="T63" fmla="*/ 12 h 51"/>
                <a:gd name="T64" fmla="*/ 17 w 25"/>
                <a:gd name="T65" fmla="*/ 11 h 51"/>
                <a:gd name="T66" fmla="*/ 18 w 25"/>
                <a:gd name="T67" fmla="*/ 9 h 51"/>
                <a:gd name="T68" fmla="*/ 18 w 25"/>
                <a:gd name="T69" fmla="*/ 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" h="51">
                  <a:moveTo>
                    <a:pt x="25" y="36"/>
                  </a:moveTo>
                  <a:cubicBezTo>
                    <a:pt x="25" y="36"/>
                    <a:pt x="25" y="36"/>
                    <a:pt x="25" y="37"/>
                  </a:cubicBezTo>
                  <a:cubicBezTo>
                    <a:pt x="25" y="37"/>
                    <a:pt x="25" y="37"/>
                    <a:pt x="25" y="38"/>
                  </a:cubicBezTo>
                  <a:cubicBezTo>
                    <a:pt x="24" y="38"/>
                    <a:pt x="24" y="38"/>
                    <a:pt x="24" y="39"/>
                  </a:cubicBezTo>
                  <a:cubicBezTo>
                    <a:pt x="23" y="40"/>
                    <a:pt x="22" y="42"/>
                    <a:pt x="21" y="43"/>
                  </a:cubicBezTo>
                  <a:cubicBezTo>
                    <a:pt x="20" y="45"/>
                    <a:pt x="18" y="46"/>
                    <a:pt x="17" y="47"/>
                  </a:cubicBezTo>
                  <a:cubicBezTo>
                    <a:pt x="16" y="48"/>
                    <a:pt x="15" y="49"/>
                    <a:pt x="13" y="50"/>
                  </a:cubicBezTo>
                  <a:cubicBezTo>
                    <a:pt x="12" y="51"/>
                    <a:pt x="11" y="51"/>
                    <a:pt x="9" y="51"/>
                  </a:cubicBezTo>
                  <a:cubicBezTo>
                    <a:pt x="9" y="51"/>
                    <a:pt x="9" y="51"/>
                    <a:pt x="8" y="51"/>
                  </a:cubicBezTo>
                  <a:cubicBezTo>
                    <a:pt x="8" y="51"/>
                    <a:pt x="7" y="50"/>
                    <a:pt x="6" y="50"/>
                  </a:cubicBezTo>
                  <a:cubicBezTo>
                    <a:pt x="6" y="50"/>
                    <a:pt x="5" y="49"/>
                    <a:pt x="5" y="49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4" y="48"/>
                    <a:pt x="3" y="47"/>
                    <a:pt x="3" y="47"/>
                  </a:cubicBezTo>
                  <a:cubicBezTo>
                    <a:pt x="2" y="46"/>
                    <a:pt x="2" y="45"/>
                    <a:pt x="1" y="45"/>
                  </a:cubicBezTo>
                  <a:cubicBezTo>
                    <a:pt x="1" y="44"/>
                    <a:pt x="1" y="43"/>
                    <a:pt x="0" y="42"/>
                  </a:cubicBezTo>
                  <a:cubicBezTo>
                    <a:pt x="0" y="40"/>
                    <a:pt x="0" y="39"/>
                    <a:pt x="0" y="38"/>
                  </a:cubicBezTo>
                  <a:cubicBezTo>
                    <a:pt x="0" y="36"/>
                    <a:pt x="0" y="33"/>
                    <a:pt x="1" y="31"/>
                  </a:cubicBezTo>
                  <a:cubicBezTo>
                    <a:pt x="2" y="28"/>
                    <a:pt x="2" y="26"/>
                    <a:pt x="4" y="23"/>
                  </a:cubicBezTo>
                  <a:cubicBezTo>
                    <a:pt x="5" y="20"/>
                    <a:pt x="6" y="18"/>
                    <a:pt x="7" y="16"/>
                  </a:cubicBezTo>
                  <a:cubicBezTo>
                    <a:pt x="8" y="14"/>
                    <a:pt x="9" y="12"/>
                    <a:pt x="10" y="10"/>
                  </a:cubicBezTo>
                  <a:cubicBezTo>
                    <a:pt x="11" y="9"/>
                    <a:pt x="11" y="8"/>
                    <a:pt x="12" y="7"/>
                  </a:cubicBezTo>
                  <a:cubicBezTo>
                    <a:pt x="13" y="6"/>
                    <a:pt x="13" y="5"/>
                    <a:pt x="14" y="4"/>
                  </a:cubicBezTo>
                  <a:cubicBezTo>
                    <a:pt x="15" y="3"/>
                    <a:pt x="15" y="2"/>
                    <a:pt x="16" y="1"/>
                  </a:cubicBezTo>
                  <a:cubicBezTo>
                    <a:pt x="16" y="0"/>
                    <a:pt x="17" y="0"/>
                    <a:pt x="17" y="0"/>
                  </a:cubicBezTo>
                  <a:cubicBezTo>
                    <a:pt x="17" y="0"/>
                    <a:pt x="18" y="0"/>
                    <a:pt x="18" y="0"/>
                  </a:cubicBezTo>
                  <a:cubicBezTo>
                    <a:pt x="19" y="0"/>
                    <a:pt x="20" y="0"/>
                    <a:pt x="20" y="1"/>
                  </a:cubicBezTo>
                  <a:cubicBezTo>
                    <a:pt x="21" y="1"/>
                    <a:pt x="21" y="2"/>
                    <a:pt x="21" y="2"/>
                  </a:cubicBezTo>
                  <a:cubicBezTo>
                    <a:pt x="22" y="3"/>
                    <a:pt x="22" y="3"/>
                    <a:pt x="22" y="4"/>
                  </a:cubicBezTo>
                  <a:cubicBezTo>
                    <a:pt x="22" y="5"/>
                    <a:pt x="22" y="7"/>
                    <a:pt x="21" y="9"/>
                  </a:cubicBezTo>
                  <a:cubicBezTo>
                    <a:pt x="20" y="11"/>
                    <a:pt x="20" y="12"/>
                    <a:pt x="19" y="14"/>
                  </a:cubicBezTo>
                  <a:cubicBezTo>
                    <a:pt x="18" y="15"/>
                    <a:pt x="17" y="16"/>
                    <a:pt x="16" y="18"/>
                  </a:cubicBezTo>
                  <a:cubicBezTo>
                    <a:pt x="15" y="19"/>
                    <a:pt x="14" y="20"/>
                    <a:pt x="14" y="21"/>
                  </a:cubicBezTo>
                  <a:cubicBezTo>
                    <a:pt x="14" y="21"/>
                    <a:pt x="13" y="21"/>
                    <a:pt x="13" y="22"/>
                  </a:cubicBezTo>
                  <a:cubicBezTo>
                    <a:pt x="12" y="23"/>
                    <a:pt x="11" y="23"/>
                    <a:pt x="11" y="24"/>
                  </a:cubicBezTo>
                  <a:cubicBezTo>
                    <a:pt x="10" y="25"/>
                    <a:pt x="10" y="26"/>
                    <a:pt x="9" y="26"/>
                  </a:cubicBezTo>
                  <a:cubicBezTo>
                    <a:pt x="8" y="27"/>
                    <a:pt x="8" y="28"/>
                    <a:pt x="7" y="29"/>
                  </a:cubicBezTo>
                  <a:cubicBezTo>
                    <a:pt x="7" y="29"/>
                    <a:pt x="7" y="30"/>
                    <a:pt x="6" y="31"/>
                  </a:cubicBezTo>
                  <a:cubicBezTo>
                    <a:pt x="6" y="31"/>
                    <a:pt x="6" y="32"/>
                    <a:pt x="6" y="33"/>
                  </a:cubicBezTo>
                  <a:cubicBezTo>
                    <a:pt x="6" y="34"/>
                    <a:pt x="5" y="35"/>
                    <a:pt x="5" y="36"/>
                  </a:cubicBezTo>
                  <a:cubicBezTo>
                    <a:pt x="5" y="37"/>
                    <a:pt x="5" y="38"/>
                    <a:pt x="5" y="39"/>
                  </a:cubicBezTo>
                  <a:cubicBezTo>
                    <a:pt x="5" y="39"/>
                    <a:pt x="5" y="40"/>
                    <a:pt x="5" y="40"/>
                  </a:cubicBezTo>
                  <a:cubicBezTo>
                    <a:pt x="5" y="41"/>
                    <a:pt x="6" y="42"/>
                    <a:pt x="6" y="43"/>
                  </a:cubicBezTo>
                  <a:cubicBezTo>
                    <a:pt x="6" y="44"/>
                    <a:pt x="6" y="45"/>
                    <a:pt x="7" y="46"/>
                  </a:cubicBezTo>
                  <a:cubicBezTo>
                    <a:pt x="7" y="46"/>
                    <a:pt x="8" y="47"/>
                    <a:pt x="8" y="47"/>
                  </a:cubicBezTo>
                  <a:cubicBezTo>
                    <a:pt x="9" y="47"/>
                    <a:pt x="10" y="47"/>
                    <a:pt x="11" y="46"/>
                  </a:cubicBezTo>
                  <a:cubicBezTo>
                    <a:pt x="12" y="46"/>
                    <a:pt x="13" y="45"/>
                    <a:pt x="14" y="44"/>
                  </a:cubicBezTo>
                  <a:cubicBezTo>
                    <a:pt x="15" y="43"/>
                    <a:pt x="16" y="42"/>
                    <a:pt x="17" y="41"/>
                  </a:cubicBezTo>
                  <a:cubicBezTo>
                    <a:pt x="18" y="40"/>
                    <a:pt x="19" y="39"/>
                    <a:pt x="20" y="39"/>
                  </a:cubicBezTo>
                  <a:cubicBezTo>
                    <a:pt x="21" y="38"/>
                    <a:pt x="22" y="37"/>
                    <a:pt x="23" y="36"/>
                  </a:cubicBezTo>
                  <a:cubicBezTo>
                    <a:pt x="23" y="35"/>
                    <a:pt x="24" y="35"/>
                    <a:pt x="24" y="34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5" y="34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5" y="36"/>
                    <a:pt x="25" y="36"/>
                  </a:cubicBezTo>
                  <a:moveTo>
                    <a:pt x="18" y="6"/>
                  </a:moveTo>
                  <a:cubicBezTo>
                    <a:pt x="17" y="8"/>
                    <a:pt x="15" y="10"/>
                    <a:pt x="14" y="12"/>
                  </a:cubicBezTo>
                  <a:cubicBezTo>
                    <a:pt x="13" y="14"/>
                    <a:pt x="12" y="16"/>
                    <a:pt x="11" y="18"/>
                  </a:cubicBezTo>
                  <a:cubicBezTo>
                    <a:pt x="10" y="20"/>
                    <a:pt x="9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0" y="22"/>
                    <a:pt x="10" y="21"/>
                    <a:pt x="10" y="21"/>
                  </a:cubicBezTo>
                  <a:cubicBezTo>
                    <a:pt x="11" y="20"/>
                    <a:pt x="11" y="20"/>
                    <a:pt x="11" y="19"/>
                  </a:cubicBezTo>
                  <a:cubicBezTo>
                    <a:pt x="12" y="19"/>
                    <a:pt x="12" y="18"/>
                    <a:pt x="13" y="17"/>
                  </a:cubicBezTo>
                  <a:cubicBezTo>
                    <a:pt x="14" y="16"/>
                    <a:pt x="15" y="14"/>
                    <a:pt x="16" y="13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7" y="12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1"/>
                    <a:pt x="17" y="10"/>
                    <a:pt x="18" y="10"/>
                  </a:cubicBezTo>
                  <a:cubicBezTo>
                    <a:pt x="17" y="10"/>
                    <a:pt x="17" y="9"/>
                    <a:pt x="18" y="9"/>
                  </a:cubicBezTo>
                  <a:cubicBezTo>
                    <a:pt x="18" y="9"/>
                    <a:pt x="18" y="8"/>
                    <a:pt x="18" y="8"/>
                  </a:cubicBezTo>
                  <a:cubicBezTo>
                    <a:pt x="18" y="8"/>
                    <a:pt x="18" y="7"/>
                    <a:pt x="18" y="7"/>
                  </a:cubicBezTo>
                  <a:cubicBezTo>
                    <a:pt x="18" y="7"/>
                    <a:pt x="18" y="6"/>
                    <a:pt x="18" y="6"/>
                  </a:cubicBezTo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02E12E00-63E3-484F-97D7-872B798F85E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59370" y="3248026"/>
              <a:ext cx="177846" cy="295275"/>
            </a:xfrm>
            <a:custGeom>
              <a:avLst/>
              <a:gdLst>
                <a:gd name="T0" fmla="*/ 22 w 26"/>
                <a:gd name="T1" fmla="*/ 31 h 43"/>
                <a:gd name="T2" fmla="*/ 17 w 26"/>
                <a:gd name="T3" fmla="*/ 37 h 43"/>
                <a:gd name="T4" fmla="*/ 15 w 26"/>
                <a:gd name="T5" fmla="*/ 38 h 43"/>
                <a:gd name="T6" fmla="*/ 13 w 26"/>
                <a:gd name="T7" fmla="*/ 41 h 43"/>
                <a:gd name="T8" fmla="*/ 9 w 26"/>
                <a:gd name="T9" fmla="*/ 43 h 43"/>
                <a:gd name="T10" fmla="*/ 2 w 26"/>
                <a:gd name="T11" fmla="*/ 39 h 43"/>
                <a:gd name="T12" fmla="*/ 0 w 26"/>
                <a:gd name="T13" fmla="*/ 32 h 43"/>
                <a:gd name="T14" fmla="*/ 1 w 26"/>
                <a:gd name="T15" fmla="*/ 27 h 43"/>
                <a:gd name="T16" fmla="*/ 4 w 26"/>
                <a:gd name="T17" fmla="*/ 20 h 43"/>
                <a:gd name="T18" fmla="*/ 7 w 26"/>
                <a:gd name="T19" fmla="*/ 15 h 43"/>
                <a:gd name="T20" fmla="*/ 10 w 26"/>
                <a:gd name="T21" fmla="*/ 17 h 43"/>
                <a:gd name="T22" fmla="*/ 11 w 26"/>
                <a:gd name="T23" fmla="*/ 19 h 43"/>
                <a:gd name="T24" fmla="*/ 8 w 26"/>
                <a:gd name="T25" fmla="*/ 25 h 43"/>
                <a:gd name="T26" fmla="*/ 5 w 26"/>
                <a:gd name="T27" fmla="*/ 32 h 43"/>
                <a:gd name="T28" fmla="*/ 5 w 26"/>
                <a:gd name="T29" fmla="*/ 35 h 43"/>
                <a:gd name="T30" fmla="*/ 5 w 26"/>
                <a:gd name="T31" fmla="*/ 38 h 43"/>
                <a:gd name="T32" fmla="*/ 8 w 26"/>
                <a:gd name="T33" fmla="*/ 37 h 43"/>
                <a:gd name="T34" fmla="*/ 15 w 26"/>
                <a:gd name="T35" fmla="*/ 33 h 43"/>
                <a:gd name="T36" fmla="*/ 21 w 26"/>
                <a:gd name="T37" fmla="*/ 28 h 43"/>
                <a:gd name="T38" fmla="*/ 23 w 26"/>
                <a:gd name="T39" fmla="*/ 28 h 43"/>
                <a:gd name="T40" fmla="*/ 23 w 26"/>
                <a:gd name="T41" fmla="*/ 29 h 43"/>
                <a:gd name="T42" fmla="*/ 26 w 26"/>
                <a:gd name="T43" fmla="*/ 2 h 43"/>
                <a:gd name="T44" fmla="*/ 24 w 26"/>
                <a:gd name="T45" fmla="*/ 3 h 43"/>
                <a:gd name="T46" fmla="*/ 22 w 26"/>
                <a:gd name="T47" fmla="*/ 3 h 43"/>
                <a:gd name="T48" fmla="*/ 18 w 26"/>
                <a:gd name="T49" fmla="*/ 4 h 43"/>
                <a:gd name="T50" fmla="*/ 15 w 26"/>
                <a:gd name="T51" fmla="*/ 6 h 43"/>
                <a:gd name="T52" fmla="*/ 14 w 26"/>
                <a:gd name="T53" fmla="*/ 7 h 43"/>
                <a:gd name="T54" fmla="*/ 13 w 26"/>
                <a:gd name="T55" fmla="*/ 8 h 43"/>
                <a:gd name="T56" fmla="*/ 11 w 26"/>
                <a:gd name="T57" fmla="*/ 6 h 43"/>
                <a:gd name="T58" fmla="*/ 9 w 26"/>
                <a:gd name="T59" fmla="*/ 4 h 43"/>
                <a:gd name="T60" fmla="*/ 13 w 26"/>
                <a:gd name="T61" fmla="*/ 1 h 43"/>
                <a:gd name="T62" fmla="*/ 16 w 26"/>
                <a:gd name="T63" fmla="*/ 0 h 43"/>
                <a:gd name="T64" fmla="*/ 17 w 26"/>
                <a:gd name="T65" fmla="*/ 1 h 43"/>
                <a:gd name="T66" fmla="*/ 18 w 26"/>
                <a:gd name="T67" fmla="*/ 0 h 43"/>
                <a:gd name="T68" fmla="*/ 21 w 26"/>
                <a:gd name="T69" fmla="*/ 0 h 43"/>
                <a:gd name="T70" fmla="*/ 25 w 26"/>
                <a:gd name="T71" fmla="*/ 0 h 43"/>
                <a:gd name="T72" fmla="*/ 26 w 26"/>
                <a:gd name="T7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6" h="43">
                  <a:moveTo>
                    <a:pt x="23" y="29"/>
                  </a:moveTo>
                  <a:cubicBezTo>
                    <a:pt x="23" y="30"/>
                    <a:pt x="23" y="30"/>
                    <a:pt x="22" y="31"/>
                  </a:cubicBezTo>
                  <a:cubicBezTo>
                    <a:pt x="21" y="32"/>
                    <a:pt x="21" y="33"/>
                    <a:pt x="20" y="34"/>
                  </a:cubicBezTo>
                  <a:cubicBezTo>
                    <a:pt x="19" y="35"/>
                    <a:pt x="18" y="36"/>
                    <a:pt x="17" y="37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9"/>
                    <a:pt x="14" y="39"/>
                  </a:cubicBezTo>
                  <a:cubicBezTo>
                    <a:pt x="14" y="40"/>
                    <a:pt x="13" y="40"/>
                    <a:pt x="13" y="41"/>
                  </a:cubicBezTo>
                  <a:cubicBezTo>
                    <a:pt x="12" y="41"/>
                    <a:pt x="11" y="42"/>
                    <a:pt x="10" y="42"/>
                  </a:cubicBezTo>
                  <a:cubicBezTo>
                    <a:pt x="10" y="43"/>
                    <a:pt x="9" y="43"/>
                    <a:pt x="9" y="43"/>
                  </a:cubicBezTo>
                  <a:cubicBezTo>
                    <a:pt x="7" y="43"/>
                    <a:pt x="6" y="42"/>
                    <a:pt x="5" y="42"/>
                  </a:cubicBezTo>
                  <a:cubicBezTo>
                    <a:pt x="4" y="41"/>
                    <a:pt x="3" y="40"/>
                    <a:pt x="2" y="39"/>
                  </a:cubicBezTo>
                  <a:cubicBezTo>
                    <a:pt x="1" y="38"/>
                    <a:pt x="1" y="37"/>
                    <a:pt x="0" y="35"/>
                  </a:cubicBezTo>
                  <a:cubicBezTo>
                    <a:pt x="0" y="34"/>
                    <a:pt x="0" y="33"/>
                    <a:pt x="0" y="32"/>
                  </a:cubicBezTo>
                  <a:cubicBezTo>
                    <a:pt x="0" y="32"/>
                    <a:pt x="0" y="31"/>
                    <a:pt x="0" y="30"/>
                  </a:cubicBezTo>
                  <a:cubicBezTo>
                    <a:pt x="0" y="30"/>
                    <a:pt x="1" y="29"/>
                    <a:pt x="1" y="27"/>
                  </a:cubicBezTo>
                  <a:cubicBezTo>
                    <a:pt x="2" y="26"/>
                    <a:pt x="2" y="25"/>
                    <a:pt x="3" y="23"/>
                  </a:cubicBezTo>
                  <a:cubicBezTo>
                    <a:pt x="3" y="22"/>
                    <a:pt x="4" y="21"/>
                    <a:pt x="4" y="20"/>
                  </a:cubicBezTo>
                  <a:cubicBezTo>
                    <a:pt x="5" y="18"/>
                    <a:pt x="5" y="17"/>
                    <a:pt x="6" y="17"/>
                  </a:cubicBezTo>
                  <a:cubicBezTo>
                    <a:pt x="6" y="16"/>
                    <a:pt x="7" y="15"/>
                    <a:pt x="7" y="15"/>
                  </a:cubicBezTo>
                  <a:cubicBezTo>
                    <a:pt x="8" y="15"/>
                    <a:pt x="8" y="16"/>
                    <a:pt x="8" y="16"/>
                  </a:cubicBezTo>
                  <a:cubicBezTo>
                    <a:pt x="9" y="16"/>
                    <a:pt x="9" y="16"/>
                    <a:pt x="10" y="17"/>
                  </a:cubicBezTo>
                  <a:cubicBezTo>
                    <a:pt x="10" y="17"/>
                    <a:pt x="10" y="17"/>
                    <a:pt x="11" y="18"/>
                  </a:cubicBezTo>
                  <a:cubicBezTo>
                    <a:pt x="11" y="18"/>
                    <a:pt x="11" y="18"/>
                    <a:pt x="11" y="19"/>
                  </a:cubicBezTo>
                  <a:cubicBezTo>
                    <a:pt x="11" y="20"/>
                    <a:pt x="10" y="21"/>
                    <a:pt x="10" y="22"/>
                  </a:cubicBezTo>
                  <a:cubicBezTo>
                    <a:pt x="9" y="23"/>
                    <a:pt x="9" y="24"/>
                    <a:pt x="8" y="25"/>
                  </a:cubicBezTo>
                  <a:cubicBezTo>
                    <a:pt x="7" y="26"/>
                    <a:pt x="7" y="27"/>
                    <a:pt x="6" y="29"/>
                  </a:cubicBezTo>
                  <a:cubicBezTo>
                    <a:pt x="6" y="30"/>
                    <a:pt x="6" y="31"/>
                    <a:pt x="5" y="32"/>
                  </a:cubicBezTo>
                  <a:cubicBezTo>
                    <a:pt x="5" y="33"/>
                    <a:pt x="5" y="34"/>
                    <a:pt x="5" y="34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5" y="36"/>
                    <a:pt x="5" y="36"/>
                    <a:pt x="5" y="37"/>
                  </a:cubicBezTo>
                  <a:cubicBezTo>
                    <a:pt x="5" y="37"/>
                    <a:pt x="5" y="37"/>
                    <a:pt x="5" y="38"/>
                  </a:cubicBezTo>
                  <a:cubicBezTo>
                    <a:pt x="5" y="38"/>
                    <a:pt x="6" y="38"/>
                    <a:pt x="6" y="38"/>
                  </a:cubicBezTo>
                  <a:cubicBezTo>
                    <a:pt x="7" y="38"/>
                    <a:pt x="7" y="38"/>
                    <a:pt x="8" y="37"/>
                  </a:cubicBezTo>
                  <a:cubicBezTo>
                    <a:pt x="9" y="37"/>
                    <a:pt x="10" y="36"/>
                    <a:pt x="12" y="35"/>
                  </a:cubicBezTo>
                  <a:cubicBezTo>
                    <a:pt x="13" y="35"/>
                    <a:pt x="14" y="34"/>
                    <a:pt x="15" y="33"/>
                  </a:cubicBezTo>
                  <a:cubicBezTo>
                    <a:pt x="16" y="32"/>
                    <a:pt x="18" y="31"/>
                    <a:pt x="19" y="30"/>
                  </a:cubicBezTo>
                  <a:cubicBezTo>
                    <a:pt x="20" y="30"/>
                    <a:pt x="20" y="29"/>
                    <a:pt x="21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2" y="28"/>
                    <a:pt x="23" y="28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3" y="29"/>
                    <a:pt x="23" y="29"/>
                  </a:cubicBezTo>
                  <a:moveTo>
                    <a:pt x="26" y="2"/>
                  </a:moveTo>
                  <a:cubicBezTo>
                    <a:pt x="26" y="2"/>
                    <a:pt x="26" y="2"/>
                    <a:pt x="26" y="2"/>
                  </a:cubicBezTo>
                  <a:cubicBezTo>
                    <a:pt x="25" y="2"/>
                    <a:pt x="25" y="2"/>
                    <a:pt x="24" y="3"/>
                  </a:cubicBezTo>
                  <a:cubicBezTo>
                    <a:pt x="24" y="3"/>
                    <a:pt x="23" y="3"/>
                    <a:pt x="23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1" y="3"/>
                    <a:pt x="21" y="4"/>
                    <a:pt x="20" y="4"/>
                  </a:cubicBezTo>
                  <a:cubicBezTo>
                    <a:pt x="19" y="4"/>
                    <a:pt x="19" y="4"/>
                    <a:pt x="18" y="4"/>
                  </a:cubicBezTo>
                  <a:cubicBezTo>
                    <a:pt x="17" y="4"/>
                    <a:pt x="17" y="5"/>
                    <a:pt x="16" y="5"/>
                  </a:cubicBezTo>
                  <a:cubicBezTo>
                    <a:pt x="16" y="5"/>
                    <a:pt x="15" y="6"/>
                    <a:pt x="15" y="6"/>
                  </a:cubicBezTo>
                  <a:cubicBezTo>
                    <a:pt x="15" y="6"/>
                    <a:pt x="15" y="6"/>
                    <a:pt x="15" y="7"/>
                  </a:cubicBezTo>
                  <a:cubicBezTo>
                    <a:pt x="15" y="7"/>
                    <a:pt x="14" y="7"/>
                    <a:pt x="14" y="7"/>
                  </a:cubicBezTo>
                  <a:cubicBezTo>
                    <a:pt x="14" y="7"/>
                    <a:pt x="14" y="8"/>
                    <a:pt x="14" y="8"/>
                  </a:cubicBezTo>
                  <a:cubicBezTo>
                    <a:pt x="14" y="8"/>
                    <a:pt x="14" y="8"/>
                    <a:pt x="13" y="8"/>
                  </a:cubicBezTo>
                  <a:cubicBezTo>
                    <a:pt x="13" y="8"/>
                    <a:pt x="13" y="8"/>
                    <a:pt x="12" y="7"/>
                  </a:cubicBezTo>
                  <a:cubicBezTo>
                    <a:pt x="12" y="7"/>
                    <a:pt x="11" y="6"/>
                    <a:pt x="11" y="6"/>
                  </a:cubicBezTo>
                  <a:cubicBezTo>
                    <a:pt x="11" y="5"/>
                    <a:pt x="10" y="5"/>
                    <a:pt x="10" y="4"/>
                  </a:cubicBezTo>
                  <a:cubicBezTo>
                    <a:pt x="10" y="4"/>
                    <a:pt x="9" y="4"/>
                    <a:pt x="9" y="4"/>
                  </a:cubicBezTo>
                  <a:cubicBezTo>
                    <a:pt x="10" y="3"/>
                    <a:pt x="10" y="3"/>
                    <a:pt x="11" y="2"/>
                  </a:cubicBezTo>
                  <a:cubicBezTo>
                    <a:pt x="11" y="2"/>
                    <a:pt x="12" y="1"/>
                    <a:pt x="13" y="1"/>
                  </a:cubicBezTo>
                  <a:cubicBezTo>
                    <a:pt x="13" y="1"/>
                    <a:pt x="14" y="1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1"/>
                    <a:pt x="17" y="1"/>
                  </a:cubicBezTo>
                  <a:cubicBezTo>
                    <a:pt x="18" y="1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0"/>
                  </a:cubicBezTo>
                  <a:cubicBezTo>
                    <a:pt x="20" y="0"/>
                    <a:pt x="20" y="0"/>
                    <a:pt x="21" y="0"/>
                  </a:cubicBezTo>
                  <a:cubicBezTo>
                    <a:pt x="22" y="0"/>
                    <a:pt x="23" y="0"/>
                    <a:pt x="23" y="0"/>
                  </a:cubicBezTo>
                  <a:cubicBezTo>
                    <a:pt x="24" y="0"/>
                    <a:pt x="25" y="0"/>
                    <a:pt x="25" y="0"/>
                  </a:cubicBezTo>
                  <a:cubicBezTo>
                    <a:pt x="25" y="0"/>
                    <a:pt x="26" y="1"/>
                    <a:pt x="26" y="1"/>
                  </a:cubicBezTo>
                  <a:cubicBezTo>
                    <a:pt x="26" y="1"/>
                    <a:pt x="26" y="1"/>
                    <a:pt x="26" y="2"/>
                  </a:cubicBezTo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13E5BE16-C92A-481C-BFC2-73B2B1D34C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35590" y="3090864"/>
              <a:ext cx="287413" cy="650875"/>
            </a:xfrm>
            <a:custGeom>
              <a:avLst/>
              <a:gdLst>
                <a:gd name="T0" fmla="*/ 41 w 42"/>
                <a:gd name="T1" fmla="*/ 11 h 95"/>
                <a:gd name="T2" fmla="*/ 39 w 42"/>
                <a:gd name="T3" fmla="*/ 13 h 95"/>
                <a:gd name="T4" fmla="*/ 39 w 42"/>
                <a:gd name="T5" fmla="*/ 11 h 95"/>
                <a:gd name="T6" fmla="*/ 39 w 42"/>
                <a:gd name="T7" fmla="*/ 7 h 95"/>
                <a:gd name="T8" fmla="*/ 37 w 42"/>
                <a:gd name="T9" fmla="*/ 5 h 95"/>
                <a:gd name="T10" fmla="*/ 35 w 42"/>
                <a:gd name="T11" fmla="*/ 8 h 95"/>
                <a:gd name="T12" fmla="*/ 33 w 42"/>
                <a:gd name="T13" fmla="*/ 12 h 95"/>
                <a:gd name="T14" fmla="*/ 29 w 42"/>
                <a:gd name="T15" fmla="*/ 24 h 95"/>
                <a:gd name="T16" fmla="*/ 25 w 42"/>
                <a:gd name="T17" fmla="*/ 35 h 95"/>
                <a:gd name="T18" fmla="*/ 26 w 42"/>
                <a:gd name="T19" fmla="*/ 38 h 95"/>
                <a:gd name="T20" fmla="*/ 27 w 42"/>
                <a:gd name="T21" fmla="*/ 38 h 95"/>
                <a:gd name="T22" fmla="*/ 32 w 42"/>
                <a:gd name="T23" fmla="*/ 37 h 95"/>
                <a:gd name="T24" fmla="*/ 36 w 42"/>
                <a:gd name="T25" fmla="*/ 37 h 95"/>
                <a:gd name="T26" fmla="*/ 38 w 42"/>
                <a:gd name="T27" fmla="*/ 37 h 95"/>
                <a:gd name="T28" fmla="*/ 39 w 42"/>
                <a:gd name="T29" fmla="*/ 38 h 95"/>
                <a:gd name="T30" fmla="*/ 37 w 42"/>
                <a:gd name="T31" fmla="*/ 40 h 95"/>
                <a:gd name="T32" fmla="*/ 34 w 42"/>
                <a:gd name="T33" fmla="*/ 41 h 95"/>
                <a:gd name="T34" fmla="*/ 29 w 42"/>
                <a:gd name="T35" fmla="*/ 42 h 95"/>
                <a:gd name="T36" fmla="*/ 20 w 42"/>
                <a:gd name="T37" fmla="*/ 52 h 95"/>
                <a:gd name="T38" fmla="*/ 15 w 42"/>
                <a:gd name="T39" fmla="*/ 66 h 95"/>
                <a:gd name="T40" fmla="*/ 10 w 42"/>
                <a:gd name="T41" fmla="*/ 79 h 95"/>
                <a:gd name="T42" fmla="*/ 7 w 42"/>
                <a:gd name="T43" fmla="*/ 88 h 95"/>
                <a:gd name="T44" fmla="*/ 6 w 42"/>
                <a:gd name="T45" fmla="*/ 92 h 95"/>
                <a:gd name="T46" fmla="*/ 5 w 42"/>
                <a:gd name="T47" fmla="*/ 94 h 95"/>
                <a:gd name="T48" fmla="*/ 4 w 42"/>
                <a:gd name="T49" fmla="*/ 95 h 95"/>
                <a:gd name="T50" fmla="*/ 2 w 42"/>
                <a:gd name="T51" fmla="*/ 95 h 95"/>
                <a:gd name="T52" fmla="*/ 0 w 42"/>
                <a:gd name="T53" fmla="*/ 93 h 95"/>
                <a:gd name="T54" fmla="*/ 1 w 42"/>
                <a:gd name="T55" fmla="*/ 91 h 95"/>
                <a:gd name="T56" fmla="*/ 4 w 42"/>
                <a:gd name="T57" fmla="*/ 82 h 95"/>
                <a:gd name="T58" fmla="*/ 8 w 42"/>
                <a:gd name="T59" fmla="*/ 72 h 95"/>
                <a:gd name="T60" fmla="*/ 11 w 42"/>
                <a:gd name="T61" fmla="*/ 65 h 95"/>
                <a:gd name="T62" fmla="*/ 13 w 42"/>
                <a:gd name="T63" fmla="*/ 56 h 95"/>
                <a:gd name="T64" fmla="*/ 16 w 42"/>
                <a:gd name="T65" fmla="*/ 48 h 95"/>
                <a:gd name="T66" fmla="*/ 16 w 42"/>
                <a:gd name="T67" fmla="*/ 46 h 95"/>
                <a:gd name="T68" fmla="*/ 14 w 42"/>
                <a:gd name="T69" fmla="*/ 43 h 95"/>
                <a:gd name="T70" fmla="*/ 15 w 42"/>
                <a:gd name="T71" fmla="*/ 41 h 95"/>
                <a:gd name="T72" fmla="*/ 18 w 42"/>
                <a:gd name="T73" fmla="*/ 40 h 95"/>
                <a:gd name="T74" fmla="*/ 24 w 42"/>
                <a:gd name="T75" fmla="*/ 24 h 95"/>
                <a:gd name="T76" fmla="*/ 32 w 42"/>
                <a:gd name="T77" fmla="*/ 4 h 95"/>
                <a:gd name="T78" fmla="*/ 39 w 42"/>
                <a:gd name="T79" fmla="*/ 1 h 95"/>
                <a:gd name="T80" fmla="*/ 42 w 42"/>
                <a:gd name="T81" fmla="*/ 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" h="95">
                  <a:moveTo>
                    <a:pt x="42" y="9"/>
                  </a:moveTo>
                  <a:cubicBezTo>
                    <a:pt x="42" y="10"/>
                    <a:pt x="42" y="11"/>
                    <a:pt x="41" y="11"/>
                  </a:cubicBezTo>
                  <a:cubicBezTo>
                    <a:pt x="41" y="12"/>
                    <a:pt x="40" y="12"/>
                    <a:pt x="40" y="13"/>
                  </a:cubicBezTo>
                  <a:cubicBezTo>
                    <a:pt x="40" y="13"/>
                    <a:pt x="39" y="13"/>
                    <a:pt x="39" y="13"/>
                  </a:cubicBezTo>
                  <a:cubicBezTo>
                    <a:pt x="39" y="13"/>
                    <a:pt x="39" y="13"/>
                    <a:pt x="38" y="13"/>
                  </a:cubicBezTo>
                  <a:cubicBezTo>
                    <a:pt x="38" y="12"/>
                    <a:pt x="38" y="12"/>
                    <a:pt x="39" y="11"/>
                  </a:cubicBezTo>
                  <a:cubicBezTo>
                    <a:pt x="39" y="11"/>
                    <a:pt x="39" y="11"/>
                    <a:pt x="39" y="10"/>
                  </a:cubicBezTo>
                  <a:cubicBezTo>
                    <a:pt x="39" y="9"/>
                    <a:pt x="39" y="8"/>
                    <a:pt x="39" y="7"/>
                  </a:cubicBezTo>
                  <a:cubicBezTo>
                    <a:pt x="39" y="6"/>
                    <a:pt x="38" y="5"/>
                    <a:pt x="38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5" y="7"/>
                    <a:pt x="35" y="7"/>
                    <a:pt x="35" y="8"/>
                  </a:cubicBezTo>
                  <a:cubicBezTo>
                    <a:pt x="35" y="8"/>
                    <a:pt x="34" y="9"/>
                    <a:pt x="34" y="9"/>
                  </a:cubicBezTo>
                  <a:cubicBezTo>
                    <a:pt x="34" y="9"/>
                    <a:pt x="34" y="10"/>
                    <a:pt x="33" y="12"/>
                  </a:cubicBezTo>
                  <a:cubicBezTo>
                    <a:pt x="33" y="13"/>
                    <a:pt x="32" y="15"/>
                    <a:pt x="31" y="17"/>
                  </a:cubicBezTo>
                  <a:cubicBezTo>
                    <a:pt x="31" y="19"/>
                    <a:pt x="30" y="21"/>
                    <a:pt x="29" y="24"/>
                  </a:cubicBezTo>
                  <a:cubicBezTo>
                    <a:pt x="28" y="26"/>
                    <a:pt x="28" y="28"/>
                    <a:pt x="27" y="30"/>
                  </a:cubicBezTo>
                  <a:cubicBezTo>
                    <a:pt x="26" y="32"/>
                    <a:pt x="26" y="34"/>
                    <a:pt x="25" y="35"/>
                  </a:cubicBezTo>
                  <a:cubicBezTo>
                    <a:pt x="25" y="37"/>
                    <a:pt x="25" y="38"/>
                    <a:pt x="25" y="38"/>
                  </a:cubicBezTo>
                  <a:cubicBezTo>
                    <a:pt x="25" y="38"/>
                    <a:pt x="25" y="38"/>
                    <a:pt x="26" y="38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8" y="38"/>
                    <a:pt x="28" y="38"/>
                    <a:pt x="29" y="38"/>
                  </a:cubicBezTo>
                  <a:cubicBezTo>
                    <a:pt x="30" y="38"/>
                    <a:pt x="31" y="37"/>
                    <a:pt x="32" y="37"/>
                  </a:cubicBezTo>
                  <a:cubicBezTo>
                    <a:pt x="33" y="37"/>
                    <a:pt x="34" y="37"/>
                    <a:pt x="35" y="37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7"/>
                    <a:pt x="39" y="37"/>
                    <a:pt x="39" y="37"/>
                  </a:cubicBezTo>
                  <a:cubicBezTo>
                    <a:pt x="39" y="37"/>
                    <a:pt x="39" y="37"/>
                    <a:pt x="39" y="38"/>
                  </a:cubicBezTo>
                  <a:cubicBezTo>
                    <a:pt x="39" y="38"/>
                    <a:pt x="39" y="38"/>
                    <a:pt x="38" y="39"/>
                  </a:cubicBezTo>
                  <a:cubicBezTo>
                    <a:pt x="38" y="39"/>
                    <a:pt x="37" y="40"/>
                    <a:pt x="37" y="40"/>
                  </a:cubicBezTo>
                  <a:cubicBezTo>
                    <a:pt x="37" y="40"/>
                    <a:pt x="36" y="40"/>
                    <a:pt x="36" y="40"/>
                  </a:cubicBezTo>
                  <a:cubicBezTo>
                    <a:pt x="35" y="40"/>
                    <a:pt x="35" y="40"/>
                    <a:pt x="34" y="41"/>
                  </a:cubicBezTo>
                  <a:cubicBezTo>
                    <a:pt x="33" y="41"/>
                    <a:pt x="32" y="41"/>
                    <a:pt x="32" y="41"/>
                  </a:cubicBezTo>
                  <a:cubicBezTo>
                    <a:pt x="31" y="41"/>
                    <a:pt x="30" y="42"/>
                    <a:pt x="29" y="42"/>
                  </a:cubicBezTo>
                  <a:cubicBezTo>
                    <a:pt x="27" y="42"/>
                    <a:pt x="25" y="43"/>
                    <a:pt x="23" y="44"/>
                  </a:cubicBezTo>
                  <a:cubicBezTo>
                    <a:pt x="22" y="46"/>
                    <a:pt x="21" y="49"/>
                    <a:pt x="20" y="52"/>
                  </a:cubicBezTo>
                  <a:cubicBezTo>
                    <a:pt x="19" y="54"/>
                    <a:pt x="18" y="57"/>
                    <a:pt x="17" y="60"/>
                  </a:cubicBezTo>
                  <a:cubicBezTo>
                    <a:pt x="17" y="62"/>
                    <a:pt x="16" y="64"/>
                    <a:pt x="15" y="66"/>
                  </a:cubicBezTo>
                  <a:cubicBezTo>
                    <a:pt x="15" y="68"/>
                    <a:pt x="14" y="70"/>
                    <a:pt x="13" y="72"/>
                  </a:cubicBezTo>
                  <a:cubicBezTo>
                    <a:pt x="12" y="75"/>
                    <a:pt x="11" y="77"/>
                    <a:pt x="10" y="79"/>
                  </a:cubicBezTo>
                  <a:cubicBezTo>
                    <a:pt x="10" y="82"/>
                    <a:pt x="9" y="84"/>
                    <a:pt x="8" y="86"/>
                  </a:cubicBezTo>
                  <a:cubicBezTo>
                    <a:pt x="8" y="86"/>
                    <a:pt x="8" y="87"/>
                    <a:pt x="7" y="88"/>
                  </a:cubicBezTo>
                  <a:cubicBezTo>
                    <a:pt x="7" y="88"/>
                    <a:pt x="7" y="89"/>
                    <a:pt x="7" y="90"/>
                  </a:cubicBezTo>
                  <a:cubicBezTo>
                    <a:pt x="7" y="90"/>
                    <a:pt x="6" y="91"/>
                    <a:pt x="6" y="92"/>
                  </a:cubicBezTo>
                  <a:cubicBezTo>
                    <a:pt x="6" y="92"/>
                    <a:pt x="6" y="93"/>
                    <a:pt x="5" y="93"/>
                  </a:cubicBezTo>
                  <a:cubicBezTo>
                    <a:pt x="5" y="94"/>
                    <a:pt x="5" y="94"/>
                    <a:pt x="5" y="94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5" y="95"/>
                    <a:pt x="5" y="95"/>
                    <a:pt x="4" y="95"/>
                  </a:cubicBezTo>
                  <a:cubicBezTo>
                    <a:pt x="4" y="95"/>
                    <a:pt x="4" y="95"/>
                    <a:pt x="4" y="95"/>
                  </a:cubicBezTo>
                  <a:cubicBezTo>
                    <a:pt x="3" y="95"/>
                    <a:pt x="3" y="95"/>
                    <a:pt x="2" y="95"/>
                  </a:cubicBezTo>
                  <a:cubicBezTo>
                    <a:pt x="2" y="95"/>
                    <a:pt x="2" y="95"/>
                    <a:pt x="1" y="94"/>
                  </a:cubicBezTo>
                  <a:cubicBezTo>
                    <a:pt x="1" y="94"/>
                    <a:pt x="1" y="94"/>
                    <a:pt x="0" y="93"/>
                  </a:cubicBezTo>
                  <a:cubicBezTo>
                    <a:pt x="0" y="93"/>
                    <a:pt x="0" y="93"/>
                    <a:pt x="0" y="92"/>
                  </a:cubicBezTo>
                  <a:cubicBezTo>
                    <a:pt x="0" y="92"/>
                    <a:pt x="0" y="92"/>
                    <a:pt x="1" y="91"/>
                  </a:cubicBezTo>
                  <a:cubicBezTo>
                    <a:pt x="1" y="90"/>
                    <a:pt x="2" y="88"/>
                    <a:pt x="2" y="87"/>
                  </a:cubicBezTo>
                  <a:cubicBezTo>
                    <a:pt x="3" y="85"/>
                    <a:pt x="3" y="84"/>
                    <a:pt x="4" y="82"/>
                  </a:cubicBezTo>
                  <a:cubicBezTo>
                    <a:pt x="5" y="80"/>
                    <a:pt x="6" y="78"/>
                    <a:pt x="6" y="76"/>
                  </a:cubicBezTo>
                  <a:cubicBezTo>
                    <a:pt x="7" y="75"/>
                    <a:pt x="8" y="73"/>
                    <a:pt x="8" y="72"/>
                  </a:cubicBezTo>
                  <a:cubicBezTo>
                    <a:pt x="9" y="70"/>
                    <a:pt x="9" y="69"/>
                    <a:pt x="9" y="68"/>
                  </a:cubicBezTo>
                  <a:cubicBezTo>
                    <a:pt x="10" y="68"/>
                    <a:pt x="10" y="66"/>
                    <a:pt x="11" y="65"/>
                  </a:cubicBezTo>
                  <a:cubicBezTo>
                    <a:pt x="11" y="64"/>
                    <a:pt x="11" y="62"/>
                    <a:pt x="12" y="61"/>
                  </a:cubicBezTo>
                  <a:cubicBezTo>
                    <a:pt x="12" y="59"/>
                    <a:pt x="13" y="58"/>
                    <a:pt x="13" y="56"/>
                  </a:cubicBezTo>
                  <a:cubicBezTo>
                    <a:pt x="14" y="54"/>
                    <a:pt x="14" y="53"/>
                    <a:pt x="15" y="52"/>
                  </a:cubicBezTo>
                  <a:cubicBezTo>
                    <a:pt x="15" y="50"/>
                    <a:pt x="16" y="49"/>
                    <a:pt x="16" y="48"/>
                  </a:cubicBezTo>
                  <a:cubicBezTo>
                    <a:pt x="16" y="47"/>
                    <a:pt x="16" y="47"/>
                    <a:pt x="16" y="46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6" y="45"/>
                    <a:pt x="15" y="45"/>
                    <a:pt x="15" y="44"/>
                  </a:cubicBezTo>
                  <a:cubicBezTo>
                    <a:pt x="15" y="44"/>
                    <a:pt x="15" y="44"/>
                    <a:pt x="14" y="43"/>
                  </a:cubicBezTo>
                  <a:cubicBezTo>
                    <a:pt x="14" y="43"/>
                    <a:pt x="14" y="42"/>
                    <a:pt x="14" y="42"/>
                  </a:cubicBezTo>
                  <a:cubicBezTo>
                    <a:pt x="14" y="41"/>
                    <a:pt x="14" y="41"/>
                    <a:pt x="15" y="41"/>
                  </a:cubicBezTo>
                  <a:cubicBezTo>
                    <a:pt x="15" y="41"/>
                    <a:pt x="16" y="40"/>
                    <a:pt x="16" y="40"/>
                  </a:cubicBezTo>
                  <a:cubicBezTo>
                    <a:pt x="17" y="40"/>
                    <a:pt x="17" y="40"/>
                    <a:pt x="18" y="40"/>
                  </a:cubicBezTo>
                  <a:cubicBezTo>
                    <a:pt x="18" y="39"/>
                    <a:pt x="19" y="39"/>
                    <a:pt x="19" y="39"/>
                  </a:cubicBezTo>
                  <a:cubicBezTo>
                    <a:pt x="21" y="33"/>
                    <a:pt x="23" y="28"/>
                    <a:pt x="24" y="24"/>
                  </a:cubicBezTo>
                  <a:cubicBezTo>
                    <a:pt x="25" y="20"/>
                    <a:pt x="26" y="17"/>
                    <a:pt x="27" y="15"/>
                  </a:cubicBezTo>
                  <a:cubicBezTo>
                    <a:pt x="28" y="10"/>
                    <a:pt x="30" y="6"/>
                    <a:pt x="32" y="4"/>
                  </a:cubicBezTo>
                  <a:cubicBezTo>
                    <a:pt x="33" y="1"/>
                    <a:pt x="35" y="0"/>
                    <a:pt x="36" y="0"/>
                  </a:cubicBezTo>
                  <a:cubicBezTo>
                    <a:pt x="37" y="0"/>
                    <a:pt x="38" y="0"/>
                    <a:pt x="39" y="1"/>
                  </a:cubicBezTo>
                  <a:cubicBezTo>
                    <a:pt x="39" y="2"/>
                    <a:pt x="40" y="3"/>
                    <a:pt x="41" y="4"/>
                  </a:cubicBezTo>
                  <a:cubicBezTo>
                    <a:pt x="41" y="5"/>
                    <a:pt x="41" y="6"/>
                    <a:pt x="42" y="7"/>
                  </a:cubicBezTo>
                  <a:cubicBezTo>
                    <a:pt x="42" y="8"/>
                    <a:pt x="42" y="9"/>
                    <a:pt x="42" y="9"/>
                  </a:cubicBezTo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B328F175-373C-4AE5-9E07-ADC74656A20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975364" y="3330576"/>
              <a:ext cx="211193" cy="212725"/>
            </a:xfrm>
            <a:custGeom>
              <a:avLst/>
              <a:gdLst>
                <a:gd name="T0" fmla="*/ 31 w 31"/>
                <a:gd name="T1" fmla="*/ 20 h 31"/>
                <a:gd name="T2" fmla="*/ 28 w 31"/>
                <a:gd name="T3" fmla="*/ 23 h 31"/>
                <a:gd name="T4" fmla="*/ 27 w 31"/>
                <a:gd name="T5" fmla="*/ 24 h 31"/>
                <a:gd name="T6" fmla="*/ 26 w 31"/>
                <a:gd name="T7" fmla="*/ 24 h 31"/>
                <a:gd name="T8" fmla="*/ 24 w 31"/>
                <a:gd name="T9" fmla="*/ 26 h 31"/>
                <a:gd name="T10" fmla="*/ 21 w 31"/>
                <a:gd name="T11" fmla="*/ 28 h 31"/>
                <a:gd name="T12" fmla="*/ 19 w 31"/>
                <a:gd name="T13" fmla="*/ 29 h 31"/>
                <a:gd name="T14" fmla="*/ 11 w 31"/>
                <a:gd name="T15" fmla="*/ 31 h 31"/>
                <a:gd name="T16" fmla="*/ 3 w 31"/>
                <a:gd name="T17" fmla="*/ 29 h 31"/>
                <a:gd name="T18" fmla="*/ 0 w 31"/>
                <a:gd name="T19" fmla="*/ 24 h 31"/>
                <a:gd name="T20" fmla="*/ 1 w 31"/>
                <a:gd name="T21" fmla="*/ 17 h 31"/>
                <a:gd name="T22" fmla="*/ 6 w 31"/>
                <a:gd name="T23" fmla="*/ 8 h 31"/>
                <a:gd name="T24" fmla="*/ 13 w 31"/>
                <a:gd name="T25" fmla="*/ 1 h 31"/>
                <a:gd name="T26" fmla="*/ 17 w 31"/>
                <a:gd name="T27" fmla="*/ 0 h 31"/>
                <a:gd name="T28" fmla="*/ 18 w 31"/>
                <a:gd name="T29" fmla="*/ 0 h 31"/>
                <a:gd name="T30" fmla="*/ 18 w 31"/>
                <a:gd name="T31" fmla="*/ 0 h 31"/>
                <a:gd name="T32" fmla="*/ 20 w 31"/>
                <a:gd name="T33" fmla="*/ 0 h 31"/>
                <a:gd name="T34" fmla="*/ 23 w 31"/>
                <a:gd name="T35" fmla="*/ 3 h 31"/>
                <a:gd name="T36" fmla="*/ 23 w 31"/>
                <a:gd name="T37" fmla="*/ 6 h 31"/>
                <a:gd name="T38" fmla="*/ 21 w 31"/>
                <a:gd name="T39" fmla="*/ 10 h 31"/>
                <a:gd name="T40" fmla="*/ 19 w 31"/>
                <a:gd name="T41" fmla="*/ 13 h 31"/>
                <a:gd name="T42" fmla="*/ 15 w 31"/>
                <a:gd name="T43" fmla="*/ 17 h 31"/>
                <a:gd name="T44" fmla="*/ 11 w 31"/>
                <a:gd name="T45" fmla="*/ 20 h 31"/>
                <a:gd name="T46" fmla="*/ 8 w 31"/>
                <a:gd name="T47" fmla="*/ 20 h 31"/>
                <a:gd name="T48" fmla="*/ 6 w 31"/>
                <a:gd name="T49" fmla="*/ 20 h 31"/>
                <a:gd name="T50" fmla="*/ 5 w 31"/>
                <a:gd name="T51" fmla="*/ 22 h 31"/>
                <a:gd name="T52" fmla="*/ 5 w 31"/>
                <a:gd name="T53" fmla="*/ 25 h 31"/>
                <a:gd name="T54" fmla="*/ 8 w 31"/>
                <a:gd name="T55" fmla="*/ 28 h 31"/>
                <a:gd name="T56" fmla="*/ 13 w 31"/>
                <a:gd name="T57" fmla="*/ 27 h 31"/>
                <a:gd name="T58" fmla="*/ 21 w 31"/>
                <a:gd name="T59" fmla="*/ 23 h 31"/>
                <a:gd name="T60" fmla="*/ 28 w 31"/>
                <a:gd name="T61" fmla="*/ 19 h 31"/>
                <a:gd name="T62" fmla="*/ 31 w 31"/>
                <a:gd name="T63" fmla="*/ 18 h 31"/>
                <a:gd name="T64" fmla="*/ 18 w 31"/>
                <a:gd name="T65" fmla="*/ 4 h 31"/>
                <a:gd name="T66" fmla="*/ 15 w 31"/>
                <a:gd name="T67" fmla="*/ 5 h 31"/>
                <a:gd name="T68" fmla="*/ 11 w 31"/>
                <a:gd name="T69" fmla="*/ 9 h 31"/>
                <a:gd name="T70" fmla="*/ 8 w 31"/>
                <a:gd name="T71" fmla="*/ 14 h 31"/>
                <a:gd name="T72" fmla="*/ 7 w 31"/>
                <a:gd name="T73" fmla="*/ 16 h 31"/>
                <a:gd name="T74" fmla="*/ 13 w 31"/>
                <a:gd name="T75" fmla="*/ 11 h 31"/>
                <a:gd name="T76" fmla="*/ 18 w 31"/>
                <a:gd name="T77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1" h="31">
                  <a:moveTo>
                    <a:pt x="31" y="18"/>
                  </a:moveTo>
                  <a:cubicBezTo>
                    <a:pt x="31" y="19"/>
                    <a:pt x="31" y="19"/>
                    <a:pt x="31" y="20"/>
                  </a:cubicBezTo>
                  <a:cubicBezTo>
                    <a:pt x="30" y="20"/>
                    <a:pt x="30" y="21"/>
                    <a:pt x="29" y="21"/>
                  </a:cubicBezTo>
                  <a:cubicBezTo>
                    <a:pt x="29" y="22"/>
                    <a:pt x="29" y="22"/>
                    <a:pt x="28" y="23"/>
                  </a:cubicBezTo>
                  <a:cubicBezTo>
                    <a:pt x="28" y="23"/>
                    <a:pt x="27" y="24"/>
                    <a:pt x="27" y="25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5" y="26"/>
                    <a:pt x="25" y="26"/>
                    <a:pt x="24" y="26"/>
                  </a:cubicBezTo>
                  <a:cubicBezTo>
                    <a:pt x="24" y="27"/>
                    <a:pt x="23" y="27"/>
                    <a:pt x="22" y="28"/>
                  </a:cubicBezTo>
                  <a:cubicBezTo>
                    <a:pt x="22" y="28"/>
                    <a:pt x="22" y="28"/>
                    <a:pt x="21" y="28"/>
                  </a:cubicBezTo>
                  <a:cubicBezTo>
                    <a:pt x="20" y="28"/>
                    <a:pt x="20" y="28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5" y="31"/>
                    <a:pt x="13" y="31"/>
                    <a:pt x="11" y="31"/>
                  </a:cubicBezTo>
                  <a:cubicBezTo>
                    <a:pt x="10" y="31"/>
                    <a:pt x="8" y="31"/>
                    <a:pt x="7" y="31"/>
                  </a:cubicBezTo>
                  <a:cubicBezTo>
                    <a:pt x="5" y="30"/>
                    <a:pt x="4" y="30"/>
                    <a:pt x="3" y="29"/>
                  </a:cubicBezTo>
                  <a:cubicBezTo>
                    <a:pt x="3" y="28"/>
                    <a:pt x="2" y="27"/>
                    <a:pt x="1" y="26"/>
                  </a:cubicBezTo>
                  <a:cubicBezTo>
                    <a:pt x="1" y="25"/>
                    <a:pt x="1" y="25"/>
                    <a:pt x="0" y="24"/>
                  </a:cubicBezTo>
                  <a:cubicBezTo>
                    <a:pt x="0" y="23"/>
                    <a:pt x="0" y="22"/>
                    <a:pt x="0" y="22"/>
                  </a:cubicBezTo>
                  <a:cubicBezTo>
                    <a:pt x="0" y="20"/>
                    <a:pt x="0" y="19"/>
                    <a:pt x="1" y="17"/>
                  </a:cubicBezTo>
                  <a:cubicBezTo>
                    <a:pt x="1" y="16"/>
                    <a:pt x="2" y="14"/>
                    <a:pt x="3" y="12"/>
                  </a:cubicBezTo>
                  <a:cubicBezTo>
                    <a:pt x="4" y="11"/>
                    <a:pt x="5" y="9"/>
                    <a:pt x="6" y="8"/>
                  </a:cubicBezTo>
                  <a:cubicBezTo>
                    <a:pt x="7" y="6"/>
                    <a:pt x="8" y="5"/>
                    <a:pt x="9" y="4"/>
                  </a:cubicBezTo>
                  <a:cubicBezTo>
                    <a:pt x="10" y="2"/>
                    <a:pt x="11" y="1"/>
                    <a:pt x="13" y="1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9" y="0"/>
                  </a:cubicBezTo>
                  <a:cubicBezTo>
                    <a:pt x="19" y="0"/>
                    <a:pt x="19" y="0"/>
                    <a:pt x="20" y="0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2" y="2"/>
                    <a:pt x="22" y="2"/>
                    <a:pt x="23" y="3"/>
                  </a:cubicBezTo>
                  <a:cubicBezTo>
                    <a:pt x="23" y="3"/>
                    <a:pt x="23" y="3"/>
                    <a:pt x="23" y="4"/>
                  </a:cubicBezTo>
                  <a:cubicBezTo>
                    <a:pt x="23" y="5"/>
                    <a:pt x="23" y="5"/>
                    <a:pt x="23" y="6"/>
                  </a:cubicBezTo>
                  <a:cubicBezTo>
                    <a:pt x="22" y="7"/>
                    <a:pt x="22" y="7"/>
                    <a:pt x="22" y="8"/>
                  </a:cubicBezTo>
                  <a:cubicBezTo>
                    <a:pt x="21" y="9"/>
                    <a:pt x="21" y="9"/>
                    <a:pt x="21" y="10"/>
                  </a:cubicBezTo>
                  <a:cubicBezTo>
                    <a:pt x="20" y="11"/>
                    <a:pt x="20" y="11"/>
                    <a:pt x="20" y="12"/>
                  </a:cubicBezTo>
                  <a:cubicBezTo>
                    <a:pt x="20" y="12"/>
                    <a:pt x="19" y="12"/>
                    <a:pt x="19" y="13"/>
                  </a:cubicBezTo>
                  <a:cubicBezTo>
                    <a:pt x="18" y="13"/>
                    <a:pt x="18" y="14"/>
                    <a:pt x="17" y="15"/>
                  </a:cubicBezTo>
                  <a:cubicBezTo>
                    <a:pt x="16" y="15"/>
                    <a:pt x="16" y="16"/>
                    <a:pt x="15" y="17"/>
                  </a:cubicBezTo>
                  <a:cubicBezTo>
                    <a:pt x="14" y="17"/>
                    <a:pt x="13" y="18"/>
                    <a:pt x="13" y="19"/>
                  </a:cubicBezTo>
                  <a:cubicBezTo>
                    <a:pt x="12" y="19"/>
                    <a:pt x="11" y="20"/>
                    <a:pt x="11" y="20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9" y="21"/>
                    <a:pt x="9" y="21"/>
                    <a:pt x="8" y="20"/>
                  </a:cubicBezTo>
                  <a:cubicBezTo>
                    <a:pt x="7" y="20"/>
                    <a:pt x="7" y="19"/>
                    <a:pt x="6" y="19"/>
                  </a:cubicBezTo>
                  <a:cubicBezTo>
                    <a:pt x="6" y="19"/>
                    <a:pt x="6" y="19"/>
                    <a:pt x="6" y="20"/>
                  </a:cubicBezTo>
                  <a:cubicBezTo>
                    <a:pt x="5" y="20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2"/>
                    <a:pt x="5" y="23"/>
                    <a:pt x="5" y="23"/>
                  </a:cubicBezTo>
                  <a:cubicBezTo>
                    <a:pt x="5" y="23"/>
                    <a:pt x="5" y="24"/>
                    <a:pt x="5" y="25"/>
                  </a:cubicBezTo>
                  <a:cubicBezTo>
                    <a:pt x="6" y="25"/>
                    <a:pt x="6" y="26"/>
                    <a:pt x="6" y="26"/>
                  </a:cubicBezTo>
                  <a:cubicBezTo>
                    <a:pt x="7" y="27"/>
                    <a:pt x="7" y="27"/>
                    <a:pt x="8" y="28"/>
                  </a:cubicBezTo>
                  <a:cubicBezTo>
                    <a:pt x="8" y="28"/>
                    <a:pt x="9" y="28"/>
                    <a:pt x="10" y="28"/>
                  </a:cubicBezTo>
                  <a:cubicBezTo>
                    <a:pt x="10" y="28"/>
                    <a:pt x="11" y="28"/>
                    <a:pt x="13" y="27"/>
                  </a:cubicBezTo>
                  <a:cubicBezTo>
                    <a:pt x="14" y="27"/>
                    <a:pt x="15" y="26"/>
                    <a:pt x="17" y="26"/>
                  </a:cubicBezTo>
                  <a:cubicBezTo>
                    <a:pt x="18" y="25"/>
                    <a:pt x="19" y="24"/>
                    <a:pt x="21" y="23"/>
                  </a:cubicBezTo>
                  <a:cubicBezTo>
                    <a:pt x="22" y="23"/>
                    <a:pt x="24" y="22"/>
                    <a:pt x="25" y="21"/>
                  </a:cubicBezTo>
                  <a:cubicBezTo>
                    <a:pt x="26" y="20"/>
                    <a:pt x="27" y="19"/>
                    <a:pt x="28" y="19"/>
                  </a:cubicBezTo>
                  <a:cubicBezTo>
                    <a:pt x="29" y="18"/>
                    <a:pt x="30" y="18"/>
                    <a:pt x="30" y="17"/>
                  </a:cubicBezTo>
                  <a:cubicBezTo>
                    <a:pt x="30" y="17"/>
                    <a:pt x="30" y="17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moveTo>
                    <a:pt x="18" y="4"/>
                  </a:moveTo>
                  <a:cubicBezTo>
                    <a:pt x="17" y="4"/>
                    <a:pt x="17" y="4"/>
                    <a:pt x="17" y="4"/>
                  </a:cubicBezTo>
                  <a:cubicBezTo>
                    <a:pt x="16" y="4"/>
                    <a:pt x="16" y="5"/>
                    <a:pt x="15" y="5"/>
                  </a:cubicBezTo>
                  <a:cubicBezTo>
                    <a:pt x="14" y="6"/>
                    <a:pt x="14" y="6"/>
                    <a:pt x="13" y="7"/>
                  </a:cubicBezTo>
                  <a:cubicBezTo>
                    <a:pt x="12" y="8"/>
                    <a:pt x="11" y="9"/>
                    <a:pt x="11" y="9"/>
                  </a:cubicBezTo>
                  <a:cubicBezTo>
                    <a:pt x="10" y="10"/>
                    <a:pt x="9" y="12"/>
                    <a:pt x="8" y="13"/>
                  </a:cubicBezTo>
                  <a:cubicBezTo>
                    <a:pt x="8" y="13"/>
                    <a:pt x="8" y="14"/>
                    <a:pt x="8" y="14"/>
                  </a:cubicBezTo>
                  <a:cubicBezTo>
                    <a:pt x="7" y="14"/>
                    <a:pt x="7" y="15"/>
                    <a:pt x="7" y="15"/>
                  </a:cubicBezTo>
                  <a:cubicBezTo>
                    <a:pt x="7" y="15"/>
                    <a:pt x="7" y="16"/>
                    <a:pt x="7" y="16"/>
                  </a:cubicBezTo>
                  <a:cubicBezTo>
                    <a:pt x="8" y="16"/>
                    <a:pt x="9" y="15"/>
                    <a:pt x="10" y="14"/>
                  </a:cubicBezTo>
                  <a:cubicBezTo>
                    <a:pt x="11" y="13"/>
                    <a:pt x="12" y="12"/>
                    <a:pt x="13" y="11"/>
                  </a:cubicBezTo>
                  <a:cubicBezTo>
                    <a:pt x="14" y="10"/>
                    <a:pt x="15" y="8"/>
                    <a:pt x="16" y="7"/>
                  </a:cubicBezTo>
                  <a:cubicBezTo>
                    <a:pt x="17" y="6"/>
                    <a:pt x="17" y="5"/>
                    <a:pt x="18" y="4"/>
                  </a:cubicBezTo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06FA0FEE-4D90-4C52-97C5-081C520042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94496" y="3186114"/>
              <a:ext cx="211193" cy="350837"/>
            </a:xfrm>
            <a:custGeom>
              <a:avLst/>
              <a:gdLst>
                <a:gd name="T0" fmla="*/ 30 w 31"/>
                <a:gd name="T1" fmla="*/ 25 h 51"/>
                <a:gd name="T2" fmla="*/ 28 w 31"/>
                <a:gd name="T3" fmla="*/ 26 h 51"/>
                <a:gd name="T4" fmla="*/ 23 w 31"/>
                <a:gd name="T5" fmla="*/ 27 h 51"/>
                <a:gd name="T6" fmla="*/ 17 w 31"/>
                <a:gd name="T7" fmla="*/ 29 h 51"/>
                <a:gd name="T8" fmla="*/ 13 w 31"/>
                <a:gd name="T9" fmla="*/ 30 h 51"/>
                <a:gd name="T10" fmla="*/ 11 w 31"/>
                <a:gd name="T11" fmla="*/ 30 h 51"/>
                <a:gd name="T12" fmla="*/ 9 w 31"/>
                <a:gd name="T13" fmla="*/ 33 h 51"/>
                <a:gd name="T14" fmla="*/ 7 w 31"/>
                <a:gd name="T15" fmla="*/ 37 h 51"/>
                <a:gd name="T16" fmla="*/ 7 w 31"/>
                <a:gd name="T17" fmla="*/ 41 h 51"/>
                <a:gd name="T18" fmla="*/ 4 w 31"/>
                <a:gd name="T19" fmla="*/ 48 h 51"/>
                <a:gd name="T20" fmla="*/ 3 w 31"/>
                <a:gd name="T21" fmla="*/ 51 h 51"/>
                <a:gd name="T22" fmla="*/ 2 w 31"/>
                <a:gd name="T23" fmla="*/ 51 h 51"/>
                <a:gd name="T24" fmla="*/ 0 w 31"/>
                <a:gd name="T25" fmla="*/ 48 h 51"/>
                <a:gd name="T26" fmla="*/ 0 w 31"/>
                <a:gd name="T27" fmla="*/ 46 h 51"/>
                <a:gd name="T28" fmla="*/ 2 w 31"/>
                <a:gd name="T29" fmla="*/ 39 h 51"/>
                <a:gd name="T30" fmla="*/ 3 w 31"/>
                <a:gd name="T31" fmla="*/ 34 h 51"/>
                <a:gd name="T32" fmla="*/ 2 w 31"/>
                <a:gd name="T33" fmla="*/ 32 h 51"/>
                <a:gd name="T34" fmla="*/ 0 w 31"/>
                <a:gd name="T35" fmla="*/ 28 h 51"/>
                <a:gd name="T36" fmla="*/ 3 w 31"/>
                <a:gd name="T37" fmla="*/ 27 h 51"/>
                <a:gd name="T38" fmla="*/ 7 w 31"/>
                <a:gd name="T39" fmla="*/ 25 h 51"/>
                <a:gd name="T40" fmla="*/ 10 w 31"/>
                <a:gd name="T41" fmla="*/ 22 h 51"/>
                <a:gd name="T42" fmla="*/ 10 w 31"/>
                <a:gd name="T43" fmla="*/ 20 h 51"/>
                <a:gd name="T44" fmla="*/ 12 w 31"/>
                <a:gd name="T45" fmla="*/ 17 h 51"/>
                <a:gd name="T46" fmla="*/ 16 w 31"/>
                <a:gd name="T47" fmla="*/ 6 h 51"/>
                <a:gd name="T48" fmla="*/ 20 w 31"/>
                <a:gd name="T49" fmla="*/ 0 h 51"/>
                <a:gd name="T50" fmla="*/ 22 w 31"/>
                <a:gd name="T51" fmla="*/ 1 h 51"/>
                <a:gd name="T52" fmla="*/ 23 w 31"/>
                <a:gd name="T53" fmla="*/ 3 h 51"/>
                <a:gd name="T54" fmla="*/ 14 w 31"/>
                <a:gd name="T55" fmla="*/ 24 h 51"/>
                <a:gd name="T56" fmla="*/ 16 w 31"/>
                <a:gd name="T57" fmla="*/ 24 h 51"/>
                <a:gd name="T58" fmla="*/ 20 w 31"/>
                <a:gd name="T59" fmla="*/ 24 h 51"/>
                <a:gd name="T60" fmla="*/ 24 w 31"/>
                <a:gd name="T61" fmla="*/ 23 h 51"/>
                <a:gd name="T62" fmla="*/ 27 w 31"/>
                <a:gd name="T63" fmla="*/ 23 h 51"/>
                <a:gd name="T64" fmla="*/ 31 w 31"/>
                <a:gd name="T65" fmla="*/ 23 h 51"/>
                <a:gd name="T66" fmla="*/ 31 w 31"/>
                <a:gd name="T67" fmla="*/ 2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" h="51">
                  <a:moveTo>
                    <a:pt x="31" y="25"/>
                  </a:moveTo>
                  <a:cubicBezTo>
                    <a:pt x="31" y="25"/>
                    <a:pt x="31" y="25"/>
                    <a:pt x="30" y="25"/>
                  </a:cubicBezTo>
                  <a:cubicBezTo>
                    <a:pt x="30" y="26"/>
                    <a:pt x="30" y="26"/>
                    <a:pt x="29" y="26"/>
                  </a:cubicBezTo>
                  <a:cubicBezTo>
                    <a:pt x="29" y="26"/>
                    <a:pt x="28" y="26"/>
                    <a:pt x="28" y="26"/>
                  </a:cubicBezTo>
                  <a:cubicBezTo>
                    <a:pt x="27" y="26"/>
                    <a:pt x="27" y="27"/>
                    <a:pt x="27" y="27"/>
                  </a:cubicBezTo>
                  <a:cubicBezTo>
                    <a:pt x="26" y="27"/>
                    <a:pt x="24" y="27"/>
                    <a:pt x="23" y="27"/>
                  </a:cubicBezTo>
                  <a:cubicBezTo>
                    <a:pt x="22" y="27"/>
                    <a:pt x="21" y="28"/>
                    <a:pt x="20" y="28"/>
                  </a:cubicBezTo>
                  <a:cubicBezTo>
                    <a:pt x="19" y="28"/>
                    <a:pt x="18" y="28"/>
                    <a:pt x="17" y="29"/>
                  </a:cubicBezTo>
                  <a:cubicBezTo>
                    <a:pt x="16" y="29"/>
                    <a:pt x="15" y="29"/>
                    <a:pt x="14" y="29"/>
                  </a:cubicBezTo>
                  <a:cubicBezTo>
                    <a:pt x="14" y="30"/>
                    <a:pt x="13" y="30"/>
                    <a:pt x="13" y="30"/>
                  </a:cubicBezTo>
                  <a:cubicBezTo>
                    <a:pt x="13" y="30"/>
                    <a:pt x="12" y="30"/>
                    <a:pt x="12" y="30"/>
                  </a:cubicBezTo>
                  <a:cubicBezTo>
                    <a:pt x="12" y="30"/>
                    <a:pt x="11" y="30"/>
                    <a:pt x="11" y="30"/>
                  </a:cubicBezTo>
                  <a:cubicBezTo>
                    <a:pt x="11" y="31"/>
                    <a:pt x="10" y="31"/>
                    <a:pt x="10" y="31"/>
                  </a:cubicBezTo>
                  <a:cubicBezTo>
                    <a:pt x="10" y="32"/>
                    <a:pt x="10" y="32"/>
                    <a:pt x="9" y="33"/>
                  </a:cubicBezTo>
                  <a:cubicBezTo>
                    <a:pt x="9" y="34"/>
                    <a:pt x="8" y="34"/>
                    <a:pt x="8" y="35"/>
                  </a:cubicBezTo>
                  <a:cubicBezTo>
                    <a:pt x="8" y="36"/>
                    <a:pt x="7" y="37"/>
                    <a:pt x="7" y="37"/>
                  </a:cubicBezTo>
                  <a:cubicBezTo>
                    <a:pt x="7" y="38"/>
                    <a:pt x="7" y="39"/>
                    <a:pt x="8" y="39"/>
                  </a:cubicBezTo>
                  <a:cubicBezTo>
                    <a:pt x="7" y="40"/>
                    <a:pt x="7" y="40"/>
                    <a:pt x="7" y="41"/>
                  </a:cubicBezTo>
                  <a:cubicBezTo>
                    <a:pt x="7" y="43"/>
                    <a:pt x="6" y="44"/>
                    <a:pt x="6" y="45"/>
                  </a:cubicBezTo>
                  <a:cubicBezTo>
                    <a:pt x="5" y="46"/>
                    <a:pt x="5" y="47"/>
                    <a:pt x="4" y="48"/>
                  </a:cubicBezTo>
                  <a:cubicBezTo>
                    <a:pt x="4" y="49"/>
                    <a:pt x="4" y="50"/>
                    <a:pt x="3" y="51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3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49"/>
                    <a:pt x="0" y="49"/>
                    <a:pt x="0" y="48"/>
                  </a:cubicBezTo>
                  <a:cubicBezTo>
                    <a:pt x="0" y="48"/>
                    <a:pt x="0" y="47"/>
                    <a:pt x="0" y="47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3"/>
                    <a:pt x="0" y="42"/>
                  </a:cubicBezTo>
                  <a:cubicBezTo>
                    <a:pt x="1" y="41"/>
                    <a:pt x="1" y="40"/>
                    <a:pt x="2" y="39"/>
                  </a:cubicBezTo>
                  <a:cubicBezTo>
                    <a:pt x="2" y="38"/>
                    <a:pt x="3" y="37"/>
                    <a:pt x="3" y="36"/>
                  </a:cubicBezTo>
                  <a:cubicBezTo>
                    <a:pt x="3" y="35"/>
                    <a:pt x="3" y="34"/>
                    <a:pt x="3" y="34"/>
                  </a:cubicBezTo>
                  <a:cubicBezTo>
                    <a:pt x="3" y="34"/>
                    <a:pt x="3" y="33"/>
                    <a:pt x="3" y="33"/>
                  </a:cubicBezTo>
                  <a:cubicBezTo>
                    <a:pt x="3" y="33"/>
                    <a:pt x="2" y="32"/>
                    <a:pt x="2" y="32"/>
                  </a:cubicBezTo>
                  <a:cubicBezTo>
                    <a:pt x="1" y="31"/>
                    <a:pt x="1" y="31"/>
                    <a:pt x="1" y="30"/>
                  </a:cubicBezTo>
                  <a:cubicBezTo>
                    <a:pt x="0" y="29"/>
                    <a:pt x="0" y="29"/>
                    <a:pt x="0" y="28"/>
                  </a:cubicBezTo>
                  <a:cubicBezTo>
                    <a:pt x="0" y="28"/>
                    <a:pt x="1" y="27"/>
                    <a:pt x="1" y="27"/>
                  </a:cubicBezTo>
                  <a:cubicBezTo>
                    <a:pt x="2" y="27"/>
                    <a:pt x="2" y="27"/>
                    <a:pt x="3" y="27"/>
                  </a:cubicBezTo>
                  <a:cubicBezTo>
                    <a:pt x="4" y="26"/>
                    <a:pt x="4" y="26"/>
                    <a:pt x="5" y="26"/>
                  </a:cubicBezTo>
                  <a:cubicBezTo>
                    <a:pt x="6" y="26"/>
                    <a:pt x="7" y="26"/>
                    <a:pt x="7" y="25"/>
                  </a:cubicBezTo>
                  <a:cubicBezTo>
                    <a:pt x="8" y="25"/>
                    <a:pt x="8" y="25"/>
                    <a:pt x="8" y="24"/>
                  </a:cubicBezTo>
                  <a:cubicBezTo>
                    <a:pt x="8" y="24"/>
                    <a:pt x="9" y="23"/>
                    <a:pt x="10" y="22"/>
                  </a:cubicBezTo>
                  <a:cubicBezTo>
                    <a:pt x="10" y="22"/>
                    <a:pt x="10" y="22"/>
                    <a:pt x="10" y="21"/>
                  </a:cubicBezTo>
                  <a:cubicBezTo>
                    <a:pt x="10" y="21"/>
                    <a:pt x="10" y="21"/>
                    <a:pt x="10" y="20"/>
                  </a:cubicBezTo>
                  <a:cubicBezTo>
                    <a:pt x="11" y="20"/>
                    <a:pt x="11" y="19"/>
                    <a:pt x="11" y="19"/>
                  </a:cubicBezTo>
                  <a:cubicBezTo>
                    <a:pt x="11" y="18"/>
                    <a:pt x="11" y="18"/>
                    <a:pt x="12" y="17"/>
                  </a:cubicBezTo>
                  <a:cubicBezTo>
                    <a:pt x="12" y="16"/>
                    <a:pt x="13" y="14"/>
                    <a:pt x="14" y="12"/>
                  </a:cubicBezTo>
                  <a:cubicBezTo>
                    <a:pt x="15" y="10"/>
                    <a:pt x="16" y="8"/>
                    <a:pt x="16" y="6"/>
                  </a:cubicBezTo>
                  <a:cubicBezTo>
                    <a:pt x="17" y="5"/>
                    <a:pt x="18" y="3"/>
                    <a:pt x="19" y="2"/>
                  </a:cubicBezTo>
                  <a:cubicBezTo>
                    <a:pt x="19" y="1"/>
                    <a:pt x="20" y="0"/>
                    <a:pt x="20" y="0"/>
                  </a:cubicBezTo>
                  <a:cubicBezTo>
                    <a:pt x="20" y="0"/>
                    <a:pt x="21" y="0"/>
                    <a:pt x="21" y="1"/>
                  </a:cubicBezTo>
                  <a:cubicBezTo>
                    <a:pt x="21" y="1"/>
                    <a:pt x="22" y="1"/>
                    <a:pt x="22" y="1"/>
                  </a:cubicBezTo>
                  <a:cubicBezTo>
                    <a:pt x="22" y="2"/>
                    <a:pt x="23" y="2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4" y="24"/>
                    <a:pt x="14" y="24"/>
                  </a:cubicBezTo>
                  <a:cubicBezTo>
                    <a:pt x="14" y="24"/>
                    <a:pt x="15" y="24"/>
                    <a:pt x="15" y="24"/>
                  </a:cubicBezTo>
                  <a:cubicBezTo>
                    <a:pt x="15" y="24"/>
                    <a:pt x="16" y="24"/>
                    <a:pt x="16" y="24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8" y="24"/>
                    <a:pt x="19" y="24"/>
                    <a:pt x="20" y="24"/>
                  </a:cubicBezTo>
                  <a:cubicBezTo>
                    <a:pt x="21" y="24"/>
                    <a:pt x="22" y="24"/>
                    <a:pt x="23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5" y="23"/>
                    <a:pt x="25" y="23"/>
                    <a:pt x="26" y="23"/>
                  </a:cubicBezTo>
                  <a:cubicBezTo>
                    <a:pt x="26" y="23"/>
                    <a:pt x="27" y="23"/>
                    <a:pt x="27" y="23"/>
                  </a:cubicBezTo>
                  <a:cubicBezTo>
                    <a:pt x="28" y="23"/>
                    <a:pt x="29" y="23"/>
                    <a:pt x="29" y="23"/>
                  </a:cubicBezTo>
                  <a:cubicBezTo>
                    <a:pt x="30" y="23"/>
                    <a:pt x="31" y="23"/>
                    <a:pt x="31" y="23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5"/>
                    <a:pt x="31" y="25"/>
                    <a:pt x="31" y="25"/>
                  </a:cubicBezTo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F0A525F2-8BFB-4525-AB49-9FE982A5528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78695" y="3248026"/>
              <a:ext cx="177846" cy="295275"/>
            </a:xfrm>
            <a:custGeom>
              <a:avLst/>
              <a:gdLst>
                <a:gd name="T0" fmla="*/ 22 w 26"/>
                <a:gd name="T1" fmla="*/ 31 h 43"/>
                <a:gd name="T2" fmla="*/ 17 w 26"/>
                <a:gd name="T3" fmla="*/ 37 h 43"/>
                <a:gd name="T4" fmla="*/ 15 w 26"/>
                <a:gd name="T5" fmla="*/ 38 h 43"/>
                <a:gd name="T6" fmla="*/ 13 w 26"/>
                <a:gd name="T7" fmla="*/ 41 h 43"/>
                <a:gd name="T8" fmla="*/ 9 w 26"/>
                <a:gd name="T9" fmla="*/ 43 h 43"/>
                <a:gd name="T10" fmla="*/ 2 w 26"/>
                <a:gd name="T11" fmla="*/ 39 h 43"/>
                <a:gd name="T12" fmla="*/ 0 w 26"/>
                <a:gd name="T13" fmla="*/ 32 h 43"/>
                <a:gd name="T14" fmla="*/ 1 w 26"/>
                <a:gd name="T15" fmla="*/ 27 h 43"/>
                <a:gd name="T16" fmla="*/ 4 w 26"/>
                <a:gd name="T17" fmla="*/ 20 h 43"/>
                <a:gd name="T18" fmla="*/ 7 w 26"/>
                <a:gd name="T19" fmla="*/ 15 h 43"/>
                <a:gd name="T20" fmla="*/ 10 w 26"/>
                <a:gd name="T21" fmla="*/ 17 h 43"/>
                <a:gd name="T22" fmla="*/ 11 w 26"/>
                <a:gd name="T23" fmla="*/ 19 h 43"/>
                <a:gd name="T24" fmla="*/ 8 w 26"/>
                <a:gd name="T25" fmla="*/ 25 h 43"/>
                <a:gd name="T26" fmla="*/ 5 w 26"/>
                <a:gd name="T27" fmla="*/ 32 h 43"/>
                <a:gd name="T28" fmla="*/ 5 w 26"/>
                <a:gd name="T29" fmla="*/ 35 h 43"/>
                <a:gd name="T30" fmla="*/ 5 w 26"/>
                <a:gd name="T31" fmla="*/ 38 h 43"/>
                <a:gd name="T32" fmla="*/ 8 w 26"/>
                <a:gd name="T33" fmla="*/ 37 h 43"/>
                <a:gd name="T34" fmla="*/ 15 w 26"/>
                <a:gd name="T35" fmla="*/ 33 h 43"/>
                <a:gd name="T36" fmla="*/ 21 w 26"/>
                <a:gd name="T37" fmla="*/ 28 h 43"/>
                <a:gd name="T38" fmla="*/ 23 w 26"/>
                <a:gd name="T39" fmla="*/ 28 h 43"/>
                <a:gd name="T40" fmla="*/ 23 w 26"/>
                <a:gd name="T41" fmla="*/ 29 h 43"/>
                <a:gd name="T42" fmla="*/ 26 w 26"/>
                <a:gd name="T43" fmla="*/ 2 h 43"/>
                <a:gd name="T44" fmla="*/ 24 w 26"/>
                <a:gd name="T45" fmla="*/ 3 h 43"/>
                <a:gd name="T46" fmla="*/ 22 w 26"/>
                <a:gd name="T47" fmla="*/ 3 h 43"/>
                <a:gd name="T48" fmla="*/ 18 w 26"/>
                <a:gd name="T49" fmla="*/ 4 h 43"/>
                <a:gd name="T50" fmla="*/ 15 w 26"/>
                <a:gd name="T51" fmla="*/ 6 h 43"/>
                <a:gd name="T52" fmla="*/ 14 w 26"/>
                <a:gd name="T53" fmla="*/ 7 h 43"/>
                <a:gd name="T54" fmla="*/ 13 w 26"/>
                <a:gd name="T55" fmla="*/ 8 h 43"/>
                <a:gd name="T56" fmla="*/ 11 w 26"/>
                <a:gd name="T57" fmla="*/ 6 h 43"/>
                <a:gd name="T58" fmla="*/ 10 w 26"/>
                <a:gd name="T59" fmla="*/ 4 h 43"/>
                <a:gd name="T60" fmla="*/ 13 w 26"/>
                <a:gd name="T61" fmla="*/ 1 h 43"/>
                <a:gd name="T62" fmla="*/ 16 w 26"/>
                <a:gd name="T63" fmla="*/ 0 h 43"/>
                <a:gd name="T64" fmla="*/ 17 w 26"/>
                <a:gd name="T65" fmla="*/ 1 h 43"/>
                <a:gd name="T66" fmla="*/ 18 w 26"/>
                <a:gd name="T67" fmla="*/ 0 h 43"/>
                <a:gd name="T68" fmla="*/ 21 w 26"/>
                <a:gd name="T69" fmla="*/ 0 h 43"/>
                <a:gd name="T70" fmla="*/ 25 w 26"/>
                <a:gd name="T71" fmla="*/ 0 h 43"/>
                <a:gd name="T72" fmla="*/ 26 w 26"/>
                <a:gd name="T7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6" h="43">
                  <a:moveTo>
                    <a:pt x="23" y="29"/>
                  </a:moveTo>
                  <a:cubicBezTo>
                    <a:pt x="23" y="30"/>
                    <a:pt x="23" y="30"/>
                    <a:pt x="22" y="31"/>
                  </a:cubicBezTo>
                  <a:cubicBezTo>
                    <a:pt x="21" y="32"/>
                    <a:pt x="21" y="33"/>
                    <a:pt x="20" y="34"/>
                  </a:cubicBezTo>
                  <a:cubicBezTo>
                    <a:pt x="19" y="35"/>
                    <a:pt x="18" y="36"/>
                    <a:pt x="17" y="37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9"/>
                    <a:pt x="14" y="39"/>
                  </a:cubicBezTo>
                  <a:cubicBezTo>
                    <a:pt x="14" y="40"/>
                    <a:pt x="13" y="40"/>
                    <a:pt x="13" y="41"/>
                  </a:cubicBezTo>
                  <a:cubicBezTo>
                    <a:pt x="12" y="41"/>
                    <a:pt x="11" y="42"/>
                    <a:pt x="10" y="42"/>
                  </a:cubicBezTo>
                  <a:cubicBezTo>
                    <a:pt x="10" y="43"/>
                    <a:pt x="9" y="43"/>
                    <a:pt x="9" y="43"/>
                  </a:cubicBezTo>
                  <a:cubicBezTo>
                    <a:pt x="7" y="43"/>
                    <a:pt x="6" y="42"/>
                    <a:pt x="5" y="42"/>
                  </a:cubicBezTo>
                  <a:cubicBezTo>
                    <a:pt x="4" y="41"/>
                    <a:pt x="3" y="40"/>
                    <a:pt x="2" y="39"/>
                  </a:cubicBezTo>
                  <a:cubicBezTo>
                    <a:pt x="1" y="38"/>
                    <a:pt x="0" y="37"/>
                    <a:pt x="0" y="35"/>
                  </a:cubicBezTo>
                  <a:cubicBezTo>
                    <a:pt x="0" y="34"/>
                    <a:pt x="0" y="33"/>
                    <a:pt x="0" y="32"/>
                  </a:cubicBezTo>
                  <a:cubicBezTo>
                    <a:pt x="0" y="32"/>
                    <a:pt x="0" y="31"/>
                    <a:pt x="0" y="30"/>
                  </a:cubicBezTo>
                  <a:cubicBezTo>
                    <a:pt x="0" y="30"/>
                    <a:pt x="1" y="29"/>
                    <a:pt x="1" y="27"/>
                  </a:cubicBezTo>
                  <a:cubicBezTo>
                    <a:pt x="2" y="26"/>
                    <a:pt x="2" y="25"/>
                    <a:pt x="3" y="23"/>
                  </a:cubicBezTo>
                  <a:cubicBezTo>
                    <a:pt x="3" y="22"/>
                    <a:pt x="4" y="21"/>
                    <a:pt x="4" y="20"/>
                  </a:cubicBezTo>
                  <a:cubicBezTo>
                    <a:pt x="5" y="18"/>
                    <a:pt x="5" y="17"/>
                    <a:pt x="6" y="17"/>
                  </a:cubicBezTo>
                  <a:cubicBezTo>
                    <a:pt x="6" y="16"/>
                    <a:pt x="7" y="15"/>
                    <a:pt x="7" y="15"/>
                  </a:cubicBezTo>
                  <a:cubicBezTo>
                    <a:pt x="8" y="15"/>
                    <a:pt x="8" y="16"/>
                    <a:pt x="8" y="16"/>
                  </a:cubicBezTo>
                  <a:cubicBezTo>
                    <a:pt x="9" y="16"/>
                    <a:pt x="9" y="16"/>
                    <a:pt x="10" y="17"/>
                  </a:cubicBezTo>
                  <a:cubicBezTo>
                    <a:pt x="10" y="17"/>
                    <a:pt x="10" y="17"/>
                    <a:pt x="11" y="18"/>
                  </a:cubicBezTo>
                  <a:cubicBezTo>
                    <a:pt x="11" y="18"/>
                    <a:pt x="11" y="18"/>
                    <a:pt x="11" y="19"/>
                  </a:cubicBezTo>
                  <a:cubicBezTo>
                    <a:pt x="11" y="20"/>
                    <a:pt x="10" y="21"/>
                    <a:pt x="10" y="22"/>
                  </a:cubicBezTo>
                  <a:cubicBezTo>
                    <a:pt x="9" y="23"/>
                    <a:pt x="9" y="24"/>
                    <a:pt x="8" y="25"/>
                  </a:cubicBezTo>
                  <a:cubicBezTo>
                    <a:pt x="7" y="26"/>
                    <a:pt x="7" y="27"/>
                    <a:pt x="6" y="29"/>
                  </a:cubicBezTo>
                  <a:cubicBezTo>
                    <a:pt x="6" y="30"/>
                    <a:pt x="6" y="31"/>
                    <a:pt x="5" y="32"/>
                  </a:cubicBezTo>
                  <a:cubicBezTo>
                    <a:pt x="5" y="33"/>
                    <a:pt x="5" y="34"/>
                    <a:pt x="5" y="34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5" y="36"/>
                    <a:pt x="5" y="36"/>
                    <a:pt x="5" y="37"/>
                  </a:cubicBezTo>
                  <a:cubicBezTo>
                    <a:pt x="5" y="37"/>
                    <a:pt x="5" y="37"/>
                    <a:pt x="5" y="38"/>
                  </a:cubicBezTo>
                  <a:cubicBezTo>
                    <a:pt x="5" y="38"/>
                    <a:pt x="6" y="38"/>
                    <a:pt x="6" y="38"/>
                  </a:cubicBezTo>
                  <a:cubicBezTo>
                    <a:pt x="7" y="38"/>
                    <a:pt x="7" y="38"/>
                    <a:pt x="8" y="37"/>
                  </a:cubicBezTo>
                  <a:cubicBezTo>
                    <a:pt x="9" y="37"/>
                    <a:pt x="10" y="36"/>
                    <a:pt x="12" y="35"/>
                  </a:cubicBezTo>
                  <a:cubicBezTo>
                    <a:pt x="13" y="35"/>
                    <a:pt x="14" y="34"/>
                    <a:pt x="15" y="33"/>
                  </a:cubicBezTo>
                  <a:cubicBezTo>
                    <a:pt x="16" y="32"/>
                    <a:pt x="18" y="31"/>
                    <a:pt x="19" y="30"/>
                  </a:cubicBezTo>
                  <a:cubicBezTo>
                    <a:pt x="20" y="30"/>
                    <a:pt x="21" y="29"/>
                    <a:pt x="21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2" y="28"/>
                    <a:pt x="23" y="28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3" y="29"/>
                    <a:pt x="23" y="29"/>
                  </a:cubicBezTo>
                  <a:moveTo>
                    <a:pt x="26" y="2"/>
                  </a:moveTo>
                  <a:cubicBezTo>
                    <a:pt x="26" y="2"/>
                    <a:pt x="26" y="2"/>
                    <a:pt x="26" y="2"/>
                  </a:cubicBezTo>
                  <a:cubicBezTo>
                    <a:pt x="25" y="2"/>
                    <a:pt x="25" y="2"/>
                    <a:pt x="24" y="3"/>
                  </a:cubicBezTo>
                  <a:cubicBezTo>
                    <a:pt x="24" y="3"/>
                    <a:pt x="23" y="3"/>
                    <a:pt x="23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1" y="3"/>
                    <a:pt x="21" y="4"/>
                    <a:pt x="20" y="4"/>
                  </a:cubicBezTo>
                  <a:cubicBezTo>
                    <a:pt x="19" y="4"/>
                    <a:pt x="19" y="4"/>
                    <a:pt x="18" y="4"/>
                  </a:cubicBezTo>
                  <a:cubicBezTo>
                    <a:pt x="17" y="4"/>
                    <a:pt x="17" y="5"/>
                    <a:pt x="16" y="5"/>
                  </a:cubicBezTo>
                  <a:cubicBezTo>
                    <a:pt x="16" y="5"/>
                    <a:pt x="15" y="6"/>
                    <a:pt x="15" y="6"/>
                  </a:cubicBezTo>
                  <a:cubicBezTo>
                    <a:pt x="15" y="6"/>
                    <a:pt x="15" y="6"/>
                    <a:pt x="15" y="7"/>
                  </a:cubicBezTo>
                  <a:cubicBezTo>
                    <a:pt x="15" y="7"/>
                    <a:pt x="14" y="7"/>
                    <a:pt x="14" y="7"/>
                  </a:cubicBezTo>
                  <a:cubicBezTo>
                    <a:pt x="14" y="7"/>
                    <a:pt x="14" y="8"/>
                    <a:pt x="14" y="8"/>
                  </a:cubicBezTo>
                  <a:cubicBezTo>
                    <a:pt x="14" y="8"/>
                    <a:pt x="14" y="8"/>
                    <a:pt x="13" y="8"/>
                  </a:cubicBezTo>
                  <a:cubicBezTo>
                    <a:pt x="13" y="8"/>
                    <a:pt x="13" y="8"/>
                    <a:pt x="12" y="7"/>
                  </a:cubicBezTo>
                  <a:cubicBezTo>
                    <a:pt x="12" y="7"/>
                    <a:pt x="11" y="6"/>
                    <a:pt x="11" y="6"/>
                  </a:cubicBezTo>
                  <a:cubicBezTo>
                    <a:pt x="11" y="5"/>
                    <a:pt x="10" y="5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3"/>
                    <a:pt x="10" y="3"/>
                    <a:pt x="11" y="2"/>
                  </a:cubicBezTo>
                  <a:cubicBezTo>
                    <a:pt x="11" y="2"/>
                    <a:pt x="12" y="1"/>
                    <a:pt x="13" y="1"/>
                  </a:cubicBezTo>
                  <a:cubicBezTo>
                    <a:pt x="13" y="1"/>
                    <a:pt x="14" y="1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1"/>
                    <a:pt x="17" y="1"/>
                  </a:cubicBezTo>
                  <a:cubicBezTo>
                    <a:pt x="18" y="1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0"/>
                  </a:cubicBezTo>
                  <a:cubicBezTo>
                    <a:pt x="20" y="0"/>
                    <a:pt x="20" y="0"/>
                    <a:pt x="21" y="0"/>
                  </a:cubicBezTo>
                  <a:cubicBezTo>
                    <a:pt x="22" y="0"/>
                    <a:pt x="23" y="0"/>
                    <a:pt x="23" y="0"/>
                  </a:cubicBezTo>
                  <a:cubicBezTo>
                    <a:pt x="24" y="0"/>
                    <a:pt x="25" y="0"/>
                    <a:pt x="25" y="0"/>
                  </a:cubicBezTo>
                  <a:cubicBezTo>
                    <a:pt x="25" y="0"/>
                    <a:pt x="26" y="1"/>
                    <a:pt x="26" y="1"/>
                  </a:cubicBezTo>
                  <a:cubicBezTo>
                    <a:pt x="26" y="1"/>
                    <a:pt x="26" y="1"/>
                    <a:pt x="26" y="2"/>
                  </a:cubicBezTo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8860106E-7F90-4010-9DE3-00F51A4271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02552" y="3351213"/>
              <a:ext cx="335050" cy="177800"/>
            </a:xfrm>
            <a:custGeom>
              <a:avLst/>
              <a:gdLst>
                <a:gd name="T0" fmla="*/ 48 w 49"/>
                <a:gd name="T1" fmla="*/ 16 h 26"/>
                <a:gd name="T2" fmla="*/ 42 w 49"/>
                <a:gd name="T3" fmla="*/ 22 h 26"/>
                <a:gd name="T4" fmla="*/ 40 w 49"/>
                <a:gd name="T5" fmla="*/ 24 h 26"/>
                <a:gd name="T6" fmla="*/ 36 w 49"/>
                <a:gd name="T7" fmla="*/ 26 h 26"/>
                <a:gd name="T8" fmla="*/ 35 w 49"/>
                <a:gd name="T9" fmla="*/ 26 h 26"/>
                <a:gd name="T10" fmla="*/ 33 w 49"/>
                <a:gd name="T11" fmla="*/ 26 h 26"/>
                <a:gd name="T12" fmla="*/ 32 w 49"/>
                <a:gd name="T13" fmla="*/ 26 h 26"/>
                <a:gd name="T14" fmla="*/ 30 w 49"/>
                <a:gd name="T15" fmla="*/ 24 h 26"/>
                <a:gd name="T16" fmla="*/ 29 w 49"/>
                <a:gd name="T17" fmla="*/ 21 h 26"/>
                <a:gd name="T18" fmla="*/ 29 w 49"/>
                <a:gd name="T19" fmla="*/ 17 h 26"/>
                <a:gd name="T20" fmla="*/ 29 w 49"/>
                <a:gd name="T21" fmla="*/ 13 h 26"/>
                <a:gd name="T22" fmla="*/ 27 w 49"/>
                <a:gd name="T23" fmla="*/ 14 h 26"/>
                <a:gd name="T24" fmla="*/ 23 w 49"/>
                <a:gd name="T25" fmla="*/ 20 h 26"/>
                <a:gd name="T26" fmla="*/ 21 w 49"/>
                <a:gd name="T27" fmla="*/ 23 h 26"/>
                <a:gd name="T28" fmla="*/ 18 w 49"/>
                <a:gd name="T29" fmla="*/ 24 h 26"/>
                <a:gd name="T30" fmla="*/ 16 w 49"/>
                <a:gd name="T31" fmla="*/ 22 h 26"/>
                <a:gd name="T32" fmla="*/ 16 w 49"/>
                <a:gd name="T33" fmla="*/ 19 h 26"/>
                <a:gd name="T34" fmla="*/ 17 w 49"/>
                <a:gd name="T35" fmla="*/ 12 h 26"/>
                <a:gd name="T36" fmla="*/ 13 w 49"/>
                <a:gd name="T37" fmla="*/ 14 h 26"/>
                <a:gd name="T38" fmla="*/ 8 w 49"/>
                <a:gd name="T39" fmla="*/ 20 h 26"/>
                <a:gd name="T40" fmla="*/ 4 w 49"/>
                <a:gd name="T41" fmla="*/ 25 h 26"/>
                <a:gd name="T42" fmla="*/ 2 w 49"/>
                <a:gd name="T43" fmla="*/ 25 h 26"/>
                <a:gd name="T44" fmla="*/ 0 w 49"/>
                <a:gd name="T45" fmla="*/ 23 h 26"/>
                <a:gd name="T46" fmla="*/ 2 w 49"/>
                <a:gd name="T47" fmla="*/ 18 h 26"/>
                <a:gd name="T48" fmla="*/ 5 w 49"/>
                <a:gd name="T49" fmla="*/ 10 h 26"/>
                <a:gd name="T50" fmla="*/ 7 w 49"/>
                <a:gd name="T51" fmla="*/ 3 h 26"/>
                <a:gd name="T52" fmla="*/ 9 w 49"/>
                <a:gd name="T53" fmla="*/ 2 h 26"/>
                <a:gd name="T54" fmla="*/ 12 w 49"/>
                <a:gd name="T55" fmla="*/ 3 h 26"/>
                <a:gd name="T56" fmla="*/ 11 w 49"/>
                <a:gd name="T57" fmla="*/ 6 h 26"/>
                <a:gd name="T58" fmla="*/ 10 w 49"/>
                <a:gd name="T59" fmla="*/ 10 h 26"/>
                <a:gd name="T60" fmla="*/ 13 w 49"/>
                <a:gd name="T61" fmla="*/ 8 h 26"/>
                <a:gd name="T62" fmla="*/ 17 w 49"/>
                <a:gd name="T63" fmla="*/ 3 h 26"/>
                <a:gd name="T64" fmla="*/ 20 w 49"/>
                <a:gd name="T65" fmla="*/ 2 h 26"/>
                <a:gd name="T66" fmla="*/ 23 w 49"/>
                <a:gd name="T67" fmla="*/ 3 h 26"/>
                <a:gd name="T68" fmla="*/ 22 w 49"/>
                <a:gd name="T69" fmla="*/ 12 h 26"/>
                <a:gd name="T70" fmla="*/ 23 w 49"/>
                <a:gd name="T71" fmla="*/ 11 h 26"/>
                <a:gd name="T72" fmla="*/ 25 w 49"/>
                <a:gd name="T73" fmla="*/ 10 h 26"/>
                <a:gd name="T74" fmla="*/ 25 w 49"/>
                <a:gd name="T75" fmla="*/ 10 h 26"/>
                <a:gd name="T76" fmla="*/ 27 w 49"/>
                <a:gd name="T77" fmla="*/ 7 h 26"/>
                <a:gd name="T78" fmla="*/ 30 w 49"/>
                <a:gd name="T79" fmla="*/ 3 h 26"/>
                <a:gd name="T80" fmla="*/ 34 w 49"/>
                <a:gd name="T81" fmla="*/ 0 h 26"/>
                <a:gd name="T82" fmla="*/ 36 w 49"/>
                <a:gd name="T83" fmla="*/ 1 h 26"/>
                <a:gd name="T84" fmla="*/ 37 w 49"/>
                <a:gd name="T85" fmla="*/ 3 h 26"/>
                <a:gd name="T86" fmla="*/ 37 w 49"/>
                <a:gd name="T87" fmla="*/ 6 h 26"/>
                <a:gd name="T88" fmla="*/ 36 w 49"/>
                <a:gd name="T89" fmla="*/ 9 h 26"/>
                <a:gd name="T90" fmla="*/ 34 w 49"/>
                <a:gd name="T91" fmla="*/ 15 h 26"/>
                <a:gd name="T92" fmla="*/ 33 w 49"/>
                <a:gd name="T93" fmla="*/ 20 h 26"/>
                <a:gd name="T94" fmla="*/ 34 w 49"/>
                <a:gd name="T95" fmla="*/ 22 h 26"/>
                <a:gd name="T96" fmla="*/ 39 w 49"/>
                <a:gd name="T97" fmla="*/ 19 h 26"/>
                <a:gd name="T98" fmla="*/ 42 w 49"/>
                <a:gd name="T99" fmla="*/ 17 h 26"/>
                <a:gd name="T100" fmla="*/ 42 w 49"/>
                <a:gd name="T101" fmla="*/ 17 h 26"/>
                <a:gd name="T102" fmla="*/ 42 w 49"/>
                <a:gd name="T103" fmla="*/ 18 h 26"/>
                <a:gd name="T104" fmla="*/ 43 w 49"/>
                <a:gd name="T105" fmla="*/ 17 h 26"/>
                <a:gd name="T106" fmla="*/ 48 w 49"/>
                <a:gd name="T107" fmla="*/ 12 h 26"/>
                <a:gd name="T108" fmla="*/ 49 w 49"/>
                <a:gd name="T10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9" h="26">
                  <a:moveTo>
                    <a:pt x="49" y="13"/>
                  </a:moveTo>
                  <a:cubicBezTo>
                    <a:pt x="49" y="14"/>
                    <a:pt x="48" y="15"/>
                    <a:pt x="48" y="16"/>
                  </a:cubicBezTo>
                  <a:cubicBezTo>
                    <a:pt x="47" y="17"/>
                    <a:pt x="46" y="18"/>
                    <a:pt x="45" y="19"/>
                  </a:cubicBezTo>
                  <a:cubicBezTo>
                    <a:pt x="44" y="20"/>
                    <a:pt x="43" y="21"/>
                    <a:pt x="42" y="22"/>
                  </a:cubicBezTo>
                  <a:cubicBezTo>
                    <a:pt x="42" y="23"/>
                    <a:pt x="41" y="23"/>
                    <a:pt x="41" y="23"/>
                  </a:cubicBezTo>
                  <a:cubicBezTo>
                    <a:pt x="41" y="23"/>
                    <a:pt x="41" y="24"/>
                    <a:pt x="40" y="24"/>
                  </a:cubicBezTo>
                  <a:cubicBezTo>
                    <a:pt x="39" y="24"/>
                    <a:pt x="39" y="25"/>
                    <a:pt x="38" y="25"/>
                  </a:cubicBezTo>
                  <a:cubicBezTo>
                    <a:pt x="38" y="26"/>
                    <a:pt x="37" y="26"/>
                    <a:pt x="36" y="26"/>
                  </a:cubicBezTo>
                  <a:cubicBezTo>
                    <a:pt x="36" y="26"/>
                    <a:pt x="36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4" y="26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1" y="25"/>
                    <a:pt x="30" y="24"/>
                    <a:pt x="30" y="24"/>
                  </a:cubicBezTo>
                  <a:cubicBezTo>
                    <a:pt x="30" y="23"/>
                    <a:pt x="29" y="23"/>
                    <a:pt x="29" y="22"/>
                  </a:cubicBezTo>
                  <a:cubicBezTo>
                    <a:pt x="29" y="22"/>
                    <a:pt x="29" y="21"/>
                    <a:pt x="29" y="21"/>
                  </a:cubicBezTo>
                  <a:cubicBezTo>
                    <a:pt x="28" y="20"/>
                    <a:pt x="28" y="19"/>
                    <a:pt x="28" y="18"/>
                  </a:cubicBezTo>
                  <a:cubicBezTo>
                    <a:pt x="28" y="18"/>
                    <a:pt x="28" y="18"/>
                    <a:pt x="29" y="17"/>
                  </a:cubicBezTo>
                  <a:cubicBezTo>
                    <a:pt x="29" y="17"/>
                    <a:pt x="29" y="16"/>
                    <a:pt x="29" y="15"/>
                  </a:cubicBezTo>
                  <a:cubicBezTo>
                    <a:pt x="29" y="14"/>
                    <a:pt x="29" y="13"/>
                    <a:pt x="29" y="13"/>
                  </a:cubicBezTo>
                  <a:cubicBezTo>
                    <a:pt x="30" y="12"/>
                    <a:pt x="30" y="11"/>
                    <a:pt x="30" y="10"/>
                  </a:cubicBezTo>
                  <a:cubicBezTo>
                    <a:pt x="29" y="11"/>
                    <a:pt x="28" y="13"/>
                    <a:pt x="27" y="14"/>
                  </a:cubicBezTo>
                  <a:cubicBezTo>
                    <a:pt x="26" y="16"/>
                    <a:pt x="25" y="17"/>
                    <a:pt x="24" y="19"/>
                  </a:cubicBezTo>
                  <a:cubicBezTo>
                    <a:pt x="23" y="19"/>
                    <a:pt x="23" y="19"/>
                    <a:pt x="23" y="20"/>
                  </a:cubicBezTo>
                  <a:cubicBezTo>
                    <a:pt x="23" y="20"/>
                    <a:pt x="23" y="21"/>
                    <a:pt x="22" y="22"/>
                  </a:cubicBezTo>
                  <a:cubicBezTo>
                    <a:pt x="22" y="22"/>
                    <a:pt x="22" y="23"/>
                    <a:pt x="21" y="23"/>
                  </a:cubicBezTo>
                  <a:cubicBezTo>
                    <a:pt x="21" y="24"/>
                    <a:pt x="20" y="24"/>
                    <a:pt x="20" y="24"/>
                  </a:cubicBezTo>
                  <a:cubicBezTo>
                    <a:pt x="19" y="24"/>
                    <a:pt x="19" y="24"/>
                    <a:pt x="18" y="24"/>
                  </a:cubicBezTo>
                  <a:cubicBezTo>
                    <a:pt x="18" y="24"/>
                    <a:pt x="17" y="23"/>
                    <a:pt x="17" y="23"/>
                  </a:cubicBezTo>
                  <a:cubicBezTo>
                    <a:pt x="17" y="23"/>
                    <a:pt x="16" y="22"/>
                    <a:pt x="16" y="22"/>
                  </a:cubicBezTo>
                  <a:cubicBezTo>
                    <a:pt x="16" y="22"/>
                    <a:pt x="15" y="21"/>
                    <a:pt x="15" y="21"/>
                  </a:cubicBezTo>
                  <a:cubicBezTo>
                    <a:pt x="15" y="21"/>
                    <a:pt x="15" y="20"/>
                    <a:pt x="16" y="19"/>
                  </a:cubicBezTo>
                  <a:cubicBezTo>
                    <a:pt x="16" y="18"/>
                    <a:pt x="16" y="17"/>
                    <a:pt x="16" y="16"/>
                  </a:cubicBezTo>
                  <a:cubicBezTo>
                    <a:pt x="17" y="14"/>
                    <a:pt x="17" y="13"/>
                    <a:pt x="17" y="12"/>
                  </a:cubicBezTo>
                  <a:cubicBezTo>
                    <a:pt x="17" y="11"/>
                    <a:pt x="18" y="10"/>
                    <a:pt x="17" y="10"/>
                  </a:cubicBezTo>
                  <a:cubicBezTo>
                    <a:pt x="16" y="11"/>
                    <a:pt x="15" y="12"/>
                    <a:pt x="13" y="14"/>
                  </a:cubicBezTo>
                  <a:cubicBezTo>
                    <a:pt x="12" y="15"/>
                    <a:pt x="10" y="17"/>
                    <a:pt x="9" y="19"/>
                  </a:cubicBezTo>
                  <a:cubicBezTo>
                    <a:pt x="9" y="19"/>
                    <a:pt x="9" y="19"/>
                    <a:pt x="8" y="20"/>
                  </a:cubicBezTo>
                  <a:cubicBezTo>
                    <a:pt x="8" y="21"/>
                    <a:pt x="7" y="22"/>
                    <a:pt x="6" y="22"/>
                  </a:cubicBezTo>
                  <a:cubicBezTo>
                    <a:pt x="6" y="23"/>
                    <a:pt x="5" y="24"/>
                    <a:pt x="4" y="25"/>
                  </a:cubicBezTo>
                  <a:cubicBezTo>
                    <a:pt x="4" y="25"/>
                    <a:pt x="3" y="26"/>
                    <a:pt x="3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5"/>
                    <a:pt x="1" y="25"/>
                    <a:pt x="1" y="24"/>
                  </a:cubicBezTo>
                  <a:cubicBezTo>
                    <a:pt x="1" y="24"/>
                    <a:pt x="0" y="24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21"/>
                    <a:pt x="1" y="20"/>
                    <a:pt x="2" y="18"/>
                  </a:cubicBezTo>
                  <a:cubicBezTo>
                    <a:pt x="2" y="17"/>
                    <a:pt x="3" y="15"/>
                    <a:pt x="4" y="13"/>
                  </a:cubicBezTo>
                  <a:cubicBezTo>
                    <a:pt x="4" y="12"/>
                    <a:pt x="4" y="11"/>
                    <a:pt x="5" y="10"/>
                  </a:cubicBezTo>
                  <a:cubicBezTo>
                    <a:pt x="5" y="8"/>
                    <a:pt x="5" y="7"/>
                    <a:pt x="6" y="6"/>
                  </a:cubicBezTo>
                  <a:cubicBezTo>
                    <a:pt x="6" y="5"/>
                    <a:pt x="7" y="4"/>
                    <a:pt x="7" y="3"/>
                  </a:cubicBezTo>
                  <a:cubicBezTo>
                    <a:pt x="7" y="2"/>
                    <a:pt x="7" y="1"/>
                    <a:pt x="8" y="1"/>
                  </a:cubicBezTo>
                  <a:cubicBezTo>
                    <a:pt x="8" y="1"/>
                    <a:pt x="8" y="1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1" y="2"/>
                    <a:pt x="11" y="2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4"/>
                    <a:pt x="12" y="5"/>
                    <a:pt x="11" y="6"/>
                  </a:cubicBezTo>
                  <a:cubicBezTo>
                    <a:pt x="11" y="8"/>
                    <a:pt x="10" y="9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1" y="9"/>
                    <a:pt x="12" y="9"/>
                    <a:pt x="13" y="8"/>
                  </a:cubicBezTo>
                  <a:cubicBezTo>
                    <a:pt x="13" y="7"/>
                    <a:pt x="14" y="6"/>
                    <a:pt x="15" y="5"/>
                  </a:cubicBezTo>
                  <a:cubicBezTo>
                    <a:pt x="16" y="4"/>
                    <a:pt x="17" y="3"/>
                    <a:pt x="17" y="3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2"/>
                    <a:pt x="19" y="2"/>
                    <a:pt x="20" y="2"/>
                  </a:cubicBezTo>
                  <a:cubicBezTo>
                    <a:pt x="20" y="2"/>
                    <a:pt x="21" y="2"/>
                    <a:pt x="21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3" y="12"/>
                    <a:pt x="23" y="12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1"/>
                    <a:pt x="24" y="11"/>
                    <a:pt x="24" y="10"/>
                  </a:cubicBezTo>
                  <a:cubicBezTo>
                    <a:pt x="24" y="10"/>
                    <a:pt x="24" y="10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25" y="10"/>
                    <a:pt x="26" y="9"/>
                  </a:cubicBezTo>
                  <a:cubicBezTo>
                    <a:pt x="26" y="9"/>
                    <a:pt x="26" y="8"/>
                    <a:pt x="27" y="7"/>
                  </a:cubicBezTo>
                  <a:cubicBezTo>
                    <a:pt x="27" y="7"/>
                    <a:pt x="28" y="6"/>
                    <a:pt x="29" y="5"/>
                  </a:cubicBezTo>
                  <a:cubicBezTo>
                    <a:pt x="29" y="4"/>
                    <a:pt x="30" y="4"/>
                    <a:pt x="30" y="3"/>
                  </a:cubicBezTo>
                  <a:cubicBezTo>
                    <a:pt x="31" y="2"/>
                    <a:pt x="32" y="2"/>
                    <a:pt x="32" y="1"/>
                  </a:cubicBezTo>
                  <a:cubicBezTo>
                    <a:pt x="33" y="1"/>
                    <a:pt x="34" y="0"/>
                    <a:pt x="34" y="0"/>
                  </a:cubicBezTo>
                  <a:cubicBezTo>
                    <a:pt x="34" y="0"/>
                    <a:pt x="35" y="0"/>
                    <a:pt x="35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4"/>
                    <a:pt x="37" y="4"/>
                  </a:cubicBezTo>
                  <a:cubicBezTo>
                    <a:pt x="37" y="4"/>
                    <a:pt x="37" y="5"/>
                    <a:pt x="37" y="6"/>
                  </a:cubicBezTo>
                  <a:cubicBezTo>
                    <a:pt x="37" y="6"/>
                    <a:pt x="37" y="7"/>
                    <a:pt x="36" y="7"/>
                  </a:cubicBezTo>
                  <a:cubicBezTo>
                    <a:pt x="36" y="8"/>
                    <a:pt x="36" y="8"/>
                    <a:pt x="36" y="9"/>
                  </a:cubicBezTo>
                  <a:cubicBezTo>
                    <a:pt x="36" y="10"/>
                    <a:pt x="35" y="11"/>
                    <a:pt x="35" y="12"/>
                  </a:cubicBezTo>
                  <a:cubicBezTo>
                    <a:pt x="35" y="13"/>
                    <a:pt x="34" y="14"/>
                    <a:pt x="34" y="15"/>
                  </a:cubicBezTo>
                  <a:cubicBezTo>
                    <a:pt x="34" y="16"/>
                    <a:pt x="34" y="17"/>
                    <a:pt x="33" y="18"/>
                  </a:cubicBezTo>
                  <a:cubicBezTo>
                    <a:pt x="33" y="19"/>
                    <a:pt x="33" y="19"/>
                    <a:pt x="33" y="20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22"/>
                    <a:pt x="33" y="22"/>
                    <a:pt x="34" y="22"/>
                  </a:cubicBezTo>
                  <a:cubicBezTo>
                    <a:pt x="35" y="22"/>
                    <a:pt x="36" y="22"/>
                    <a:pt x="36" y="21"/>
                  </a:cubicBezTo>
                  <a:cubicBezTo>
                    <a:pt x="37" y="20"/>
                    <a:pt x="38" y="20"/>
                    <a:pt x="39" y="19"/>
                  </a:cubicBezTo>
                  <a:cubicBezTo>
                    <a:pt x="40" y="19"/>
                    <a:pt x="41" y="18"/>
                    <a:pt x="41" y="18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17"/>
                    <a:pt x="42" y="17"/>
                    <a:pt x="42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3" y="18"/>
                    <a:pt x="43" y="17"/>
                    <a:pt x="43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6" y="14"/>
                    <a:pt x="47" y="13"/>
                    <a:pt x="48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9" y="12"/>
                    <a:pt x="49" y="12"/>
                    <a:pt x="49" y="13"/>
                  </a:cubicBezTo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248FCC4C-EAEF-4A32-B259-97E22F6D89B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802669" y="3330576"/>
              <a:ext cx="212780" cy="212725"/>
            </a:xfrm>
            <a:custGeom>
              <a:avLst/>
              <a:gdLst>
                <a:gd name="T0" fmla="*/ 31 w 31"/>
                <a:gd name="T1" fmla="*/ 20 h 31"/>
                <a:gd name="T2" fmla="*/ 28 w 31"/>
                <a:gd name="T3" fmla="*/ 23 h 31"/>
                <a:gd name="T4" fmla="*/ 27 w 31"/>
                <a:gd name="T5" fmla="*/ 24 h 31"/>
                <a:gd name="T6" fmla="*/ 26 w 31"/>
                <a:gd name="T7" fmla="*/ 24 h 31"/>
                <a:gd name="T8" fmla="*/ 24 w 31"/>
                <a:gd name="T9" fmla="*/ 26 h 31"/>
                <a:gd name="T10" fmla="*/ 21 w 31"/>
                <a:gd name="T11" fmla="*/ 28 h 31"/>
                <a:gd name="T12" fmla="*/ 19 w 31"/>
                <a:gd name="T13" fmla="*/ 29 h 31"/>
                <a:gd name="T14" fmla="*/ 11 w 31"/>
                <a:gd name="T15" fmla="*/ 31 h 31"/>
                <a:gd name="T16" fmla="*/ 3 w 31"/>
                <a:gd name="T17" fmla="*/ 29 h 31"/>
                <a:gd name="T18" fmla="*/ 0 w 31"/>
                <a:gd name="T19" fmla="*/ 24 h 31"/>
                <a:gd name="T20" fmla="*/ 1 w 31"/>
                <a:gd name="T21" fmla="*/ 17 h 31"/>
                <a:gd name="T22" fmla="*/ 6 w 31"/>
                <a:gd name="T23" fmla="*/ 8 h 31"/>
                <a:gd name="T24" fmla="*/ 13 w 31"/>
                <a:gd name="T25" fmla="*/ 1 h 31"/>
                <a:gd name="T26" fmla="*/ 17 w 31"/>
                <a:gd name="T27" fmla="*/ 0 h 31"/>
                <a:gd name="T28" fmla="*/ 18 w 31"/>
                <a:gd name="T29" fmla="*/ 0 h 31"/>
                <a:gd name="T30" fmla="*/ 18 w 31"/>
                <a:gd name="T31" fmla="*/ 0 h 31"/>
                <a:gd name="T32" fmla="*/ 20 w 31"/>
                <a:gd name="T33" fmla="*/ 0 h 31"/>
                <a:gd name="T34" fmla="*/ 23 w 31"/>
                <a:gd name="T35" fmla="*/ 3 h 31"/>
                <a:gd name="T36" fmla="*/ 23 w 31"/>
                <a:gd name="T37" fmla="*/ 6 h 31"/>
                <a:gd name="T38" fmla="*/ 21 w 31"/>
                <a:gd name="T39" fmla="*/ 10 h 31"/>
                <a:gd name="T40" fmla="*/ 19 w 31"/>
                <a:gd name="T41" fmla="*/ 13 h 31"/>
                <a:gd name="T42" fmla="*/ 15 w 31"/>
                <a:gd name="T43" fmla="*/ 17 h 31"/>
                <a:gd name="T44" fmla="*/ 11 w 31"/>
                <a:gd name="T45" fmla="*/ 20 h 31"/>
                <a:gd name="T46" fmla="*/ 8 w 31"/>
                <a:gd name="T47" fmla="*/ 20 h 31"/>
                <a:gd name="T48" fmla="*/ 6 w 31"/>
                <a:gd name="T49" fmla="*/ 20 h 31"/>
                <a:gd name="T50" fmla="*/ 5 w 31"/>
                <a:gd name="T51" fmla="*/ 22 h 31"/>
                <a:gd name="T52" fmla="*/ 5 w 31"/>
                <a:gd name="T53" fmla="*/ 25 h 31"/>
                <a:gd name="T54" fmla="*/ 8 w 31"/>
                <a:gd name="T55" fmla="*/ 28 h 31"/>
                <a:gd name="T56" fmla="*/ 13 w 31"/>
                <a:gd name="T57" fmla="*/ 27 h 31"/>
                <a:gd name="T58" fmla="*/ 21 w 31"/>
                <a:gd name="T59" fmla="*/ 23 h 31"/>
                <a:gd name="T60" fmla="*/ 28 w 31"/>
                <a:gd name="T61" fmla="*/ 19 h 31"/>
                <a:gd name="T62" fmla="*/ 31 w 31"/>
                <a:gd name="T63" fmla="*/ 18 h 31"/>
                <a:gd name="T64" fmla="*/ 18 w 31"/>
                <a:gd name="T65" fmla="*/ 4 h 31"/>
                <a:gd name="T66" fmla="*/ 15 w 31"/>
                <a:gd name="T67" fmla="*/ 5 h 31"/>
                <a:gd name="T68" fmla="*/ 11 w 31"/>
                <a:gd name="T69" fmla="*/ 9 h 31"/>
                <a:gd name="T70" fmla="*/ 8 w 31"/>
                <a:gd name="T71" fmla="*/ 14 h 31"/>
                <a:gd name="T72" fmla="*/ 7 w 31"/>
                <a:gd name="T73" fmla="*/ 16 h 31"/>
                <a:gd name="T74" fmla="*/ 13 w 31"/>
                <a:gd name="T75" fmla="*/ 11 h 31"/>
                <a:gd name="T76" fmla="*/ 18 w 31"/>
                <a:gd name="T77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1" h="31">
                  <a:moveTo>
                    <a:pt x="31" y="18"/>
                  </a:moveTo>
                  <a:cubicBezTo>
                    <a:pt x="31" y="19"/>
                    <a:pt x="31" y="19"/>
                    <a:pt x="31" y="20"/>
                  </a:cubicBezTo>
                  <a:cubicBezTo>
                    <a:pt x="30" y="20"/>
                    <a:pt x="30" y="21"/>
                    <a:pt x="29" y="21"/>
                  </a:cubicBezTo>
                  <a:cubicBezTo>
                    <a:pt x="29" y="22"/>
                    <a:pt x="28" y="22"/>
                    <a:pt x="28" y="23"/>
                  </a:cubicBezTo>
                  <a:cubicBezTo>
                    <a:pt x="28" y="23"/>
                    <a:pt x="27" y="24"/>
                    <a:pt x="27" y="25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5" y="26"/>
                    <a:pt x="25" y="26"/>
                    <a:pt x="24" y="26"/>
                  </a:cubicBezTo>
                  <a:cubicBezTo>
                    <a:pt x="24" y="27"/>
                    <a:pt x="23" y="27"/>
                    <a:pt x="22" y="28"/>
                  </a:cubicBezTo>
                  <a:cubicBezTo>
                    <a:pt x="22" y="28"/>
                    <a:pt x="22" y="28"/>
                    <a:pt x="21" y="28"/>
                  </a:cubicBezTo>
                  <a:cubicBezTo>
                    <a:pt x="20" y="28"/>
                    <a:pt x="20" y="28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8" y="30"/>
                    <a:pt x="18" y="30"/>
                    <a:pt x="17" y="30"/>
                  </a:cubicBezTo>
                  <a:cubicBezTo>
                    <a:pt x="15" y="31"/>
                    <a:pt x="13" y="31"/>
                    <a:pt x="11" y="31"/>
                  </a:cubicBezTo>
                  <a:cubicBezTo>
                    <a:pt x="10" y="31"/>
                    <a:pt x="8" y="31"/>
                    <a:pt x="7" y="31"/>
                  </a:cubicBezTo>
                  <a:cubicBezTo>
                    <a:pt x="5" y="30"/>
                    <a:pt x="4" y="30"/>
                    <a:pt x="3" y="29"/>
                  </a:cubicBezTo>
                  <a:cubicBezTo>
                    <a:pt x="3" y="28"/>
                    <a:pt x="2" y="27"/>
                    <a:pt x="1" y="26"/>
                  </a:cubicBezTo>
                  <a:cubicBezTo>
                    <a:pt x="1" y="25"/>
                    <a:pt x="0" y="25"/>
                    <a:pt x="0" y="24"/>
                  </a:cubicBezTo>
                  <a:cubicBezTo>
                    <a:pt x="0" y="23"/>
                    <a:pt x="0" y="22"/>
                    <a:pt x="0" y="22"/>
                  </a:cubicBezTo>
                  <a:cubicBezTo>
                    <a:pt x="0" y="20"/>
                    <a:pt x="0" y="19"/>
                    <a:pt x="1" y="17"/>
                  </a:cubicBezTo>
                  <a:cubicBezTo>
                    <a:pt x="1" y="16"/>
                    <a:pt x="2" y="14"/>
                    <a:pt x="3" y="12"/>
                  </a:cubicBezTo>
                  <a:cubicBezTo>
                    <a:pt x="4" y="11"/>
                    <a:pt x="4" y="9"/>
                    <a:pt x="6" y="8"/>
                  </a:cubicBezTo>
                  <a:cubicBezTo>
                    <a:pt x="7" y="6"/>
                    <a:pt x="8" y="5"/>
                    <a:pt x="9" y="4"/>
                  </a:cubicBezTo>
                  <a:cubicBezTo>
                    <a:pt x="10" y="2"/>
                    <a:pt x="11" y="1"/>
                    <a:pt x="13" y="1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9" y="0"/>
                  </a:cubicBezTo>
                  <a:cubicBezTo>
                    <a:pt x="19" y="0"/>
                    <a:pt x="19" y="0"/>
                    <a:pt x="20" y="0"/>
                  </a:cubicBezTo>
                  <a:cubicBezTo>
                    <a:pt x="20" y="1"/>
                    <a:pt x="21" y="1"/>
                    <a:pt x="21" y="1"/>
                  </a:cubicBezTo>
                  <a:cubicBezTo>
                    <a:pt x="22" y="2"/>
                    <a:pt x="22" y="2"/>
                    <a:pt x="23" y="3"/>
                  </a:cubicBezTo>
                  <a:cubicBezTo>
                    <a:pt x="23" y="3"/>
                    <a:pt x="23" y="3"/>
                    <a:pt x="23" y="4"/>
                  </a:cubicBezTo>
                  <a:cubicBezTo>
                    <a:pt x="23" y="5"/>
                    <a:pt x="23" y="5"/>
                    <a:pt x="23" y="6"/>
                  </a:cubicBezTo>
                  <a:cubicBezTo>
                    <a:pt x="22" y="7"/>
                    <a:pt x="22" y="7"/>
                    <a:pt x="22" y="8"/>
                  </a:cubicBezTo>
                  <a:cubicBezTo>
                    <a:pt x="21" y="9"/>
                    <a:pt x="21" y="9"/>
                    <a:pt x="21" y="10"/>
                  </a:cubicBezTo>
                  <a:cubicBezTo>
                    <a:pt x="20" y="11"/>
                    <a:pt x="20" y="11"/>
                    <a:pt x="20" y="12"/>
                  </a:cubicBezTo>
                  <a:cubicBezTo>
                    <a:pt x="20" y="12"/>
                    <a:pt x="19" y="12"/>
                    <a:pt x="19" y="13"/>
                  </a:cubicBezTo>
                  <a:cubicBezTo>
                    <a:pt x="18" y="13"/>
                    <a:pt x="18" y="14"/>
                    <a:pt x="17" y="15"/>
                  </a:cubicBezTo>
                  <a:cubicBezTo>
                    <a:pt x="16" y="15"/>
                    <a:pt x="16" y="16"/>
                    <a:pt x="15" y="17"/>
                  </a:cubicBezTo>
                  <a:cubicBezTo>
                    <a:pt x="14" y="17"/>
                    <a:pt x="13" y="18"/>
                    <a:pt x="13" y="19"/>
                  </a:cubicBezTo>
                  <a:cubicBezTo>
                    <a:pt x="12" y="19"/>
                    <a:pt x="11" y="20"/>
                    <a:pt x="11" y="20"/>
                  </a:cubicBezTo>
                  <a:cubicBezTo>
                    <a:pt x="10" y="21"/>
                    <a:pt x="10" y="21"/>
                    <a:pt x="9" y="21"/>
                  </a:cubicBezTo>
                  <a:cubicBezTo>
                    <a:pt x="9" y="21"/>
                    <a:pt x="9" y="21"/>
                    <a:pt x="8" y="20"/>
                  </a:cubicBezTo>
                  <a:cubicBezTo>
                    <a:pt x="7" y="20"/>
                    <a:pt x="7" y="19"/>
                    <a:pt x="6" y="19"/>
                  </a:cubicBezTo>
                  <a:cubicBezTo>
                    <a:pt x="6" y="19"/>
                    <a:pt x="6" y="19"/>
                    <a:pt x="6" y="20"/>
                  </a:cubicBezTo>
                  <a:cubicBezTo>
                    <a:pt x="5" y="20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2"/>
                    <a:pt x="5" y="23"/>
                    <a:pt x="5" y="23"/>
                  </a:cubicBezTo>
                  <a:cubicBezTo>
                    <a:pt x="5" y="23"/>
                    <a:pt x="5" y="24"/>
                    <a:pt x="5" y="25"/>
                  </a:cubicBezTo>
                  <a:cubicBezTo>
                    <a:pt x="5" y="25"/>
                    <a:pt x="6" y="26"/>
                    <a:pt x="6" y="26"/>
                  </a:cubicBezTo>
                  <a:cubicBezTo>
                    <a:pt x="7" y="27"/>
                    <a:pt x="7" y="27"/>
                    <a:pt x="8" y="28"/>
                  </a:cubicBezTo>
                  <a:cubicBezTo>
                    <a:pt x="8" y="28"/>
                    <a:pt x="9" y="28"/>
                    <a:pt x="10" y="28"/>
                  </a:cubicBezTo>
                  <a:cubicBezTo>
                    <a:pt x="10" y="28"/>
                    <a:pt x="11" y="28"/>
                    <a:pt x="13" y="27"/>
                  </a:cubicBezTo>
                  <a:cubicBezTo>
                    <a:pt x="14" y="27"/>
                    <a:pt x="15" y="26"/>
                    <a:pt x="16" y="26"/>
                  </a:cubicBezTo>
                  <a:cubicBezTo>
                    <a:pt x="18" y="25"/>
                    <a:pt x="19" y="24"/>
                    <a:pt x="21" y="23"/>
                  </a:cubicBezTo>
                  <a:cubicBezTo>
                    <a:pt x="22" y="23"/>
                    <a:pt x="24" y="22"/>
                    <a:pt x="25" y="21"/>
                  </a:cubicBezTo>
                  <a:cubicBezTo>
                    <a:pt x="26" y="20"/>
                    <a:pt x="27" y="19"/>
                    <a:pt x="28" y="19"/>
                  </a:cubicBezTo>
                  <a:cubicBezTo>
                    <a:pt x="29" y="18"/>
                    <a:pt x="29" y="18"/>
                    <a:pt x="30" y="17"/>
                  </a:cubicBezTo>
                  <a:cubicBezTo>
                    <a:pt x="30" y="17"/>
                    <a:pt x="30" y="17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moveTo>
                    <a:pt x="18" y="4"/>
                  </a:moveTo>
                  <a:cubicBezTo>
                    <a:pt x="17" y="4"/>
                    <a:pt x="17" y="4"/>
                    <a:pt x="17" y="4"/>
                  </a:cubicBezTo>
                  <a:cubicBezTo>
                    <a:pt x="16" y="4"/>
                    <a:pt x="16" y="5"/>
                    <a:pt x="15" y="5"/>
                  </a:cubicBezTo>
                  <a:cubicBezTo>
                    <a:pt x="14" y="6"/>
                    <a:pt x="14" y="6"/>
                    <a:pt x="13" y="7"/>
                  </a:cubicBezTo>
                  <a:cubicBezTo>
                    <a:pt x="12" y="8"/>
                    <a:pt x="11" y="9"/>
                    <a:pt x="11" y="9"/>
                  </a:cubicBezTo>
                  <a:cubicBezTo>
                    <a:pt x="10" y="10"/>
                    <a:pt x="9" y="12"/>
                    <a:pt x="8" y="13"/>
                  </a:cubicBezTo>
                  <a:cubicBezTo>
                    <a:pt x="8" y="13"/>
                    <a:pt x="8" y="14"/>
                    <a:pt x="8" y="14"/>
                  </a:cubicBezTo>
                  <a:cubicBezTo>
                    <a:pt x="7" y="14"/>
                    <a:pt x="7" y="15"/>
                    <a:pt x="7" y="15"/>
                  </a:cubicBezTo>
                  <a:cubicBezTo>
                    <a:pt x="7" y="15"/>
                    <a:pt x="7" y="16"/>
                    <a:pt x="7" y="16"/>
                  </a:cubicBezTo>
                  <a:cubicBezTo>
                    <a:pt x="8" y="16"/>
                    <a:pt x="9" y="15"/>
                    <a:pt x="10" y="14"/>
                  </a:cubicBezTo>
                  <a:cubicBezTo>
                    <a:pt x="11" y="13"/>
                    <a:pt x="12" y="12"/>
                    <a:pt x="13" y="11"/>
                  </a:cubicBezTo>
                  <a:cubicBezTo>
                    <a:pt x="14" y="10"/>
                    <a:pt x="15" y="8"/>
                    <a:pt x="16" y="7"/>
                  </a:cubicBezTo>
                  <a:cubicBezTo>
                    <a:pt x="17" y="6"/>
                    <a:pt x="17" y="5"/>
                    <a:pt x="18" y="4"/>
                  </a:cubicBezTo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id="{9314A1A7-4FEF-423A-AC52-377E1D03520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45657" y="3330576"/>
              <a:ext cx="165143" cy="212725"/>
            </a:xfrm>
            <a:custGeom>
              <a:avLst/>
              <a:gdLst>
                <a:gd name="T0" fmla="*/ 17 w 24"/>
                <a:gd name="T1" fmla="*/ 0 h 31"/>
                <a:gd name="T2" fmla="*/ 19 w 24"/>
                <a:gd name="T3" fmla="*/ 0 h 31"/>
                <a:gd name="T4" fmla="*/ 21 w 24"/>
                <a:gd name="T5" fmla="*/ 1 h 31"/>
                <a:gd name="T6" fmla="*/ 22 w 24"/>
                <a:gd name="T7" fmla="*/ 3 h 31"/>
                <a:gd name="T8" fmla="*/ 24 w 24"/>
                <a:gd name="T9" fmla="*/ 6 h 31"/>
                <a:gd name="T10" fmla="*/ 24 w 24"/>
                <a:gd name="T11" fmla="*/ 10 h 31"/>
                <a:gd name="T12" fmla="*/ 24 w 24"/>
                <a:gd name="T13" fmla="*/ 15 h 31"/>
                <a:gd name="T14" fmla="*/ 22 w 24"/>
                <a:gd name="T15" fmla="*/ 19 h 31"/>
                <a:gd name="T16" fmla="*/ 19 w 24"/>
                <a:gd name="T17" fmla="*/ 24 h 31"/>
                <a:gd name="T18" fmla="*/ 16 w 24"/>
                <a:gd name="T19" fmla="*/ 27 h 31"/>
                <a:gd name="T20" fmla="*/ 12 w 24"/>
                <a:gd name="T21" fmla="*/ 30 h 31"/>
                <a:gd name="T22" fmla="*/ 8 w 24"/>
                <a:gd name="T23" fmla="*/ 31 h 31"/>
                <a:gd name="T24" fmla="*/ 4 w 24"/>
                <a:gd name="T25" fmla="*/ 30 h 31"/>
                <a:gd name="T26" fmla="*/ 2 w 24"/>
                <a:gd name="T27" fmla="*/ 27 h 31"/>
                <a:gd name="T28" fmla="*/ 0 w 24"/>
                <a:gd name="T29" fmla="*/ 24 h 31"/>
                <a:gd name="T30" fmla="*/ 0 w 24"/>
                <a:gd name="T31" fmla="*/ 21 h 31"/>
                <a:gd name="T32" fmla="*/ 0 w 24"/>
                <a:gd name="T33" fmla="*/ 20 h 31"/>
                <a:gd name="T34" fmla="*/ 0 w 24"/>
                <a:gd name="T35" fmla="*/ 19 h 31"/>
                <a:gd name="T36" fmla="*/ 1 w 24"/>
                <a:gd name="T37" fmla="*/ 17 h 31"/>
                <a:gd name="T38" fmla="*/ 1 w 24"/>
                <a:gd name="T39" fmla="*/ 15 h 31"/>
                <a:gd name="T40" fmla="*/ 3 w 24"/>
                <a:gd name="T41" fmla="*/ 12 h 31"/>
                <a:gd name="T42" fmla="*/ 5 w 24"/>
                <a:gd name="T43" fmla="*/ 9 h 31"/>
                <a:gd name="T44" fmla="*/ 8 w 24"/>
                <a:gd name="T45" fmla="*/ 5 h 31"/>
                <a:gd name="T46" fmla="*/ 10 w 24"/>
                <a:gd name="T47" fmla="*/ 4 h 31"/>
                <a:gd name="T48" fmla="*/ 10 w 24"/>
                <a:gd name="T49" fmla="*/ 4 h 31"/>
                <a:gd name="T50" fmla="*/ 10 w 24"/>
                <a:gd name="T51" fmla="*/ 4 h 31"/>
                <a:gd name="T52" fmla="*/ 10 w 24"/>
                <a:gd name="T53" fmla="*/ 4 h 31"/>
                <a:gd name="T54" fmla="*/ 10 w 24"/>
                <a:gd name="T55" fmla="*/ 3 h 31"/>
                <a:gd name="T56" fmla="*/ 11 w 24"/>
                <a:gd name="T57" fmla="*/ 2 h 31"/>
                <a:gd name="T58" fmla="*/ 11 w 24"/>
                <a:gd name="T59" fmla="*/ 2 h 31"/>
                <a:gd name="T60" fmla="*/ 17 w 24"/>
                <a:gd name="T61" fmla="*/ 0 h 31"/>
                <a:gd name="T62" fmla="*/ 20 w 24"/>
                <a:gd name="T63" fmla="*/ 8 h 31"/>
                <a:gd name="T64" fmla="*/ 20 w 24"/>
                <a:gd name="T65" fmla="*/ 5 h 31"/>
                <a:gd name="T66" fmla="*/ 19 w 24"/>
                <a:gd name="T67" fmla="*/ 3 h 31"/>
                <a:gd name="T68" fmla="*/ 17 w 24"/>
                <a:gd name="T69" fmla="*/ 3 h 31"/>
                <a:gd name="T70" fmla="*/ 13 w 24"/>
                <a:gd name="T71" fmla="*/ 7 h 31"/>
                <a:gd name="T72" fmla="*/ 9 w 24"/>
                <a:gd name="T73" fmla="*/ 13 h 31"/>
                <a:gd name="T74" fmla="*/ 6 w 24"/>
                <a:gd name="T75" fmla="*/ 18 h 31"/>
                <a:gd name="T76" fmla="*/ 5 w 24"/>
                <a:gd name="T77" fmla="*/ 24 h 31"/>
                <a:gd name="T78" fmla="*/ 5 w 24"/>
                <a:gd name="T79" fmla="*/ 25 h 31"/>
                <a:gd name="T80" fmla="*/ 6 w 24"/>
                <a:gd name="T81" fmla="*/ 27 h 31"/>
                <a:gd name="T82" fmla="*/ 11 w 24"/>
                <a:gd name="T83" fmla="*/ 24 h 31"/>
                <a:gd name="T84" fmla="*/ 15 w 24"/>
                <a:gd name="T85" fmla="*/ 19 h 31"/>
                <a:gd name="T86" fmla="*/ 19 w 24"/>
                <a:gd name="T87" fmla="*/ 13 h 31"/>
                <a:gd name="T88" fmla="*/ 20 w 24"/>
                <a:gd name="T89" fmla="*/ 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" h="31">
                  <a:moveTo>
                    <a:pt x="17" y="0"/>
                  </a:moveTo>
                  <a:cubicBezTo>
                    <a:pt x="18" y="0"/>
                    <a:pt x="19" y="0"/>
                    <a:pt x="19" y="0"/>
                  </a:cubicBezTo>
                  <a:cubicBezTo>
                    <a:pt x="20" y="1"/>
                    <a:pt x="20" y="1"/>
                    <a:pt x="21" y="1"/>
                  </a:cubicBezTo>
                  <a:cubicBezTo>
                    <a:pt x="21" y="2"/>
                    <a:pt x="22" y="2"/>
                    <a:pt x="22" y="3"/>
                  </a:cubicBezTo>
                  <a:cubicBezTo>
                    <a:pt x="23" y="4"/>
                    <a:pt x="24" y="5"/>
                    <a:pt x="24" y="6"/>
                  </a:cubicBezTo>
                  <a:cubicBezTo>
                    <a:pt x="24" y="8"/>
                    <a:pt x="24" y="9"/>
                    <a:pt x="24" y="10"/>
                  </a:cubicBezTo>
                  <a:cubicBezTo>
                    <a:pt x="24" y="12"/>
                    <a:pt x="24" y="13"/>
                    <a:pt x="24" y="15"/>
                  </a:cubicBezTo>
                  <a:cubicBezTo>
                    <a:pt x="23" y="16"/>
                    <a:pt x="23" y="18"/>
                    <a:pt x="22" y="19"/>
                  </a:cubicBezTo>
                  <a:cubicBezTo>
                    <a:pt x="21" y="21"/>
                    <a:pt x="20" y="22"/>
                    <a:pt x="19" y="24"/>
                  </a:cubicBezTo>
                  <a:cubicBezTo>
                    <a:pt x="18" y="25"/>
                    <a:pt x="17" y="26"/>
                    <a:pt x="16" y="27"/>
                  </a:cubicBezTo>
                  <a:cubicBezTo>
                    <a:pt x="14" y="28"/>
                    <a:pt x="13" y="29"/>
                    <a:pt x="12" y="30"/>
                  </a:cubicBezTo>
                  <a:cubicBezTo>
                    <a:pt x="11" y="31"/>
                    <a:pt x="9" y="31"/>
                    <a:pt x="8" y="31"/>
                  </a:cubicBezTo>
                  <a:cubicBezTo>
                    <a:pt x="7" y="31"/>
                    <a:pt x="5" y="30"/>
                    <a:pt x="4" y="30"/>
                  </a:cubicBezTo>
                  <a:cubicBezTo>
                    <a:pt x="3" y="29"/>
                    <a:pt x="3" y="28"/>
                    <a:pt x="2" y="27"/>
                  </a:cubicBezTo>
                  <a:cubicBezTo>
                    <a:pt x="1" y="26"/>
                    <a:pt x="1" y="25"/>
                    <a:pt x="0" y="24"/>
                  </a:cubicBezTo>
                  <a:cubicBezTo>
                    <a:pt x="0" y="23"/>
                    <a:pt x="0" y="22"/>
                    <a:pt x="0" y="21"/>
                  </a:cubicBezTo>
                  <a:cubicBezTo>
                    <a:pt x="0" y="21"/>
                    <a:pt x="0" y="21"/>
                    <a:pt x="0" y="20"/>
                  </a:cubicBezTo>
                  <a:cubicBezTo>
                    <a:pt x="0" y="20"/>
                    <a:pt x="0" y="19"/>
                    <a:pt x="0" y="19"/>
                  </a:cubicBezTo>
                  <a:cubicBezTo>
                    <a:pt x="0" y="18"/>
                    <a:pt x="1" y="18"/>
                    <a:pt x="1" y="17"/>
                  </a:cubicBezTo>
                  <a:cubicBezTo>
                    <a:pt x="1" y="16"/>
                    <a:pt x="1" y="16"/>
                    <a:pt x="1" y="15"/>
                  </a:cubicBezTo>
                  <a:cubicBezTo>
                    <a:pt x="2" y="15"/>
                    <a:pt x="2" y="14"/>
                    <a:pt x="3" y="12"/>
                  </a:cubicBezTo>
                  <a:cubicBezTo>
                    <a:pt x="4" y="11"/>
                    <a:pt x="4" y="10"/>
                    <a:pt x="5" y="9"/>
                  </a:cubicBezTo>
                  <a:cubicBezTo>
                    <a:pt x="6" y="7"/>
                    <a:pt x="7" y="6"/>
                    <a:pt x="8" y="5"/>
                  </a:cubicBezTo>
                  <a:cubicBezTo>
                    <a:pt x="9" y="4"/>
                    <a:pt x="9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1" y="3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4" y="0"/>
                    <a:pt x="16" y="0"/>
                    <a:pt x="17" y="0"/>
                  </a:cubicBezTo>
                  <a:moveTo>
                    <a:pt x="20" y="8"/>
                  </a:moveTo>
                  <a:cubicBezTo>
                    <a:pt x="20" y="7"/>
                    <a:pt x="20" y="5"/>
                    <a:pt x="20" y="5"/>
                  </a:cubicBezTo>
                  <a:cubicBezTo>
                    <a:pt x="19" y="4"/>
                    <a:pt x="19" y="3"/>
                    <a:pt x="19" y="3"/>
                  </a:cubicBezTo>
                  <a:cubicBezTo>
                    <a:pt x="18" y="3"/>
                    <a:pt x="18" y="2"/>
                    <a:pt x="17" y="3"/>
                  </a:cubicBezTo>
                  <a:cubicBezTo>
                    <a:pt x="17" y="3"/>
                    <a:pt x="15" y="4"/>
                    <a:pt x="13" y="7"/>
                  </a:cubicBezTo>
                  <a:cubicBezTo>
                    <a:pt x="11" y="9"/>
                    <a:pt x="10" y="12"/>
                    <a:pt x="9" y="13"/>
                  </a:cubicBezTo>
                  <a:cubicBezTo>
                    <a:pt x="8" y="15"/>
                    <a:pt x="7" y="17"/>
                    <a:pt x="6" y="18"/>
                  </a:cubicBezTo>
                  <a:cubicBezTo>
                    <a:pt x="5" y="20"/>
                    <a:pt x="5" y="22"/>
                    <a:pt x="5" y="24"/>
                  </a:cubicBezTo>
                  <a:cubicBezTo>
                    <a:pt x="5" y="24"/>
                    <a:pt x="5" y="25"/>
                    <a:pt x="5" y="25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8" y="26"/>
                    <a:pt x="9" y="25"/>
                    <a:pt x="11" y="24"/>
                  </a:cubicBezTo>
                  <a:cubicBezTo>
                    <a:pt x="13" y="22"/>
                    <a:pt x="14" y="21"/>
                    <a:pt x="15" y="19"/>
                  </a:cubicBezTo>
                  <a:cubicBezTo>
                    <a:pt x="17" y="17"/>
                    <a:pt x="18" y="15"/>
                    <a:pt x="19" y="13"/>
                  </a:cubicBezTo>
                  <a:cubicBezTo>
                    <a:pt x="20" y="11"/>
                    <a:pt x="20" y="10"/>
                    <a:pt x="20" y="8"/>
                  </a:cubicBezTo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" name="Freeform 15">
              <a:extLst>
                <a:ext uri="{FF2B5EF4-FFF2-40B4-BE49-F238E27FC236}">
                  <a16:creationId xmlns:a16="http://schemas.microsoft.com/office/drawing/2014/main" id="{CF1AA9D5-FD4A-4F78-98BF-4E442F6C94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75866" y="3090864"/>
              <a:ext cx="287413" cy="650875"/>
            </a:xfrm>
            <a:custGeom>
              <a:avLst/>
              <a:gdLst>
                <a:gd name="T0" fmla="*/ 41 w 42"/>
                <a:gd name="T1" fmla="*/ 11 h 95"/>
                <a:gd name="T2" fmla="*/ 39 w 42"/>
                <a:gd name="T3" fmla="*/ 13 h 95"/>
                <a:gd name="T4" fmla="*/ 38 w 42"/>
                <a:gd name="T5" fmla="*/ 11 h 95"/>
                <a:gd name="T6" fmla="*/ 38 w 42"/>
                <a:gd name="T7" fmla="*/ 7 h 95"/>
                <a:gd name="T8" fmla="*/ 36 w 42"/>
                <a:gd name="T9" fmla="*/ 5 h 95"/>
                <a:gd name="T10" fmla="*/ 35 w 42"/>
                <a:gd name="T11" fmla="*/ 8 h 95"/>
                <a:gd name="T12" fmla="*/ 33 w 42"/>
                <a:gd name="T13" fmla="*/ 12 h 95"/>
                <a:gd name="T14" fmla="*/ 29 w 42"/>
                <a:gd name="T15" fmla="*/ 24 h 95"/>
                <a:gd name="T16" fmla="*/ 25 w 42"/>
                <a:gd name="T17" fmla="*/ 35 h 95"/>
                <a:gd name="T18" fmla="*/ 25 w 42"/>
                <a:gd name="T19" fmla="*/ 38 h 95"/>
                <a:gd name="T20" fmla="*/ 27 w 42"/>
                <a:gd name="T21" fmla="*/ 38 h 95"/>
                <a:gd name="T22" fmla="*/ 32 w 42"/>
                <a:gd name="T23" fmla="*/ 37 h 95"/>
                <a:gd name="T24" fmla="*/ 36 w 42"/>
                <a:gd name="T25" fmla="*/ 37 h 95"/>
                <a:gd name="T26" fmla="*/ 38 w 42"/>
                <a:gd name="T27" fmla="*/ 37 h 95"/>
                <a:gd name="T28" fmla="*/ 39 w 42"/>
                <a:gd name="T29" fmla="*/ 38 h 95"/>
                <a:gd name="T30" fmla="*/ 37 w 42"/>
                <a:gd name="T31" fmla="*/ 40 h 95"/>
                <a:gd name="T32" fmla="*/ 34 w 42"/>
                <a:gd name="T33" fmla="*/ 41 h 95"/>
                <a:gd name="T34" fmla="*/ 29 w 42"/>
                <a:gd name="T35" fmla="*/ 42 h 95"/>
                <a:gd name="T36" fmla="*/ 20 w 42"/>
                <a:gd name="T37" fmla="*/ 52 h 95"/>
                <a:gd name="T38" fmla="*/ 15 w 42"/>
                <a:gd name="T39" fmla="*/ 66 h 95"/>
                <a:gd name="T40" fmla="*/ 10 w 42"/>
                <a:gd name="T41" fmla="*/ 79 h 95"/>
                <a:gd name="T42" fmla="*/ 7 w 42"/>
                <a:gd name="T43" fmla="*/ 88 h 95"/>
                <a:gd name="T44" fmla="*/ 6 w 42"/>
                <a:gd name="T45" fmla="*/ 92 h 95"/>
                <a:gd name="T46" fmla="*/ 5 w 42"/>
                <a:gd name="T47" fmla="*/ 94 h 95"/>
                <a:gd name="T48" fmla="*/ 4 w 42"/>
                <a:gd name="T49" fmla="*/ 95 h 95"/>
                <a:gd name="T50" fmla="*/ 2 w 42"/>
                <a:gd name="T51" fmla="*/ 95 h 95"/>
                <a:gd name="T52" fmla="*/ 0 w 42"/>
                <a:gd name="T53" fmla="*/ 93 h 95"/>
                <a:gd name="T54" fmla="*/ 0 w 42"/>
                <a:gd name="T55" fmla="*/ 91 h 95"/>
                <a:gd name="T56" fmla="*/ 4 w 42"/>
                <a:gd name="T57" fmla="*/ 82 h 95"/>
                <a:gd name="T58" fmla="*/ 8 w 42"/>
                <a:gd name="T59" fmla="*/ 72 h 95"/>
                <a:gd name="T60" fmla="*/ 10 w 42"/>
                <a:gd name="T61" fmla="*/ 65 h 95"/>
                <a:gd name="T62" fmla="*/ 13 w 42"/>
                <a:gd name="T63" fmla="*/ 56 h 95"/>
                <a:gd name="T64" fmla="*/ 16 w 42"/>
                <a:gd name="T65" fmla="*/ 48 h 95"/>
                <a:gd name="T66" fmla="*/ 16 w 42"/>
                <a:gd name="T67" fmla="*/ 46 h 95"/>
                <a:gd name="T68" fmla="*/ 14 w 42"/>
                <a:gd name="T69" fmla="*/ 43 h 95"/>
                <a:gd name="T70" fmla="*/ 14 w 42"/>
                <a:gd name="T71" fmla="*/ 41 h 95"/>
                <a:gd name="T72" fmla="*/ 17 w 42"/>
                <a:gd name="T73" fmla="*/ 40 h 95"/>
                <a:gd name="T74" fmla="*/ 24 w 42"/>
                <a:gd name="T75" fmla="*/ 24 h 95"/>
                <a:gd name="T76" fmla="*/ 31 w 42"/>
                <a:gd name="T77" fmla="*/ 4 h 95"/>
                <a:gd name="T78" fmla="*/ 38 w 42"/>
                <a:gd name="T79" fmla="*/ 1 h 95"/>
                <a:gd name="T80" fmla="*/ 41 w 42"/>
                <a:gd name="T81" fmla="*/ 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" h="95">
                  <a:moveTo>
                    <a:pt x="42" y="9"/>
                  </a:moveTo>
                  <a:cubicBezTo>
                    <a:pt x="42" y="10"/>
                    <a:pt x="41" y="11"/>
                    <a:pt x="41" y="11"/>
                  </a:cubicBezTo>
                  <a:cubicBezTo>
                    <a:pt x="41" y="12"/>
                    <a:pt x="40" y="12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8" y="13"/>
                    <a:pt x="38" y="13"/>
                  </a:cubicBezTo>
                  <a:cubicBezTo>
                    <a:pt x="38" y="12"/>
                    <a:pt x="38" y="12"/>
                    <a:pt x="38" y="11"/>
                  </a:cubicBezTo>
                  <a:cubicBezTo>
                    <a:pt x="39" y="11"/>
                    <a:pt x="39" y="11"/>
                    <a:pt x="39" y="10"/>
                  </a:cubicBezTo>
                  <a:cubicBezTo>
                    <a:pt x="39" y="9"/>
                    <a:pt x="39" y="8"/>
                    <a:pt x="38" y="7"/>
                  </a:cubicBezTo>
                  <a:cubicBezTo>
                    <a:pt x="38" y="6"/>
                    <a:pt x="38" y="5"/>
                    <a:pt x="37" y="5"/>
                  </a:cubicBezTo>
                  <a:cubicBezTo>
                    <a:pt x="37" y="5"/>
                    <a:pt x="37" y="5"/>
                    <a:pt x="36" y="5"/>
                  </a:cubicBezTo>
                  <a:cubicBezTo>
                    <a:pt x="36" y="6"/>
                    <a:pt x="36" y="6"/>
                    <a:pt x="35" y="6"/>
                  </a:cubicBezTo>
                  <a:cubicBezTo>
                    <a:pt x="35" y="7"/>
                    <a:pt x="35" y="7"/>
                    <a:pt x="35" y="8"/>
                  </a:cubicBezTo>
                  <a:cubicBezTo>
                    <a:pt x="34" y="8"/>
                    <a:pt x="34" y="9"/>
                    <a:pt x="34" y="9"/>
                  </a:cubicBezTo>
                  <a:cubicBezTo>
                    <a:pt x="34" y="9"/>
                    <a:pt x="33" y="10"/>
                    <a:pt x="33" y="12"/>
                  </a:cubicBezTo>
                  <a:cubicBezTo>
                    <a:pt x="32" y="13"/>
                    <a:pt x="32" y="15"/>
                    <a:pt x="31" y="17"/>
                  </a:cubicBezTo>
                  <a:cubicBezTo>
                    <a:pt x="30" y="19"/>
                    <a:pt x="30" y="21"/>
                    <a:pt x="29" y="24"/>
                  </a:cubicBezTo>
                  <a:cubicBezTo>
                    <a:pt x="28" y="26"/>
                    <a:pt x="27" y="28"/>
                    <a:pt x="27" y="30"/>
                  </a:cubicBezTo>
                  <a:cubicBezTo>
                    <a:pt x="26" y="32"/>
                    <a:pt x="25" y="34"/>
                    <a:pt x="25" y="35"/>
                  </a:cubicBezTo>
                  <a:cubicBezTo>
                    <a:pt x="25" y="37"/>
                    <a:pt x="24" y="38"/>
                    <a:pt x="24" y="38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38"/>
                    <a:pt x="26" y="38"/>
                    <a:pt x="26" y="38"/>
                  </a:cubicBezTo>
                  <a:cubicBezTo>
                    <a:pt x="26" y="38"/>
                    <a:pt x="27" y="38"/>
                    <a:pt x="27" y="38"/>
                  </a:cubicBezTo>
                  <a:cubicBezTo>
                    <a:pt x="27" y="38"/>
                    <a:pt x="28" y="38"/>
                    <a:pt x="29" y="38"/>
                  </a:cubicBezTo>
                  <a:cubicBezTo>
                    <a:pt x="30" y="38"/>
                    <a:pt x="31" y="37"/>
                    <a:pt x="32" y="37"/>
                  </a:cubicBezTo>
                  <a:cubicBezTo>
                    <a:pt x="33" y="37"/>
                    <a:pt x="34" y="37"/>
                    <a:pt x="35" y="37"/>
                  </a:cubicBezTo>
                  <a:cubicBezTo>
                    <a:pt x="35" y="37"/>
                    <a:pt x="36" y="37"/>
                    <a:pt x="36" y="37"/>
                  </a:cubicBezTo>
                  <a:cubicBezTo>
                    <a:pt x="36" y="37"/>
                    <a:pt x="37" y="37"/>
                    <a:pt x="37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9" y="37"/>
                    <a:pt x="39" y="37"/>
                    <a:pt x="39" y="38"/>
                  </a:cubicBezTo>
                  <a:cubicBezTo>
                    <a:pt x="39" y="38"/>
                    <a:pt x="38" y="38"/>
                    <a:pt x="38" y="39"/>
                  </a:cubicBezTo>
                  <a:cubicBezTo>
                    <a:pt x="37" y="39"/>
                    <a:pt x="37" y="40"/>
                    <a:pt x="37" y="40"/>
                  </a:cubicBezTo>
                  <a:cubicBezTo>
                    <a:pt x="36" y="40"/>
                    <a:pt x="36" y="40"/>
                    <a:pt x="35" y="40"/>
                  </a:cubicBezTo>
                  <a:cubicBezTo>
                    <a:pt x="35" y="40"/>
                    <a:pt x="34" y="40"/>
                    <a:pt x="34" y="41"/>
                  </a:cubicBezTo>
                  <a:cubicBezTo>
                    <a:pt x="33" y="41"/>
                    <a:pt x="32" y="41"/>
                    <a:pt x="31" y="41"/>
                  </a:cubicBezTo>
                  <a:cubicBezTo>
                    <a:pt x="31" y="41"/>
                    <a:pt x="30" y="42"/>
                    <a:pt x="29" y="42"/>
                  </a:cubicBezTo>
                  <a:cubicBezTo>
                    <a:pt x="27" y="42"/>
                    <a:pt x="25" y="43"/>
                    <a:pt x="23" y="44"/>
                  </a:cubicBezTo>
                  <a:cubicBezTo>
                    <a:pt x="22" y="46"/>
                    <a:pt x="21" y="49"/>
                    <a:pt x="20" y="52"/>
                  </a:cubicBezTo>
                  <a:cubicBezTo>
                    <a:pt x="19" y="54"/>
                    <a:pt x="18" y="57"/>
                    <a:pt x="17" y="60"/>
                  </a:cubicBezTo>
                  <a:cubicBezTo>
                    <a:pt x="17" y="62"/>
                    <a:pt x="16" y="64"/>
                    <a:pt x="15" y="66"/>
                  </a:cubicBezTo>
                  <a:cubicBezTo>
                    <a:pt x="14" y="68"/>
                    <a:pt x="14" y="70"/>
                    <a:pt x="13" y="72"/>
                  </a:cubicBezTo>
                  <a:cubicBezTo>
                    <a:pt x="12" y="75"/>
                    <a:pt x="11" y="77"/>
                    <a:pt x="10" y="79"/>
                  </a:cubicBezTo>
                  <a:cubicBezTo>
                    <a:pt x="9" y="82"/>
                    <a:pt x="8" y="84"/>
                    <a:pt x="8" y="86"/>
                  </a:cubicBezTo>
                  <a:cubicBezTo>
                    <a:pt x="8" y="86"/>
                    <a:pt x="7" y="87"/>
                    <a:pt x="7" y="88"/>
                  </a:cubicBezTo>
                  <a:cubicBezTo>
                    <a:pt x="7" y="88"/>
                    <a:pt x="7" y="89"/>
                    <a:pt x="7" y="90"/>
                  </a:cubicBezTo>
                  <a:cubicBezTo>
                    <a:pt x="6" y="90"/>
                    <a:pt x="6" y="91"/>
                    <a:pt x="6" y="92"/>
                  </a:cubicBezTo>
                  <a:cubicBezTo>
                    <a:pt x="6" y="92"/>
                    <a:pt x="5" y="93"/>
                    <a:pt x="5" y="93"/>
                  </a:cubicBezTo>
                  <a:cubicBezTo>
                    <a:pt x="5" y="94"/>
                    <a:pt x="5" y="94"/>
                    <a:pt x="5" y="94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4" y="95"/>
                    <a:pt x="4" y="95"/>
                    <a:pt x="4" y="95"/>
                  </a:cubicBezTo>
                  <a:cubicBezTo>
                    <a:pt x="4" y="95"/>
                    <a:pt x="4" y="95"/>
                    <a:pt x="3" y="95"/>
                  </a:cubicBezTo>
                  <a:cubicBezTo>
                    <a:pt x="3" y="95"/>
                    <a:pt x="3" y="95"/>
                    <a:pt x="2" y="95"/>
                  </a:cubicBezTo>
                  <a:cubicBezTo>
                    <a:pt x="2" y="95"/>
                    <a:pt x="1" y="95"/>
                    <a:pt x="1" y="94"/>
                  </a:cubicBezTo>
                  <a:cubicBezTo>
                    <a:pt x="1" y="94"/>
                    <a:pt x="0" y="94"/>
                    <a:pt x="0" y="93"/>
                  </a:cubicBezTo>
                  <a:cubicBezTo>
                    <a:pt x="0" y="93"/>
                    <a:pt x="0" y="93"/>
                    <a:pt x="0" y="92"/>
                  </a:cubicBezTo>
                  <a:cubicBezTo>
                    <a:pt x="0" y="92"/>
                    <a:pt x="0" y="92"/>
                    <a:pt x="0" y="91"/>
                  </a:cubicBezTo>
                  <a:cubicBezTo>
                    <a:pt x="1" y="90"/>
                    <a:pt x="1" y="88"/>
                    <a:pt x="2" y="87"/>
                  </a:cubicBezTo>
                  <a:cubicBezTo>
                    <a:pt x="2" y="85"/>
                    <a:pt x="3" y="84"/>
                    <a:pt x="4" y="82"/>
                  </a:cubicBezTo>
                  <a:cubicBezTo>
                    <a:pt x="5" y="80"/>
                    <a:pt x="5" y="78"/>
                    <a:pt x="6" y="76"/>
                  </a:cubicBezTo>
                  <a:cubicBezTo>
                    <a:pt x="7" y="75"/>
                    <a:pt x="7" y="73"/>
                    <a:pt x="8" y="72"/>
                  </a:cubicBezTo>
                  <a:cubicBezTo>
                    <a:pt x="8" y="70"/>
                    <a:pt x="9" y="69"/>
                    <a:pt x="9" y="68"/>
                  </a:cubicBezTo>
                  <a:cubicBezTo>
                    <a:pt x="9" y="68"/>
                    <a:pt x="10" y="66"/>
                    <a:pt x="10" y="65"/>
                  </a:cubicBezTo>
                  <a:cubicBezTo>
                    <a:pt x="11" y="64"/>
                    <a:pt x="11" y="62"/>
                    <a:pt x="12" y="61"/>
                  </a:cubicBezTo>
                  <a:cubicBezTo>
                    <a:pt x="12" y="59"/>
                    <a:pt x="13" y="58"/>
                    <a:pt x="13" y="56"/>
                  </a:cubicBezTo>
                  <a:cubicBezTo>
                    <a:pt x="14" y="54"/>
                    <a:pt x="14" y="53"/>
                    <a:pt x="15" y="52"/>
                  </a:cubicBezTo>
                  <a:cubicBezTo>
                    <a:pt x="15" y="50"/>
                    <a:pt x="15" y="49"/>
                    <a:pt x="16" y="48"/>
                  </a:cubicBezTo>
                  <a:cubicBezTo>
                    <a:pt x="16" y="47"/>
                    <a:pt x="16" y="47"/>
                    <a:pt x="16" y="46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5" y="45"/>
                    <a:pt x="15" y="45"/>
                    <a:pt x="15" y="44"/>
                  </a:cubicBezTo>
                  <a:cubicBezTo>
                    <a:pt x="15" y="44"/>
                    <a:pt x="14" y="44"/>
                    <a:pt x="14" y="43"/>
                  </a:cubicBezTo>
                  <a:cubicBezTo>
                    <a:pt x="14" y="43"/>
                    <a:pt x="14" y="42"/>
                    <a:pt x="14" y="42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5" y="41"/>
                    <a:pt x="15" y="40"/>
                    <a:pt x="16" y="40"/>
                  </a:cubicBezTo>
                  <a:cubicBezTo>
                    <a:pt x="16" y="40"/>
                    <a:pt x="17" y="40"/>
                    <a:pt x="17" y="40"/>
                  </a:cubicBezTo>
                  <a:cubicBezTo>
                    <a:pt x="18" y="39"/>
                    <a:pt x="18" y="39"/>
                    <a:pt x="19" y="39"/>
                  </a:cubicBezTo>
                  <a:cubicBezTo>
                    <a:pt x="21" y="33"/>
                    <a:pt x="22" y="28"/>
                    <a:pt x="24" y="24"/>
                  </a:cubicBezTo>
                  <a:cubicBezTo>
                    <a:pt x="25" y="20"/>
                    <a:pt x="26" y="17"/>
                    <a:pt x="26" y="15"/>
                  </a:cubicBezTo>
                  <a:cubicBezTo>
                    <a:pt x="28" y="10"/>
                    <a:pt x="30" y="6"/>
                    <a:pt x="31" y="4"/>
                  </a:cubicBezTo>
                  <a:cubicBezTo>
                    <a:pt x="33" y="1"/>
                    <a:pt x="35" y="0"/>
                    <a:pt x="36" y="0"/>
                  </a:cubicBezTo>
                  <a:cubicBezTo>
                    <a:pt x="37" y="0"/>
                    <a:pt x="38" y="0"/>
                    <a:pt x="38" y="1"/>
                  </a:cubicBezTo>
                  <a:cubicBezTo>
                    <a:pt x="39" y="2"/>
                    <a:pt x="40" y="3"/>
                    <a:pt x="40" y="4"/>
                  </a:cubicBezTo>
                  <a:cubicBezTo>
                    <a:pt x="41" y="5"/>
                    <a:pt x="41" y="6"/>
                    <a:pt x="41" y="7"/>
                  </a:cubicBezTo>
                  <a:cubicBezTo>
                    <a:pt x="42" y="8"/>
                    <a:pt x="42" y="9"/>
                    <a:pt x="42" y="9"/>
                  </a:cubicBezTo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" name="Freeform 16">
              <a:extLst>
                <a:ext uri="{FF2B5EF4-FFF2-40B4-BE49-F238E27FC236}">
                  <a16:creationId xmlns:a16="http://schemas.microsoft.com/office/drawing/2014/main" id="{9A12DB98-F8DC-4CED-ADE6-BE65AC98EA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6493" y="3324226"/>
              <a:ext cx="204841" cy="219075"/>
            </a:xfrm>
            <a:custGeom>
              <a:avLst/>
              <a:gdLst>
                <a:gd name="T0" fmla="*/ 30 w 30"/>
                <a:gd name="T1" fmla="*/ 18 h 32"/>
                <a:gd name="T2" fmla="*/ 28 w 30"/>
                <a:gd name="T3" fmla="*/ 21 h 32"/>
                <a:gd name="T4" fmla="*/ 23 w 30"/>
                <a:gd name="T5" fmla="*/ 26 h 32"/>
                <a:gd name="T6" fmla="*/ 22 w 30"/>
                <a:gd name="T7" fmla="*/ 25 h 32"/>
                <a:gd name="T8" fmla="*/ 21 w 30"/>
                <a:gd name="T9" fmla="*/ 27 h 32"/>
                <a:gd name="T10" fmla="*/ 20 w 30"/>
                <a:gd name="T11" fmla="*/ 28 h 32"/>
                <a:gd name="T12" fmla="*/ 19 w 30"/>
                <a:gd name="T13" fmla="*/ 28 h 32"/>
                <a:gd name="T14" fmla="*/ 18 w 30"/>
                <a:gd name="T15" fmla="*/ 29 h 32"/>
                <a:gd name="T16" fmla="*/ 15 w 30"/>
                <a:gd name="T17" fmla="*/ 30 h 32"/>
                <a:gd name="T18" fmla="*/ 13 w 30"/>
                <a:gd name="T19" fmla="*/ 31 h 32"/>
                <a:gd name="T20" fmla="*/ 9 w 30"/>
                <a:gd name="T21" fmla="*/ 32 h 32"/>
                <a:gd name="T22" fmla="*/ 7 w 30"/>
                <a:gd name="T23" fmla="*/ 31 h 32"/>
                <a:gd name="T24" fmla="*/ 5 w 30"/>
                <a:gd name="T25" fmla="*/ 30 h 32"/>
                <a:gd name="T26" fmla="*/ 1 w 30"/>
                <a:gd name="T27" fmla="*/ 26 h 32"/>
                <a:gd name="T28" fmla="*/ 0 w 30"/>
                <a:gd name="T29" fmla="*/ 21 h 32"/>
                <a:gd name="T30" fmla="*/ 3 w 30"/>
                <a:gd name="T31" fmla="*/ 12 h 32"/>
                <a:gd name="T32" fmla="*/ 10 w 30"/>
                <a:gd name="T33" fmla="*/ 4 h 32"/>
                <a:gd name="T34" fmla="*/ 18 w 30"/>
                <a:gd name="T35" fmla="*/ 0 h 32"/>
                <a:gd name="T36" fmla="*/ 22 w 30"/>
                <a:gd name="T37" fmla="*/ 2 h 32"/>
                <a:gd name="T38" fmla="*/ 24 w 30"/>
                <a:gd name="T39" fmla="*/ 6 h 32"/>
                <a:gd name="T40" fmla="*/ 24 w 30"/>
                <a:gd name="T41" fmla="*/ 9 h 32"/>
                <a:gd name="T42" fmla="*/ 22 w 30"/>
                <a:gd name="T43" fmla="*/ 11 h 32"/>
                <a:gd name="T44" fmla="*/ 20 w 30"/>
                <a:gd name="T45" fmla="*/ 10 h 32"/>
                <a:gd name="T46" fmla="*/ 19 w 30"/>
                <a:gd name="T47" fmla="*/ 8 h 32"/>
                <a:gd name="T48" fmla="*/ 20 w 30"/>
                <a:gd name="T49" fmla="*/ 7 h 32"/>
                <a:gd name="T50" fmla="*/ 20 w 30"/>
                <a:gd name="T51" fmla="*/ 5 h 32"/>
                <a:gd name="T52" fmla="*/ 19 w 30"/>
                <a:gd name="T53" fmla="*/ 3 h 32"/>
                <a:gd name="T54" fmla="*/ 17 w 30"/>
                <a:gd name="T55" fmla="*/ 4 h 32"/>
                <a:gd name="T56" fmla="*/ 13 w 30"/>
                <a:gd name="T57" fmla="*/ 7 h 32"/>
                <a:gd name="T58" fmla="*/ 8 w 30"/>
                <a:gd name="T59" fmla="*/ 14 h 32"/>
                <a:gd name="T60" fmla="*/ 6 w 30"/>
                <a:gd name="T61" fmla="*/ 23 h 32"/>
                <a:gd name="T62" fmla="*/ 7 w 30"/>
                <a:gd name="T63" fmla="*/ 27 h 32"/>
                <a:gd name="T64" fmla="*/ 12 w 30"/>
                <a:gd name="T65" fmla="*/ 27 h 32"/>
                <a:gd name="T66" fmla="*/ 18 w 30"/>
                <a:gd name="T67" fmla="*/ 24 h 32"/>
                <a:gd name="T68" fmla="*/ 20 w 30"/>
                <a:gd name="T69" fmla="*/ 23 h 32"/>
                <a:gd name="T70" fmla="*/ 23 w 30"/>
                <a:gd name="T71" fmla="*/ 21 h 32"/>
                <a:gd name="T72" fmla="*/ 25 w 30"/>
                <a:gd name="T73" fmla="*/ 20 h 32"/>
                <a:gd name="T74" fmla="*/ 27 w 30"/>
                <a:gd name="T75" fmla="*/ 18 h 32"/>
                <a:gd name="T76" fmla="*/ 29 w 30"/>
                <a:gd name="T77" fmla="*/ 1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" h="32">
                  <a:moveTo>
                    <a:pt x="30" y="18"/>
                  </a:move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9"/>
                    <a:pt x="29" y="19"/>
                  </a:cubicBezTo>
                  <a:cubicBezTo>
                    <a:pt x="29" y="19"/>
                    <a:pt x="29" y="20"/>
                    <a:pt x="28" y="21"/>
                  </a:cubicBezTo>
                  <a:cubicBezTo>
                    <a:pt x="27" y="21"/>
                    <a:pt x="27" y="22"/>
                    <a:pt x="26" y="23"/>
                  </a:cubicBezTo>
                  <a:cubicBezTo>
                    <a:pt x="25" y="24"/>
                    <a:pt x="24" y="25"/>
                    <a:pt x="23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5"/>
                    <a:pt x="22" y="25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1" y="26"/>
                    <a:pt x="21" y="27"/>
                    <a:pt x="21" y="27"/>
                  </a:cubicBezTo>
                  <a:cubicBezTo>
                    <a:pt x="21" y="27"/>
                    <a:pt x="21" y="27"/>
                    <a:pt x="20" y="27"/>
                  </a:cubicBezTo>
                  <a:cubicBezTo>
                    <a:pt x="20" y="27"/>
                    <a:pt x="20" y="27"/>
                    <a:pt x="20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8" y="28"/>
                    <a:pt x="18" y="29"/>
                  </a:cubicBezTo>
                  <a:cubicBezTo>
                    <a:pt x="18" y="29"/>
                    <a:pt x="17" y="29"/>
                    <a:pt x="17" y="30"/>
                  </a:cubicBezTo>
                  <a:cubicBezTo>
                    <a:pt x="16" y="30"/>
                    <a:pt x="16" y="30"/>
                    <a:pt x="15" y="30"/>
                  </a:cubicBezTo>
                  <a:cubicBezTo>
                    <a:pt x="15" y="30"/>
                    <a:pt x="14" y="31"/>
                    <a:pt x="14" y="31"/>
                  </a:cubicBezTo>
                  <a:cubicBezTo>
                    <a:pt x="14" y="31"/>
                    <a:pt x="13" y="31"/>
                    <a:pt x="13" y="31"/>
                  </a:cubicBezTo>
                  <a:cubicBezTo>
                    <a:pt x="12" y="31"/>
                    <a:pt x="12" y="32"/>
                    <a:pt x="11" y="32"/>
                  </a:cubicBezTo>
                  <a:cubicBezTo>
                    <a:pt x="11" y="32"/>
                    <a:pt x="10" y="32"/>
                    <a:pt x="9" y="32"/>
                  </a:cubicBezTo>
                  <a:cubicBezTo>
                    <a:pt x="9" y="32"/>
                    <a:pt x="9" y="32"/>
                    <a:pt x="8" y="32"/>
                  </a:cubicBezTo>
                  <a:cubicBezTo>
                    <a:pt x="8" y="31"/>
                    <a:pt x="8" y="31"/>
                    <a:pt x="7" y="31"/>
                  </a:cubicBezTo>
                  <a:cubicBezTo>
                    <a:pt x="7" y="31"/>
                    <a:pt x="7" y="31"/>
                    <a:pt x="6" y="31"/>
                  </a:cubicBezTo>
                  <a:cubicBezTo>
                    <a:pt x="6" y="31"/>
                    <a:pt x="5" y="30"/>
                    <a:pt x="5" y="30"/>
                  </a:cubicBezTo>
                  <a:cubicBezTo>
                    <a:pt x="4" y="30"/>
                    <a:pt x="4" y="29"/>
                    <a:pt x="3" y="28"/>
                  </a:cubicBezTo>
                  <a:cubicBezTo>
                    <a:pt x="2" y="28"/>
                    <a:pt x="2" y="27"/>
                    <a:pt x="1" y="26"/>
                  </a:cubicBezTo>
                  <a:cubicBezTo>
                    <a:pt x="1" y="25"/>
                    <a:pt x="1" y="24"/>
                    <a:pt x="0" y="23"/>
                  </a:cubicBezTo>
                  <a:cubicBezTo>
                    <a:pt x="0" y="22"/>
                    <a:pt x="0" y="22"/>
                    <a:pt x="0" y="21"/>
                  </a:cubicBezTo>
                  <a:cubicBezTo>
                    <a:pt x="0" y="20"/>
                    <a:pt x="0" y="18"/>
                    <a:pt x="1" y="17"/>
                  </a:cubicBezTo>
                  <a:cubicBezTo>
                    <a:pt x="2" y="15"/>
                    <a:pt x="2" y="14"/>
                    <a:pt x="3" y="12"/>
                  </a:cubicBezTo>
                  <a:cubicBezTo>
                    <a:pt x="4" y="10"/>
                    <a:pt x="5" y="9"/>
                    <a:pt x="7" y="8"/>
                  </a:cubicBezTo>
                  <a:cubicBezTo>
                    <a:pt x="8" y="6"/>
                    <a:pt x="9" y="5"/>
                    <a:pt x="10" y="4"/>
                  </a:cubicBezTo>
                  <a:cubicBezTo>
                    <a:pt x="12" y="3"/>
                    <a:pt x="13" y="2"/>
                    <a:pt x="14" y="1"/>
                  </a:cubicBezTo>
                  <a:cubicBezTo>
                    <a:pt x="15" y="1"/>
                    <a:pt x="17" y="0"/>
                    <a:pt x="18" y="0"/>
                  </a:cubicBezTo>
                  <a:cubicBezTo>
                    <a:pt x="19" y="0"/>
                    <a:pt x="20" y="0"/>
                    <a:pt x="20" y="1"/>
                  </a:cubicBezTo>
                  <a:cubicBezTo>
                    <a:pt x="21" y="1"/>
                    <a:pt x="22" y="2"/>
                    <a:pt x="22" y="2"/>
                  </a:cubicBezTo>
                  <a:cubicBezTo>
                    <a:pt x="23" y="3"/>
                    <a:pt x="23" y="3"/>
                    <a:pt x="24" y="4"/>
                  </a:cubicBezTo>
                  <a:cubicBezTo>
                    <a:pt x="24" y="5"/>
                    <a:pt x="24" y="6"/>
                    <a:pt x="24" y="6"/>
                  </a:cubicBezTo>
                  <a:cubicBezTo>
                    <a:pt x="24" y="7"/>
                    <a:pt x="24" y="7"/>
                    <a:pt x="24" y="8"/>
                  </a:cubicBezTo>
                  <a:cubicBezTo>
                    <a:pt x="24" y="8"/>
                    <a:pt x="24" y="9"/>
                    <a:pt x="24" y="9"/>
                  </a:cubicBezTo>
                  <a:cubicBezTo>
                    <a:pt x="24" y="10"/>
                    <a:pt x="23" y="10"/>
                    <a:pt x="23" y="11"/>
                  </a:cubicBezTo>
                  <a:cubicBezTo>
                    <a:pt x="23" y="11"/>
                    <a:pt x="23" y="11"/>
                    <a:pt x="22" y="11"/>
                  </a:cubicBezTo>
                  <a:cubicBezTo>
                    <a:pt x="22" y="11"/>
                    <a:pt x="22" y="11"/>
                    <a:pt x="21" y="11"/>
                  </a:cubicBezTo>
                  <a:cubicBezTo>
                    <a:pt x="21" y="11"/>
                    <a:pt x="21" y="10"/>
                    <a:pt x="20" y="10"/>
                  </a:cubicBezTo>
                  <a:cubicBezTo>
                    <a:pt x="20" y="10"/>
                    <a:pt x="20" y="10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9" y="7"/>
                    <a:pt x="20" y="7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20" y="5"/>
                    <a:pt x="20" y="4"/>
                  </a:cubicBezTo>
                  <a:cubicBezTo>
                    <a:pt x="20" y="4"/>
                    <a:pt x="20" y="4"/>
                    <a:pt x="19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4"/>
                    <a:pt x="17" y="4"/>
                  </a:cubicBezTo>
                  <a:cubicBezTo>
                    <a:pt x="16" y="5"/>
                    <a:pt x="16" y="5"/>
                    <a:pt x="15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1" y="10"/>
                    <a:pt x="9" y="12"/>
                    <a:pt x="8" y="14"/>
                  </a:cubicBezTo>
                  <a:cubicBezTo>
                    <a:pt x="7" y="17"/>
                    <a:pt x="6" y="19"/>
                    <a:pt x="6" y="21"/>
                  </a:cubicBezTo>
                  <a:cubicBezTo>
                    <a:pt x="6" y="21"/>
                    <a:pt x="6" y="22"/>
                    <a:pt x="6" y="23"/>
                  </a:cubicBezTo>
                  <a:cubicBezTo>
                    <a:pt x="6" y="23"/>
                    <a:pt x="6" y="24"/>
                    <a:pt x="6" y="25"/>
                  </a:cubicBezTo>
                  <a:cubicBezTo>
                    <a:pt x="6" y="26"/>
                    <a:pt x="6" y="26"/>
                    <a:pt x="7" y="27"/>
                  </a:cubicBezTo>
                  <a:cubicBezTo>
                    <a:pt x="7" y="27"/>
                    <a:pt x="8" y="28"/>
                    <a:pt x="8" y="28"/>
                  </a:cubicBezTo>
                  <a:cubicBezTo>
                    <a:pt x="10" y="28"/>
                    <a:pt x="11" y="27"/>
                    <a:pt x="12" y="27"/>
                  </a:cubicBezTo>
                  <a:cubicBezTo>
                    <a:pt x="13" y="27"/>
                    <a:pt x="14" y="26"/>
                    <a:pt x="15" y="26"/>
                  </a:cubicBezTo>
                  <a:cubicBezTo>
                    <a:pt x="16" y="25"/>
                    <a:pt x="17" y="25"/>
                    <a:pt x="18" y="24"/>
                  </a:cubicBezTo>
                  <a:cubicBezTo>
                    <a:pt x="18" y="24"/>
                    <a:pt x="19" y="24"/>
                    <a:pt x="19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1" y="23"/>
                    <a:pt x="21" y="23"/>
                    <a:pt x="22" y="22"/>
                  </a:cubicBezTo>
                  <a:cubicBezTo>
                    <a:pt x="22" y="22"/>
                    <a:pt x="22" y="22"/>
                    <a:pt x="23" y="21"/>
                  </a:cubicBezTo>
                  <a:cubicBezTo>
                    <a:pt x="23" y="21"/>
                    <a:pt x="24" y="21"/>
                    <a:pt x="24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7" y="19"/>
                    <a:pt x="27" y="18"/>
                    <a:pt x="27" y="18"/>
                  </a:cubicBezTo>
                  <a:cubicBezTo>
                    <a:pt x="28" y="18"/>
                    <a:pt x="28" y="17"/>
                    <a:pt x="28" y="17"/>
                  </a:cubicBezTo>
                  <a:cubicBezTo>
                    <a:pt x="29" y="17"/>
                    <a:pt x="29" y="17"/>
                    <a:pt x="29" y="18"/>
                  </a:cubicBezTo>
                  <a:cubicBezTo>
                    <a:pt x="29" y="18"/>
                    <a:pt x="30" y="18"/>
                    <a:pt x="30" y="18"/>
                  </a:cubicBezTo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" name="Freeform 17">
              <a:extLst>
                <a:ext uri="{FF2B5EF4-FFF2-40B4-BE49-F238E27FC236}">
                  <a16:creationId xmlns:a16="http://schemas.microsoft.com/office/drawing/2014/main" id="{FA578B21-F6E4-47F4-B96E-D7EF44CD2D2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71333" y="3330576"/>
              <a:ext cx="254066" cy="212725"/>
            </a:xfrm>
            <a:custGeom>
              <a:avLst/>
              <a:gdLst>
                <a:gd name="T0" fmla="*/ 37 w 37"/>
                <a:gd name="T1" fmla="*/ 19 h 31"/>
                <a:gd name="T2" fmla="*/ 34 w 37"/>
                <a:gd name="T3" fmla="*/ 23 h 31"/>
                <a:gd name="T4" fmla="*/ 29 w 37"/>
                <a:gd name="T5" fmla="*/ 28 h 31"/>
                <a:gd name="T6" fmla="*/ 27 w 37"/>
                <a:gd name="T7" fmla="*/ 29 h 31"/>
                <a:gd name="T8" fmla="*/ 26 w 37"/>
                <a:gd name="T9" fmla="*/ 29 h 31"/>
                <a:gd name="T10" fmla="*/ 26 w 37"/>
                <a:gd name="T11" fmla="*/ 30 h 31"/>
                <a:gd name="T12" fmla="*/ 25 w 37"/>
                <a:gd name="T13" fmla="*/ 30 h 31"/>
                <a:gd name="T14" fmla="*/ 24 w 37"/>
                <a:gd name="T15" fmla="*/ 31 h 31"/>
                <a:gd name="T16" fmla="*/ 23 w 37"/>
                <a:gd name="T17" fmla="*/ 31 h 31"/>
                <a:gd name="T18" fmla="*/ 23 w 37"/>
                <a:gd name="T19" fmla="*/ 31 h 31"/>
                <a:gd name="T20" fmla="*/ 22 w 37"/>
                <a:gd name="T21" fmla="*/ 31 h 31"/>
                <a:gd name="T22" fmla="*/ 22 w 37"/>
                <a:gd name="T23" fmla="*/ 31 h 31"/>
                <a:gd name="T24" fmla="*/ 20 w 37"/>
                <a:gd name="T25" fmla="*/ 29 h 31"/>
                <a:gd name="T26" fmla="*/ 20 w 37"/>
                <a:gd name="T27" fmla="*/ 30 h 31"/>
                <a:gd name="T28" fmla="*/ 20 w 37"/>
                <a:gd name="T29" fmla="*/ 30 h 31"/>
                <a:gd name="T30" fmla="*/ 17 w 37"/>
                <a:gd name="T31" fmla="*/ 26 h 31"/>
                <a:gd name="T32" fmla="*/ 16 w 37"/>
                <a:gd name="T33" fmla="*/ 23 h 31"/>
                <a:gd name="T34" fmla="*/ 11 w 37"/>
                <a:gd name="T35" fmla="*/ 27 h 31"/>
                <a:gd name="T36" fmla="*/ 5 w 37"/>
                <a:gd name="T37" fmla="*/ 30 h 31"/>
                <a:gd name="T38" fmla="*/ 2 w 37"/>
                <a:gd name="T39" fmla="*/ 28 h 31"/>
                <a:gd name="T40" fmla="*/ 0 w 37"/>
                <a:gd name="T41" fmla="*/ 25 h 31"/>
                <a:gd name="T42" fmla="*/ 3 w 37"/>
                <a:gd name="T43" fmla="*/ 15 h 31"/>
                <a:gd name="T44" fmla="*/ 6 w 37"/>
                <a:gd name="T45" fmla="*/ 12 h 31"/>
                <a:gd name="T46" fmla="*/ 10 w 37"/>
                <a:gd name="T47" fmla="*/ 7 h 31"/>
                <a:gd name="T48" fmla="*/ 13 w 37"/>
                <a:gd name="T49" fmla="*/ 5 h 31"/>
                <a:gd name="T50" fmla="*/ 13 w 37"/>
                <a:gd name="T51" fmla="*/ 5 h 31"/>
                <a:gd name="T52" fmla="*/ 14 w 37"/>
                <a:gd name="T53" fmla="*/ 4 h 31"/>
                <a:gd name="T54" fmla="*/ 16 w 37"/>
                <a:gd name="T55" fmla="*/ 2 h 31"/>
                <a:gd name="T56" fmla="*/ 18 w 37"/>
                <a:gd name="T57" fmla="*/ 1 h 31"/>
                <a:gd name="T58" fmla="*/ 20 w 37"/>
                <a:gd name="T59" fmla="*/ 0 h 31"/>
                <a:gd name="T60" fmla="*/ 23 w 37"/>
                <a:gd name="T61" fmla="*/ 1 h 31"/>
                <a:gd name="T62" fmla="*/ 25 w 37"/>
                <a:gd name="T63" fmla="*/ 3 h 31"/>
                <a:gd name="T64" fmla="*/ 25 w 37"/>
                <a:gd name="T65" fmla="*/ 5 h 31"/>
                <a:gd name="T66" fmla="*/ 28 w 37"/>
                <a:gd name="T67" fmla="*/ 6 h 31"/>
                <a:gd name="T68" fmla="*/ 28 w 37"/>
                <a:gd name="T69" fmla="*/ 8 h 31"/>
                <a:gd name="T70" fmla="*/ 27 w 37"/>
                <a:gd name="T71" fmla="*/ 9 h 31"/>
                <a:gd name="T72" fmla="*/ 24 w 37"/>
                <a:gd name="T73" fmla="*/ 16 h 31"/>
                <a:gd name="T74" fmla="*/ 21 w 37"/>
                <a:gd name="T75" fmla="*/ 24 h 31"/>
                <a:gd name="T76" fmla="*/ 22 w 37"/>
                <a:gd name="T77" fmla="*/ 26 h 31"/>
                <a:gd name="T78" fmla="*/ 23 w 37"/>
                <a:gd name="T79" fmla="*/ 26 h 31"/>
                <a:gd name="T80" fmla="*/ 25 w 37"/>
                <a:gd name="T81" fmla="*/ 25 h 31"/>
                <a:gd name="T82" fmla="*/ 30 w 37"/>
                <a:gd name="T83" fmla="*/ 22 h 31"/>
                <a:gd name="T84" fmla="*/ 35 w 37"/>
                <a:gd name="T85" fmla="*/ 16 h 31"/>
                <a:gd name="T86" fmla="*/ 37 w 37"/>
                <a:gd name="T87" fmla="*/ 14 h 31"/>
                <a:gd name="T88" fmla="*/ 37 w 37"/>
                <a:gd name="T89" fmla="*/ 15 h 31"/>
                <a:gd name="T90" fmla="*/ 22 w 37"/>
                <a:gd name="T91" fmla="*/ 7 h 31"/>
                <a:gd name="T92" fmla="*/ 19 w 37"/>
                <a:gd name="T93" fmla="*/ 6 h 31"/>
                <a:gd name="T94" fmla="*/ 12 w 37"/>
                <a:gd name="T95" fmla="*/ 13 h 31"/>
                <a:gd name="T96" fmla="*/ 5 w 37"/>
                <a:gd name="T97" fmla="*/ 21 h 31"/>
                <a:gd name="T98" fmla="*/ 4 w 37"/>
                <a:gd name="T99" fmla="*/ 25 h 31"/>
                <a:gd name="T100" fmla="*/ 6 w 37"/>
                <a:gd name="T101" fmla="*/ 25 h 31"/>
                <a:gd name="T102" fmla="*/ 13 w 37"/>
                <a:gd name="T103" fmla="*/ 20 h 31"/>
                <a:gd name="T104" fmla="*/ 18 w 37"/>
                <a:gd name="T105" fmla="*/ 14 h 31"/>
                <a:gd name="T106" fmla="*/ 21 w 37"/>
                <a:gd name="T107" fmla="*/ 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" h="31">
                  <a:moveTo>
                    <a:pt x="37" y="16"/>
                  </a:moveTo>
                  <a:cubicBezTo>
                    <a:pt x="37" y="17"/>
                    <a:pt x="37" y="18"/>
                    <a:pt x="37" y="19"/>
                  </a:cubicBezTo>
                  <a:cubicBezTo>
                    <a:pt x="36" y="20"/>
                    <a:pt x="36" y="21"/>
                    <a:pt x="35" y="21"/>
                  </a:cubicBezTo>
                  <a:cubicBezTo>
                    <a:pt x="35" y="22"/>
                    <a:pt x="34" y="22"/>
                    <a:pt x="34" y="23"/>
                  </a:cubicBezTo>
                  <a:cubicBezTo>
                    <a:pt x="33" y="24"/>
                    <a:pt x="32" y="25"/>
                    <a:pt x="31" y="26"/>
                  </a:cubicBezTo>
                  <a:cubicBezTo>
                    <a:pt x="31" y="26"/>
                    <a:pt x="30" y="27"/>
                    <a:pt x="29" y="28"/>
                  </a:cubicBezTo>
                  <a:cubicBezTo>
                    <a:pt x="28" y="29"/>
                    <a:pt x="28" y="29"/>
                    <a:pt x="27" y="29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30"/>
                    <a:pt x="26" y="31"/>
                    <a:pt x="25" y="31"/>
                  </a:cubicBezTo>
                  <a:cubicBezTo>
                    <a:pt x="25" y="31"/>
                    <a:pt x="25" y="31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4" y="30"/>
                    <a:pt x="24" y="30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2" y="31"/>
                    <a:pt x="22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2" y="31"/>
                    <a:pt x="21" y="30"/>
                    <a:pt x="21" y="30"/>
                  </a:cubicBezTo>
                  <a:cubicBezTo>
                    <a:pt x="21" y="30"/>
                    <a:pt x="21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19" y="29"/>
                    <a:pt x="19" y="29"/>
                    <a:pt x="18" y="28"/>
                  </a:cubicBezTo>
                  <a:cubicBezTo>
                    <a:pt x="18" y="27"/>
                    <a:pt x="17" y="27"/>
                    <a:pt x="17" y="26"/>
                  </a:cubicBezTo>
                  <a:cubicBezTo>
                    <a:pt x="17" y="25"/>
                    <a:pt x="17" y="25"/>
                    <a:pt x="17" y="24"/>
                  </a:cubicBezTo>
                  <a:cubicBezTo>
                    <a:pt x="17" y="24"/>
                    <a:pt x="17" y="23"/>
                    <a:pt x="16" y="23"/>
                  </a:cubicBezTo>
                  <a:cubicBezTo>
                    <a:pt x="16" y="23"/>
                    <a:pt x="15" y="24"/>
                    <a:pt x="14" y="25"/>
                  </a:cubicBezTo>
                  <a:cubicBezTo>
                    <a:pt x="13" y="26"/>
                    <a:pt x="12" y="26"/>
                    <a:pt x="11" y="27"/>
                  </a:cubicBezTo>
                  <a:cubicBezTo>
                    <a:pt x="10" y="28"/>
                    <a:pt x="9" y="28"/>
                    <a:pt x="8" y="29"/>
                  </a:cubicBezTo>
                  <a:cubicBezTo>
                    <a:pt x="7" y="29"/>
                    <a:pt x="6" y="30"/>
                    <a:pt x="5" y="30"/>
                  </a:cubicBezTo>
                  <a:cubicBezTo>
                    <a:pt x="5" y="30"/>
                    <a:pt x="5" y="29"/>
                    <a:pt x="4" y="29"/>
                  </a:cubicBezTo>
                  <a:cubicBezTo>
                    <a:pt x="3" y="29"/>
                    <a:pt x="3" y="28"/>
                    <a:pt x="2" y="28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3"/>
                    <a:pt x="0" y="22"/>
                    <a:pt x="1" y="20"/>
                  </a:cubicBezTo>
                  <a:cubicBezTo>
                    <a:pt x="1" y="18"/>
                    <a:pt x="2" y="17"/>
                    <a:pt x="3" y="15"/>
                  </a:cubicBezTo>
                  <a:cubicBezTo>
                    <a:pt x="4" y="15"/>
                    <a:pt x="4" y="14"/>
                    <a:pt x="4" y="14"/>
                  </a:cubicBezTo>
                  <a:cubicBezTo>
                    <a:pt x="5" y="13"/>
                    <a:pt x="6" y="12"/>
                    <a:pt x="6" y="12"/>
                  </a:cubicBezTo>
                  <a:cubicBezTo>
                    <a:pt x="7" y="11"/>
                    <a:pt x="8" y="10"/>
                    <a:pt x="8" y="9"/>
                  </a:cubicBezTo>
                  <a:cubicBezTo>
                    <a:pt x="9" y="8"/>
                    <a:pt x="10" y="8"/>
                    <a:pt x="10" y="7"/>
                  </a:cubicBezTo>
                  <a:cubicBezTo>
                    <a:pt x="11" y="6"/>
                    <a:pt x="11" y="6"/>
                    <a:pt x="12" y="5"/>
                  </a:cubicBezTo>
                  <a:cubicBezTo>
                    <a:pt x="12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4" y="5"/>
                    <a:pt x="14" y="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5" y="3"/>
                  </a:cubicBezTo>
                  <a:cubicBezTo>
                    <a:pt x="15" y="3"/>
                    <a:pt x="16" y="2"/>
                    <a:pt x="16" y="2"/>
                  </a:cubicBezTo>
                  <a:cubicBezTo>
                    <a:pt x="16" y="2"/>
                    <a:pt x="17" y="2"/>
                    <a:pt x="17" y="2"/>
                  </a:cubicBezTo>
                  <a:cubicBezTo>
                    <a:pt x="17" y="1"/>
                    <a:pt x="17" y="1"/>
                    <a:pt x="18" y="1"/>
                  </a:cubicBezTo>
                  <a:cubicBezTo>
                    <a:pt x="18" y="1"/>
                    <a:pt x="18" y="1"/>
                    <a:pt x="19" y="0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2" y="1"/>
                    <a:pt x="22" y="1"/>
                    <a:pt x="23" y="1"/>
                  </a:cubicBezTo>
                  <a:cubicBezTo>
                    <a:pt x="23" y="2"/>
                    <a:pt x="24" y="2"/>
                    <a:pt x="24" y="2"/>
                  </a:cubicBezTo>
                  <a:cubicBezTo>
                    <a:pt x="24" y="2"/>
                    <a:pt x="25" y="3"/>
                    <a:pt x="25" y="3"/>
                  </a:cubicBezTo>
                  <a:cubicBezTo>
                    <a:pt x="25" y="3"/>
                    <a:pt x="25" y="3"/>
                    <a:pt x="25" y="4"/>
                  </a:cubicBezTo>
                  <a:cubicBezTo>
                    <a:pt x="25" y="4"/>
                    <a:pt x="25" y="5"/>
                    <a:pt x="25" y="5"/>
                  </a:cubicBezTo>
                  <a:cubicBezTo>
                    <a:pt x="26" y="6"/>
                    <a:pt x="26" y="6"/>
                    <a:pt x="27" y="6"/>
                  </a:cubicBezTo>
                  <a:cubicBezTo>
                    <a:pt x="27" y="6"/>
                    <a:pt x="28" y="6"/>
                    <a:pt x="28" y="6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8"/>
                    <a:pt x="28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10"/>
                    <a:pt x="26" y="11"/>
                    <a:pt x="25" y="12"/>
                  </a:cubicBezTo>
                  <a:cubicBezTo>
                    <a:pt x="25" y="13"/>
                    <a:pt x="24" y="15"/>
                    <a:pt x="24" y="16"/>
                  </a:cubicBezTo>
                  <a:cubicBezTo>
                    <a:pt x="23" y="17"/>
                    <a:pt x="23" y="19"/>
                    <a:pt x="22" y="20"/>
                  </a:cubicBezTo>
                  <a:cubicBezTo>
                    <a:pt x="22" y="21"/>
                    <a:pt x="21" y="22"/>
                    <a:pt x="21" y="24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7"/>
                    <a:pt x="22" y="27"/>
                    <a:pt x="23" y="26"/>
                  </a:cubicBezTo>
                  <a:cubicBezTo>
                    <a:pt x="23" y="26"/>
                    <a:pt x="24" y="26"/>
                    <a:pt x="24" y="26"/>
                  </a:cubicBezTo>
                  <a:cubicBezTo>
                    <a:pt x="25" y="26"/>
                    <a:pt x="25" y="25"/>
                    <a:pt x="25" y="25"/>
                  </a:cubicBezTo>
                  <a:cubicBezTo>
                    <a:pt x="26" y="25"/>
                    <a:pt x="26" y="25"/>
                    <a:pt x="27" y="24"/>
                  </a:cubicBezTo>
                  <a:cubicBezTo>
                    <a:pt x="28" y="24"/>
                    <a:pt x="29" y="23"/>
                    <a:pt x="30" y="22"/>
                  </a:cubicBezTo>
                  <a:cubicBezTo>
                    <a:pt x="31" y="21"/>
                    <a:pt x="32" y="20"/>
                    <a:pt x="33" y="19"/>
                  </a:cubicBezTo>
                  <a:cubicBezTo>
                    <a:pt x="34" y="18"/>
                    <a:pt x="35" y="17"/>
                    <a:pt x="35" y="16"/>
                  </a:cubicBezTo>
                  <a:cubicBezTo>
                    <a:pt x="36" y="15"/>
                    <a:pt x="36" y="15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16"/>
                    <a:pt x="37" y="16"/>
                    <a:pt x="37" y="16"/>
                  </a:cubicBezTo>
                  <a:moveTo>
                    <a:pt x="22" y="7"/>
                  </a:moveTo>
                  <a:cubicBezTo>
                    <a:pt x="22" y="6"/>
                    <a:pt x="22" y="6"/>
                    <a:pt x="21" y="5"/>
                  </a:cubicBezTo>
                  <a:cubicBezTo>
                    <a:pt x="21" y="5"/>
                    <a:pt x="20" y="6"/>
                    <a:pt x="19" y="6"/>
                  </a:cubicBezTo>
                  <a:cubicBezTo>
                    <a:pt x="18" y="7"/>
                    <a:pt x="17" y="8"/>
                    <a:pt x="16" y="9"/>
                  </a:cubicBezTo>
                  <a:cubicBezTo>
                    <a:pt x="14" y="10"/>
                    <a:pt x="13" y="11"/>
                    <a:pt x="12" y="13"/>
                  </a:cubicBezTo>
                  <a:cubicBezTo>
                    <a:pt x="10" y="14"/>
                    <a:pt x="9" y="16"/>
                    <a:pt x="8" y="17"/>
                  </a:cubicBezTo>
                  <a:cubicBezTo>
                    <a:pt x="7" y="19"/>
                    <a:pt x="6" y="20"/>
                    <a:pt x="5" y="21"/>
                  </a:cubicBezTo>
                  <a:cubicBezTo>
                    <a:pt x="5" y="23"/>
                    <a:pt x="4" y="24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5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7" y="24"/>
                    <a:pt x="8" y="24"/>
                    <a:pt x="9" y="23"/>
                  </a:cubicBezTo>
                  <a:cubicBezTo>
                    <a:pt x="10" y="22"/>
                    <a:pt x="12" y="21"/>
                    <a:pt x="13" y="20"/>
                  </a:cubicBezTo>
                  <a:cubicBezTo>
                    <a:pt x="14" y="18"/>
                    <a:pt x="16" y="17"/>
                    <a:pt x="17" y="16"/>
                  </a:cubicBezTo>
                  <a:cubicBezTo>
                    <a:pt x="17" y="16"/>
                    <a:pt x="17" y="15"/>
                    <a:pt x="18" y="14"/>
                  </a:cubicBezTo>
                  <a:cubicBezTo>
                    <a:pt x="18" y="14"/>
                    <a:pt x="19" y="13"/>
                    <a:pt x="20" y="12"/>
                  </a:cubicBezTo>
                  <a:cubicBezTo>
                    <a:pt x="20" y="11"/>
                    <a:pt x="21" y="10"/>
                    <a:pt x="21" y="9"/>
                  </a:cubicBezTo>
                  <a:cubicBezTo>
                    <a:pt x="22" y="8"/>
                    <a:pt x="22" y="7"/>
                    <a:pt x="22" y="7"/>
                  </a:cubicBezTo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" name="Freeform 18">
              <a:extLst>
                <a:ext uri="{FF2B5EF4-FFF2-40B4-BE49-F238E27FC236}">
                  <a16:creationId xmlns:a16="http://schemas.microsoft.com/office/drawing/2014/main" id="{64EEAB03-6FC1-4A38-8C1A-0831842697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8405" y="3336926"/>
              <a:ext cx="192138" cy="200025"/>
            </a:xfrm>
            <a:custGeom>
              <a:avLst/>
              <a:gdLst>
                <a:gd name="T0" fmla="*/ 28 w 28"/>
                <a:gd name="T1" fmla="*/ 4 h 29"/>
                <a:gd name="T2" fmla="*/ 28 w 28"/>
                <a:gd name="T3" fmla="*/ 6 h 29"/>
                <a:gd name="T4" fmla="*/ 27 w 28"/>
                <a:gd name="T5" fmla="*/ 8 h 29"/>
                <a:gd name="T6" fmla="*/ 26 w 28"/>
                <a:gd name="T7" fmla="*/ 9 h 29"/>
                <a:gd name="T8" fmla="*/ 25 w 28"/>
                <a:gd name="T9" fmla="*/ 10 h 29"/>
                <a:gd name="T10" fmla="*/ 24 w 28"/>
                <a:gd name="T11" fmla="*/ 11 h 29"/>
                <a:gd name="T12" fmla="*/ 22 w 28"/>
                <a:gd name="T13" fmla="*/ 11 h 29"/>
                <a:gd name="T14" fmla="*/ 21 w 28"/>
                <a:gd name="T15" fmla="*/ 10 h 29"/>
                <a:gd name="T16" fmla="*/ 21 w 28"/>
                <a:gd name="T17" fmla="*/ 10 h 29"/>
                <a:gd name="T18" fmla="*/ 22 w 28"/>
                <a:gd name="T19" fmla="*/ 9 h 29"/>
                <a:gd name="T20" fmla="*/ 22 w 28"/>
                <a:gd name="T21" fmla="*/ 7 h 29"/>
                <a:gd name="T22" fmla="*/ 23 w 28"/>
                <a:gd name="T23" fmla="*/ 6 h 29"/>
                <a:gd name="T24" fmla="*/ 23 w 28"/>
                <a:gd name="T25" fmla="*/ 5 h 29"/>
                <a:gd name="T26" fmla="*/ 23 w 28"/>
                <a:gd name="T27" fmla="*/ 4 h 29"/>
                <a:gd name="T28" fmla="*/ 22 w 28"/>
                <a:gd name="T29" fmla="*/ 4 h 29"/>
                <a:gd name="T30" fmla="*/ 22 w 28"/>
                <a:gd name="T31" fmla="*/ 4 h 29"/>
                <a:gd name="T32" fmla="*/ 18 w 28"/>
                <a:gd name="T33" fmla="*/ 6 h 29"/>
                <a:gd name="T34" fmla="*/ 14 w 28"/>
                <a:gd name="T35" fmla="*/ 9 h 29"/>
                <a:gd name="T36" fmla="*/ 11 w 28"/>
                <a:gd name="T37" fmla="*/ 12 h 29"/>
                <a:gd name="T38" fmla="*/ 9 w 28"/>
                <a:gd name="T39" fmla="*/ 17 h 29"/>
                <a:gd name="T40" fmla="*/ 8 w 28"/>
                <a:gd name="T41" fmla="*/ 19 h 29"/>
                <a:gd name="T42" fmla="*/ 7 w 28"/>
                <a:gd name="T43" fmla="*/ 22 h 29"/>
                <a:gd name="T44" fmla="*/ 6 w 28"/>
                <a:gd name="T45" fmla="*/ 25 h 29"/>
                <a:gd name="T46" fmla="*/ 5 w 28"/>
                <a:gd name="T47" fmla="*/ 28 h 29"/>
                <a:gd name="T48" fmla="*/ 4 w 28"/>
                <a:gd name="T49" fmla="*/ 28 h 29"/>
                <a:gd name="T50" fmla="*/ 3 w 28"/>
                <a:gd name="T51" fmla="*/ 29 h 29"/>
                <a:gd name="T52" fmla="*/ 2 w 28"/>
                <a:gd name="T53" fmla="*/ 28 h 29"/>
                <a:gd name="T54" fmla="*/ 1 w 28"/>
                <a:gd name="T55" fmla="*/ 27 h 29"/>
                <a:gd name="T56" fmla="*/ 0 w 28"/>
                <a:gd name="T57" fmla="*/ 26 h 29"/>
                <a:gd name="T58" fmla="*/ 0 w 28"/>
                <a:gd name="T59" fmla="*/ 25 h 29"/>
                <a:gd name="T60" fmla="*/ 0 w 28"/>
                <a:gd name="T61" fmla="*/ 24 h 29"/>
                <a:gd name="T62" fmla="*/ 1 w 28"/>
                <a:gd name="T63" fmla="*/ 21 h 29"/>
                <a:gd name="T64" fmla="*/ 2 w 28"/>
                <a:gd name="T65" fmla="*/ 16 h 29"/>
                <a:gd name="T66" fmla="*/ 4 w 28"/>
                <a:gd name="T67" fmla="*/ 11 h 29"/>
                <a:gd name="T68" fmla="*/ 6 w 28"/>
                <a:gd name="T69" fmla="*/ 6 h 29"/>
                <a:gd name="T70" fmla="*/ 7 w 28"/>
                <a:gd name="T71" fmla="*/ 1 h 29"/>
                <a:gd name="T72" fmla="*/ 8 w 28"/>
                <a:gd name="T73" fmla="*/ 0 h 29"/>
                <a:gd name="T74" fmla="*/ 9 w 28"/>
                <a:gd name="T75" fmla="*/ 0 h 29"/>
                <a:gd name="T76" fmla="*/ 10 w 28"/>
                <a:gd name="T77" fmla="*/ 0 h 29"/>
                <a:gd name="T78" fmla="*/ 11 w 28"/>
                <a:gd name="T79" fmla="*/ 1 h 29"/>
                <a:gd name="T80" fmla="*/ 12 w 28"/>
                <a:gd name="T81" fmla="*/ 2 h 29"/>
                <a:gd name="T82" fmla="*/ 13 w 28"/>
                <a:gd name="T83" fmla="*/ 2 h 29"/>
                <a:gd name="T84" fmla="*/ 12 w 28"/>
                <a:gd name="T85" fmla="*/ 3 h 29"/>
                <a:gd name="T86" fmla="*/ 12 w 28"/>
                <a:gd name="T87" fmla="*/ 4 h 29"/>
                <a:gd name="T88" fmla="*/ 11 w 28"/>
                <a:gd name="T89" fmla="*/ 6 h 29"/>
                <a:gd name="T90" fmla="*/ 11 w 28"/>
                <a:gd name="T91" fmla="*/ 7 h 29"/>
                <a:gd name="T92" fmla="*/ 13 w 28"/>
                <a:gd name="T93" fmla="*/ 5 h 29"/>
                <a:gd name="T94" fmla="*/ 16 w 28"/>
                <a:gd name="T95" fmla="*/ 2 h 29"/>
                <a:gd name="T96" fmla="*/ 20 w 28"/>
                <a:gd name="T97" fmla="*/ 0 h 29"/>
                <a:gd name="T98" fmla="*/ 22 w 28"/>
                <a:gd name="T99" fmla="*/ 0 h 29"/>
                <a:gd name="T100" fmla="*/ 24 w 28"/>
                <a:gd name="T101" fmla="*/ 0 h 29"/>
                <a:gd name="T102" fmla="*/ 26 w 28"/>
                <a:gd name="T103" fmla="*/ 1 h 29"/>
                <a:gd name="T104" fmla="*/ 28 w 28"/>
                <a:gd name="T105" fmla="*/ 3 h 29"/>
                <a:gd name="T106" fmla="*/ 28 w 28"/>
                <a:gd name="T107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8" h="29">
                  <a:moveTo>
                    <a:pt x="28" y="4"/>
                  </a:moveTo>
                  <a:cubicBezTo>
                    <a:pt x="28" y="5"/>
                    <a:pt x="28" y="5"/>
                    <a:pt x="28" y="6"/>
                  </a:cubicBezTo>
                  <a:cubicBezTo>
                    <a:pt x="28" y="6"/>
                    <a:pt x="27" y="7"/>
                    <a:pt x="27" y="8"/>
                  </a:cubicBezTo>
                  <a:cubicBezTo>
                    <a:pt x="27" y="8"/>
                    <a:pt x="26" y="9"/>
                    <a:pt x="26" y="9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4" y="10"/>
                    <a:pt x="24" y="11"/>
                    <a:pt x="24" y="11"/>
                  </a:cubicBezTo>
                  <a:cubicBezTo>
                    <a:pt x="23" y="11"/>
                    <a:pt x="22" y="11"/>
                    <a:pt x="22" y="11"/>
                  </a:cubicBezTo>
                  <a:cubicBezTo>
                    <a:pt x="22" y="11"/>
                    <a:pt x="21" y="10"/>
                    <a:pt x="21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2" y="9"/>
                    <a:pt x="22" y="9"/>
                  </a:cubicBezTo>
                  <a:cubicBezTo>
                    <a:pt x="22" y="8"/>
                    <a:pt x="22" y="8"/>
                    <a:pt x="22" y="7"/>
                  </a:cubicBezTo>
                  <a:cubicBezTo>
                    <a:pt x="22" y="7"/>
                    <a:pt x="22" y="6"/>
                    <a:pt x="23" y="6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5"/>
                    <a:pt x="23" y="5"/>
                    <a:pt x="23" y="4"/>
                  </a:cubicBezTo>
                  <a:cubicBezTo>
                    <a:pt x="23" y="4"/>
                    <a:pt x="23" y="4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0" y="5"/>
                    <a:pt x="19" y="5"/>
                    <a:pt x="18" y="6"/>
                  </a:cubicBezTo>
                  <a:cubicBezTo>
                    <a:pt x="16" y="7"/>
                    <a:pt x="15" y="8"/>
                    <a:pt x="14" y="9"/>
                  </a:cubicBezTo>
                  <a:cubicBezTo>
                    <a:pt x="13" y="10"/>
                    <a:pt x="12" y="11"/>
                    <a:pt x="11" y="12"/>
                  </a:cubicBezTo>
                  <a:cubicBezTo>
                    <a:pt x="10" y="13"/>
                    <a:pt x="10" y="15"/>
                    <a:pt x="9" y="17"/>
                  </a:cubicBezTo>
                  <a:cubicBezTo>
                    <a:pt x="8" y="17"/>
                    <a:pt x="8" y="18"/>
                    <a:pt x="8" y="19"/>
                  </a:cubicBezTo>
                  <a:cubicBezTo>
                    <a:pt x="7" y="20"/>
                    <a:pt x="7" y="21"/>
                    <a:pt x="7" y="22"/>
                  </a:cubicBezTo>
                  <a:cubicBezTo>
                    <a:pt x="6" y="23"/>
                    <a:pt x="6" y="24"/>
                    <a:pt x="6" y="25"/>
                  </a:cubicBezTo>
                  <a:cubicBezTo>
                    <a:pt x="5" y="26"/>
                    <a:pt x="5" y="27"/>
                    <a:pt x="5" y="28"/>
                  </a:cubicBezTo>
                  <a:cubicBezTo>
                    <a:pt x="5" y="28"/>
                    <a:pt x="4" y="28"/>
                    <a:pt x="4" y="28"/>
                  </a:cubicBezTo>
                  <a:cubicBezTo>
                    <a:pt x="4" y="29"/>
                    <a:pt x="3" y="29"/>
                    <a:pt x="3" y="29"/>
                  </a:cubicBezTo>
                  <a:cubicBezTo>
                    <a:pt x="3" y="29"/>
                    <a:pt x="3" y="28"/>
                    <a:pt x="2" y="28"/>
                  </a:cubicBezTo>
                  <a:cubicBezTo>
                    <a:pt x="2" y="28"/>
                    <a:pt x="1" y="28"/>
                    <a:pt x="1" y="27"/>
                  </a:cubicBezTo>
                  <a:cubicBezTo>
                    <a:pt x="1" y="27"/>
                    <a:pt x="0" y="26"/>
                    <a:pt x="0" y="26"/>
                  </a:cubicBezTo>
                  <a:cubicBezTo>
                    <a:pt x="0" y="26"/>
                    <a:pt x="0" y="25"/>
                    <a:pt x="0" y="25"/>
                  </a:cubicBezTo>
                  <a:cubicBezTo>
                    <a:pt x="0" y="25"/>
                    <a:pt x="0" y="25"/>
                    <a:pt x="0" y="24"/>
                  </a:cubicBezTo>
                  <a:cubicBezTo>
                    <a:pt x="0" y="23"/>
                    <a:pt x="1" y="22"/>
                    <a:pt x="1" y="21"/>
                  </a:cubicBezTo>
                  <a:cubicBezTo>
                    <a:pt x="1" y="19"/>
                    <a:pt x="2" y="18"/>
                    <a:pt x="2" y="16"/>
                  </a:cubicBezTo>
                  <a:cubicBezTo>
                    <a:pt x="3" y="14"/>
                    <a:pt x="4" y="13"/>
                    <a:pt x="4" y="11"/>
                  </a:cubicBezTo>
                  <a:cubicBezTo>
                    <a:pt x="5" y="9"/>
                    <a:pt x="5" y="7"/>
                    <a:pt x="6" y="6"/>
                  </a:cubicBezTo>
                  <a:cubicBezTo>
                    <a:pt x="6" y="4"/>
                    <a:pt x="7" y="2"/>
                    <a:pt x="7" y="1"/>
                  </a:cubicBezTo>
                  <a:cubicBezTo>
                    <a:pt x="8" y="1"/>
                    <a:pt x="8" y="1"/>
                    <a:pt x="8" y="0"/>
                  </a:cubicBezTo>
                  <a:cubicBezTo>
                    <a:pt x="8" y="0"/>
                    <a:pt x="9" y="0"/>
                    <a:pt x="9" y="0"/>
                  </a:cubicBezTo>
                  <a:cubicBezTo>
                    <a:pt x="9" y="0"/>
                    <a:pt x="10" y="0"/>
                    <a:pt x="10" y="0"/>
                  </a:cubicBezTo>
                  <a:cubicBezTo>
                    <a:pt x="11" y="0"/>
                    <a:pt x="11" y="1"/>
                    <a:pt x="11" y="1"/>
                  </a:cubicBezTo>
                  <a:cubicBezTo>
                    <a:pt x="12" y="1"/>
                    <a:pt x="12" y="1"/>
                    <a:pt x="12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3"/>
                    <a:pt x="13" y="3"/>
                    <a:pt x="12" y="3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5"/>
                    <a:pt x="11" y="5"/>
                    <a:pt x="11" y="6"/>
                  </a:cubicBezTo>
                  <a:cubicBezTo>
                    <a:pt x="11" y="6"/>
                    <a:pt x="11" y="7"/>
                    <a:pt x="11" y="7"/>
                  </a:cubicBezTo>
                  <a:cubicBezTo>
                    <a:pt x="11" y="6"/>
                    <a:pt x="12" y="5"/>
                    <a:pt x="13" y="5"/>
                  </a:cubicBezTo>
                  <a:cubicBezTo>
                    <a:pt x="14" y="4"/>
                    <a:pt x="15" y="3"/>
                    <a:pt x="16" y="2"/>
                  </a:cubicBezTo>
                  <a:cubicBezTo>
                    <a:pt x="17" y="2"/>
                    <a:pt x="18" y="1"/>
                    <a:pt x="20" y="0"/>
                  </a:cubicBezTo>
                  <a:cubicBezTo>
                    <a:pt x="21" y="0"/>
                    <a:pt x="22" y="0"/>
                    <a:pt x="22" y="0"/>
                  </a:cubicBezTo>
                  <a:cubicBezTo>
                    <a:pt x="23" y="0"/>
                    <a:pt x="23" y="0"/>
                    <a:pt x="24" y="0"/>
                  </a:cubicBezTo>
                  <a:cubicBezTo>
                    <a:pt x="25" y="0"/>
                    <a:pt x="26" y="1"/>
                    <a:pt x="26" y="1"/>
                  </a:cubicBezTo>
                  <a:cubicBezTo>
                    <a:pt x="27" y="2"/>
                    <a:pt x="27" y="2"/>
                    <a:pt x="28" y="3"/>
                  </a:cubicBezTo>
                  <a:cubicBezTo>
                    <a:pt x="28" y="3"/>
                    <a:pt x="28" y="4"/>
                    <a:pt x="28" y="4"/>
                  </a:cubicBezTo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" name="Freeform 19">
              <a:extLst>
                <a:ext uri="{FF2B5EF4-FFF2-40B4-BE49-F238E27FC236}">
                  <a16:creationId xmlns:a16="http://schemas.microsoft.com/office/drawing/2014/main" id="{8C791B1B-4A2E-4EE0-8E63-A47852B5A7A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290542" y="3330576"/>
              <a:ext cx="211193" cy="212725"/>
            </a:xfrm>
            <a:custGeom>
              <a:avLst/>
              <a:gdLst>
                <a:gd name="T0" fmla="*/ 31 w 31"/>
                <a:gd name="T1" fmla="*/ 20 h 31"/>
                <a:gd name="T2" fmla="*/ 28 w 31"/>
                <a:gd name="T3" fmla="*/ 23 h 31"/>
                <a:gd name="T4" fmla="*/ 27 w 31"/>
                <a:gd name="T5" fmla="*/ 24 h 31"/>
                <a:gd name="T6" fmla="*/ 26 w 31"/>
                <a:gd name="T7" fmla="*/ 24 h 31"/>
                <a:gd name="T8" fmla="*/ 24 w 31"/>
                <a:gd name="T9" fmla="*/ 26 h 31"/>
                <a:gd name="T10" fmla="*/ 21 w 31"/>
                <a:gd name="T11" fmla="*/ 28 h 31"/>
                <a:gd name="T12" fmla="*/ 19 w 31"/>
                <a:gd name="T13" fmla="*/ 29 h 31"/>
                <a:gd name="T14" fmla="*/ 12 w 31"/>
                <a:gd name="T15" fmla="*/ 31 h 31"/>
                <a:gd name="T16" fmla="*/ 4 w 31"/>
                <a:gd name="T17" fmla="*/ 29 h 31"/>
                <a:gd name="T18" fmla="*/ 0 w 31"/>
                <a:gd name="T19" fmla="*/ 24 h 31"/>
                <a:gd name="T20" fmla="*/ 1 w 31"/>
                <a:gd name="T21" fmla="*/ 17 h 31"/>
                <a:gd name="T22" fmla="*/ 6 w 31"/>
                <a:gd name="T23" fmla="*/ 8 h 31"/>
                <a:gd name="T24" fmla="*/ 13 w 31"/>
                <a:gd name="T25" fmla="*/ 1 h 31"/>
                <a:gd name="T26" fmla="*/ 17 w 31"/>
                <a:gd name="T27" fmla="*/ 0 h 31"/>
                <a:gd name="T28" fmla="*/ 18 w 31"/>
                <a:gd name="T29" fmla="*/ 0 h 31"/>
                <a:gd name="T30" fmla="*/ 18 w 31"/>
                <a:gd name="T31" fmla="*/ 0 h 31"/>
                <a:gd name="T32" fmla="*/ 20 w 31"/>
                <a:gd name="T33" fmla="*/ 0 h 31"/>
                <a:gd name="T34" fmla="*/ 23 w 31"/>
                <a:gd name="T35" fmla="*/ 3 h 31"/>
                <a:gd name="T36" fmla="*/ 23 w 31"/>
                <a:gd name="T37" fmla="*/ 6 h 31"/>
                <a:gd name="T38" fmla="*/ 21 w 31"/>
                <a:gd name="T39" fmla="*/ 10 h 31"/>
                <a:gd name="T40" fmla="*/ 19 w 31"/>
                <a:gd name="T41" fmla="*/ 13 h 31"/>
                <a:gd name="T42" fmla="*/ 15 w 31"/>
                <a:gd name="T43" fmla="*/ 17 h 31"/>
                <a:gd name="T44" fmla="*/ 11 w 31"/>
                <a:gd name="T45" fmla="*/ 20 h 31"/>
                <a:gd name="T46" fmla="*/ 8 w 31"/>
                <a:gd name="T47" fmla="*/ 20 h 31"/>
                <a:gd name="T48" fmla="*/ 6 w 31"/>
                <a:gd name="T49" fmla="*/ 20 h 31"/>
                <a:gd name="T50" fmla="*/ 5 w 31"/>
                <a:gd name="T51" fmla="*/ 22 h 31"/>
                <a:gd name="T52" fmla="*/ 6 w 31"/>
                <a:gd name="T53" fmla="*/ 25 h 31"/>
                <a:gd name="T54" fmla="*/ 8 w 31"/>
                <a:gd name="T55" fmla="*/ 28 h 31"/>
                <a:gd name="T56" fmla="*/ 13 w 31"/>
                <a:gd name="T57" fmla="*/ 27 h 31"/>
                <a:gd name="T58" fmla="*/ 21 w 31"/>
                <a:gd name="T59" fmla="*/ 23 h 31"/>
                <a:gd name="T60" fmla="*/ 28 w 31"/>
                <a:gd name="T61" fmla="*/ 19 h 31"/>
                <a:gd name="T62" fmla="*/ 31 w 31"/>
                <a:gd name="T63" fmla="*/ 18 h 31"/>
                <a:gd name="T64" fmla="*/ 18 w 31"/>
                <a:gd name="T65" fmla="*/ 4 h 31"/>
                <a:gd name="T66" fmla="*/ 15 w 31"/>
                <a:gd name="T67" fmla="*/ 5 h 31"/>
                <a:gd name="T68" fmla="*/ 11 w 31"/>
                <a:gd name="T69" fmla="*/ 9 h 31"/>
                <a:gd name="T70" fmla="*/ 8 w 31"/>
                <a:gd name="T71" fmla="*/ 14 h 31"/>
                <a:gd name="T72" fmla="*/ 7 w 31"/>
                <a:gd name="T73" fmla="*/ 16 h 31"/>
                <a:gd name="T74" fmla="*/ 13 w 31"/>
                <a:gd name="T75" fmla="*/ 11 h 31"/>
                <a:gd name="T76" fmla="*/ 18 w 31"/>
                <a:gd name="T77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1" h="31">
                  <a:moveTo>
                    <a:pt x="31" y="18"/>
                  </a:moveTo>
                  <a:cubicBezTo>
                    <a:pt x="31" y="19"/>
                    <a:pt x="31" y="19"/>
                    <a:pt x="31" y="20"/>
                  </a:cubicBezTo>
                  <a:cubicBezTo>
                    <a:pt x="30" y="20"/>
                    <a:pt x="30" y="21"/>
                    <a:pt x="30" y="21"/>
                  </a:cubicBezTo>
                  <a:cubicBezTo>
                    <a:pt x="29" y="22"/>
                    <a:pt x="29" y="22"/>
                    <a:pt x="28" y="23"/>
                  </a:cubicBezTo>
                  <a:cubicBezTo>
                    <a:pt x="28" y="23"/>
                    <a:pt x="28" y="24"/>
                    <a:pt x="27" y="25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5" y="26"/>
                    <a:pt x="25" y="26"/>
                    <a:pt x="24" y="26"/>
                  </a:cubicBezTo>
                  <a:cubicBezTo>
                    <a:pt x="24" y="27"/>
                    <a:pt x="23" y="27"/>
                    <a:pt x="23" y="28"/>
                  </a:cubicBezTo>
                  <a:cubicBezTo>
                    <a:pt x="22" y="28"/>
                    <a:pt x="22" y="28"/>
                    <a:pt x="21" y="28"/>
                  </a:cubicBezTo>
                  <a:cubicBezTo>
                    <a:pt x="21" y="28"/>
                    <a:pt x="20" y="28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30"/>
                    <a:pt x="18" y="30"/>
                    <a:pt x="18" y="30"/>
                  </a:cubicBezTo>
                  <a:cubicBezTo>
                    <a:pt x="15" y="31"/>
                    <a:pt x="13" y="31"/>
                    <a:pt x="12" y="31"/>
                  </a:cubicBezTo>
                  <a:cubicBezTo>
                    <a:pt x="10" y="31"/>
                    <a:pt x="8" y="31"/>
                    <a:pt x="7" y="31"/>
                  </a:cubicBezTo>
                  <a:cubicBezTo>
                    <a:pt x="6" y="30"/>
                    <a:pt x="5" y="30"/>
                    <a:pt x="4" y="29"/>
                  </a:cubicBezTo>
                  <a:cubicBezTo>
                    <a:pt x="3" y="28"/>
                    <a:pt x="2" y="27"/>
                    <a:pt x="2" y="26"/>
                  </a:cubicBezTo>
                  <a:cubicBezTo>
                    <a:pt x="1" y="25"/>
                    <a:pt x="1" y="25"/>
                    <a:pt x="0" y="24"/>
                  </a:cubicBezTo>
                  <a:cubicBezTo>
                    <a:pt x="0" y="23"/>
                    <a:pt x="0" y="22"/>
                    <a:pt x="0" y="22"/>
                  </a:cubicBezTo>
                  <a:cubicBezTo>
                    <a:pt x="0" y="20"/>
                    <a:pt x="0" y="19"/>
                    <a:pt x="1" y="17"/>
                  </a:cubicBezTo>
                  <a:cubicBezTo>
                    <a:pt x="1" y="16"/>
                    <a:pt x="2" y="14"/>
                    <a:pt x="3" y="12"/>
                  </a:cubicBezTo>
                  <a:cubicBezTo>
                    <a:pt x="4" y="11"/>
                    <a:pt x="5" y="9"/>
                    <a:pt x="6" y="8"/>
                  </a:cubicBezTo>
                  <a:cubicBezTo>
                    <a:pt x="7" y="6"/>
                    <a:pt x="8" y="5"/>
                    <a:pt x="9" y="4"/>
                  </a:cubicBezTo>
                  <a:cubicBezTo>
                    <a:pt x="10" y="2"/>
                    <a:pt x="12" y="1"/>
                    <a:pt x="13" y="1"/>
                  </a:cubicBezTo>
                  <a:cubicBezTo>
                    <a:pt x="14" y="0"/>
                    <a:pt x="15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1" y="1"/>
                    <a:pt x="21" y="1"/>
                    <a:pt x="22" y="1"/>
                  </a:cubicBezTo>
                  <a:cubicBezTo>
                    <a:pt x="22" y="2"/>
                    <a:pt x="22" y="2"/>
                    <a:pt x="23" y="3"/>
                  </a:cubicBezTo>
                  <a:cubicBezTo>
                    <a:pt x="23" y="3"/>
                    <a:pt x="23" y="3"/>
                    <a:pt x="23" y="4"/>
                  </a:cubicBezTo>
                  <a:cubicBezTo>
                    <a:pt x="23" y="5"/>
                    <a:pt x="23" y="5"/>
                    <a:pt x="23" y="6"/>
                  </a:cubicBezTo>
                  <a:cubicBezTo>
                    <a:pt x="23" y="7"/>
                    <a:pt x="22" y="7"/>
                    <a:pt x="22" y="8"/>
                  </a:cubicBezTo>
                  <a:cubicBezTo>
                    <a:pt x="22" y="9"/>
                    <a:pt x="21" y="9"/>
                    <a:pt x="21" y="10"/>
                  </a:cubicBezTo>
                  <a:cubicBezTo>
                    <a:pt x="21" y="11"/>
                    <a:pt x="20" y="11"/>
                    <a:pt x="20" y="12"/>
                  </a:cubicBezTo>
                  <a:cubicBezTo>
                    <a:pt x="20" y="12"/>
                    <a:pt x="19" y="12"/>
                    <a:pt x="19" y="13"/>
                  </a:cubicBezTo>
                  <a:cubicBezTo>
                    <a:pt x="19" y="13"/>
                    <a:pt x="18" y="14"/>
                    <a:pt x="17" y="15"/>
                  </a:cubicBezTo>
                  <a:cubicBezTo>
                    <a:pt x="17" y="15"/>
                    <a:pt x="16" y="16"/>
                    <a:pt x="15" y="17"/>
                  </a:cubicBezTo>
                  <a:cubicBezTo>
                    <a:pt x="14" y="17"/>
                    <a:pt x="14" y="18"/>
                    <a:pt x="13" y="19"/>
                  </a:cubicBezTo>
                  <a:cubicBezTo>
                    <a:pt x="12" y="19"/>
                    <a:pt x="12" y="20"/>
                    <a:pt x="11" y="20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9" y="21"/>
                    <a:pt x="9" y="21"/>
                    <a:pt x="8" y="20"/>
                  </a:cubicBezTo>
                  <a:cubicBezTo>
                    <a:pt x="7" y="20"/>
                    <a:pt x="7" y="19"/>
                    <a:pt x="6" y="19"/>
                  </a:cubicBezTo>
                  <a:cubicBezTo>
                    <a:pt x="6" y="19"/>
                    <a:pt x="6" y="19"/>
                    <a:pt x="6" y="20"/>
                  </a:cubicBezTo>
                  <a:cubicBezTo>
                    <a:pt x="6" y="20"/>
                    <a:pt x="6" y="21"/>
                    <a:pt x="6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2"/>
                    <a:pt x="5" y="23"/>
                    <a:pt x="5" y="23"/>
                  </a:cubicBezTo>
                  <a:cubicBezTo>
                    <a:pt x="5" y="23"/>
                    <a:pt x="5" y="24"/>
                    <a:pt x="6" y="25"/>
                  </a:cubicBezTo>
                  <a:cubicBezTo>
                    <a:pt x="6" y="25"/>
                    <a:pt x="6" y="26"/>
                    <a:pt x="6" y="26"/>
                  </a:cubicBezTo>
                  <a:cubicBezTo>
                    <a:pt x="7" y="27"/>
                    <a:pt x="7" y="27"/>
                    <a:pt x="8" y="28"/>
                  </a:cubicBezTo>
                  <a:cubicBezTo>
                    <a:pt x="8" y="28"/>
                    <a:pt x="9" y="28"/>
                    <a:pt x="10" y="28"/>
                  </a:cubicBezTo>
                  <a:cubicBezTo>
                    <a:pt x="11" y="28"/>
                    <a:pt x="12" y="28"/>
                    <a:pt x="13" y="27"/>
                  </a:cubicBezTo>
                  <a:cubicBezTo>
                    <a:pt x="14" y="27"/>
                    <a:pt x="15" y="26"/>
                    <a:pt x="17" y="26"/>
                  </a:cubicBezTo>
                  <a:cubicBezTo>
                    <a:pt x="18" y="25"/>
                    <a:pt x="20" y="24"/>
                    <a:pt x="21" y="23"/>
                  </a:cubicBezTo>
                  <a:cubicBezTo>
                    <a:pt x="22" y="23"/>
                    <a:pt x="24" y="22"/>
                    <a:pt x="25" y="21"/>
                  </a:cubicBezTo>
                  <a:cubicBezTo>
                    <a:pt x="26" y="20"/>
                    <a:pt x="27" y="19"/>
                    <a:pt x="28" y="19"/>
                  </a:cubicBezTo>
                  <a:cubicBezTo>
                    <a:pt x="29" y="18"/>
                    <a:pt x="30" y="18"/>
                    <a:pt x="30" y="17"/>
                  </a:cubicBezTo>
                  <a:cubicBezTo>
                    <a:pt x="30" y="17"/>
                    <a:pt x="31" y="17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moveTo>
                    <a:pt x="18" y="4"/>
                  </a:moveTo>
                  <a:cubicBezTo>
                    <a:pt x="17" y="4"/>
                    <a:pt x="17" y="4"/>
                    <a:pt x="17" y="4"/>
                  </a:cubicBezTo>
                  <a:cubicBezTo>
                    <a:pt x="16" y="4"/>
                    <a:pt x="16" y="5"/>
                    <a:pt x="15" y="5"/>
                  </a:cubicBezTo>
                  <a:cubicBezTo>
                    <a:pt x="15" y="6"/>
                    <a:pt x="14" y="6"/>
                    <a:pt x="13" y="7"/>
                  </a:cubicBezTo>
                  <a:cubicBezTo>
                    <a:pt x="12" y="8"/>
                    <a:pt x="12" y="9"/>
                    <a:pt x="11" y="9"/>
                  </a:cubicBezTo>
                  <a:cubicBezTo>
                    <a:pt x="10" y="10"/>
                    <a:pt x="9" y="12"/>
                    <a:pt x="9" y="13"/>
                  </a:cubicBezTo>
                  <a:cubicBezTo>
                    <a:pt x="8" y="13"/>
                    <a:pt x="8" y="14"/>
                    <a:pt x="8" y="14"/>
                  </a:cubicBezTo>
                  <a:cubicBezTo>
                    <a:pt x="8" y="14"/>
                    <a:pt x="7" y="15"/>
                    <a:pt x="7" y="15"/>
                  </a:cubicBezTo>
                  <a:cubicBezTo>
                    <a:pt x="7" y="15"/>
                    <a:pt x="7" y="16"/>
                    <a:pt x="7" y="16"/>
                  </a:cubicBezTo>
                  <a:cubicBezTo>
                    <a:pt x="8" y="16"/>
                    <a:pt x="9" y="15"/>
                    <a:pt x="10" y="14"/>
                  </a:cubicBezTo>
                  <a:cubicBezTo>
                    <a:pt x="11" y="13"/>
                    <a:pt x="12" y="12"/>
                    <a:pt x="13" y="11"/>
                  </a:cubicBezTo>
                  <a:cubicBezTo>
                    <a:pt x="14" y="10"/>
                    <a:pt x="15" y="8"/>
                    <a:pt x="16" y="7"/>
                  </a:cubicBezTo>
                  <a:cubicBezTo>
                    <a:pt x="17" y="6"/>
                    <a:pt x="18" y="5"/>
                    <a:pt x="18" y="4"/>
                  </a:cubicBezTo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" name="Freeform 20">
              <a:extLst>
                <a:ext uri="{FF2B5EF4-FFF2-40B4-BE49-F238E27FC236}">
                  <a16:creationId xmlns:a16="http://schemas.microsoft.com/office/drawing/2014/main" id="{B7D2BE99-FC32-4224-A3DE-DF7C79213A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6606" y="3673476"/>
              <a:ext cx="3267926" cy="295275"/>
            </a:xfrm>
            <a:custGeom>
              <a:avLst/>
              <a:gdLst>
                <a:gd name="T0" fmla="*/ 20 w 477"/>
                <a:gd name="T1" fmla="*/ 30 h 43"/>
                <a:gd name="T2" fmla="*/ 5 w 477"/>
                <a:gd name="T3" fmla="*/ 38 h 43"/>
                <a:gd name="T4" fmla="*/ 0 w 477"/>
                <a:gd name="T5" fmla="*/ 42 h 43"/>
                <a:gd name="T6" fmla="*/ 6 w 477"/>
                <a:gd name="T7" fmla="*/ 40 h 43"/>
                <a:gd name="T8" fmla="*/ 196 w 477"/>
                <a:gd name="T9" fmla="*/ 7 h 43"/>
                <a:gd name="T10" fmla="*/ 304 w 477"/>
                <a:gd name="T11" fmla="*/ 5 h 43"/>
                <a:gd name="T12" fmla="*/ 465 w 477"/>
                <a:gd name="T13" fmla="*/ 9 h 43"/>
                <a:gd name="T14" fmla="*/ 475 w 477"/>
                <a:gd name="T15" fmla="*/ 9 h 43"/>
                <a:gd name="T16" fmla="*/ 477 w 477"/>
                <a:gd name="T17" fmla="*/ 8 h 43"/>
                <a:gd name="T18" fmla="*/ 467 w 477"/>
                <a:gd name="T19" fmla="*/ 8 h 43"/>
                <a:gd name="T20" fmla="*/ 200 w 477"/>
                <a:gd name="T21" fmla="*/ 5 h 43"/>
                <a:gd name="T22" fmla="*/ 20 w 477"/>
                <a:gd name="T23" fmla="*/ 3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7" h="43">
                  <a:moveTo>
                    <a:pt x="20" y="30"/>
                  </a:moveTo>
                  <a:cubicBezTo>
                    <a:pt x="20" y="30"/>
                    <a:pt x="12" y="31"/>
                    <a:pt x="5" y="38"/>
                  </a:cubicBezTo>
                  <a:cubicBezTo>
                    <a:pt x="5" y="38"/>
                    <a:pt x="1" y="41"/>
                    <a:pt x="0" y="42"/>
                  </a:cubicBezTo>
                  <a:cubicBezTo>
                    <a:pt x="0" y="43"/>
                    <a:pt x="2" y="42"/>
                    <a:pt x="6" y="40"/>
                  </a:cubicBezTo>
                  <a:cubicBezTo>
                    <a:pt x="64" y="16"/>
                    <a:pt x="120" y="9"/>
                    <a:pt x="196" y="7"/>
                  </a:cubicBezTo>
                  <a:cubicBezTo>
                    <a:pt x="225" y="6"/>
                    <a:pt x="232" y="5"/>
                    <a:pt x="304" y="5"/>
                  </a:cubicBezTo>
                  <a:cubicBezTo>
                    <a:pt x="369" y="5"/>
                    <a:pt x="436" y="7"/>
                    <a:pt x="465" y="9"/>
                  </a:cubicBezTo>
                  <a:cubicBezTo>
                    <a:pt x="468" y="9"/>
                    <a:pt x="473" y="9"/>
                    <a:pt x="475" y="9"/>
                  </a:cubicBezTo>
                  <a:cubicBezTo>
                    <a:pt x="477" y="8"/>
                    <a:pt x="477" y="8"/>
                    <a:pt x="477" y="8"/>
                  </a:cubicBezTo>
                  <a:cubicBezTo>
                    <a:pt x="467" y="8"/>
                    <a:pt x="467" y="8"/>
                    <a:pt x="467" y="8"/>
                  </a:cubicBezTo>
                  <a:cubicBezTo>
                    <a:pt x="467" y="8"/>
                    <a:pt x="268" y="0"/>
                    <a:pt x="200" y="5"/>
                  </a:cubicBezTo>
                  <a:cubicBezTo>
                    <a:pt x="149" y="8"/>
                    <a:pt x="57" y="14"/>
                    <a:pt x="20" y="30"/>
                  </a:cubicBezTo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Freeform 22">
              <a:extLst>
                <a:ext uri="{FF2B5EF4-FFF2-40B4-BE49-F238E27FC236}">
                  <a16:creationId xmlns:a16="http://schemas.microsoft.com/office/drawing/2014/main" id="{E9469788-D42C-4C5C-B528-260A3517A9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4770" y="1704975"/>
              <a:ext cx="260418" cy="438150"/>
            </a:xfrm>
            <a:custGeom>
              <a:avLst/>
              <a:gdLst>
                <a:gd name="T0" fmla="*/ 164 w 164"/>
                <a:gd name="T1" fmla="*/ 246 h 276"/>
                <a:gd name="T2" fmla="*/ 164 w 164"/>
                <a:gd name="T3" fmla="*/ 276 h 276"/>
                <a:gd name="T4" fmla="*/ 0 w 164"/>
                <a:gd name="T5" fmla="*/ 276 h 276"/>
                <a:gd name="T6" fmla="*/ 0 w 164"/>
                <a:gd name="T7" fmla="*/ 0 h 276"/>
                <a:gd name="T8" fmla="*/ 34 w 164"/>
                <a:gd name="T9" fmla="*/ 0 h 276"/>
                <a:gd name="T10" fmla="*/ 34 w 164"/>
                <a:gd name="T11" fmla="*/ 246 h 276"/>
                <a:gd name="T12" fmla="*/ 164 w 164"/>
                <a:gd name="T13" fmla="*/ 24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276">
                  <a:moveTo>
                    <a:pt x="164" y="246"/>
                  </a:moveTo>
                  <a:lnTo>
                    <a:pt x="164" y="276"/>
                  </a:lnTo>
                  <a:lnTo>
                    <a:pt x="0" y="276"/>
                  </a:lnTo>
                  <a:lnTo>
                    <a:pt x="0" y="0"/>
                  </a:lnTo>
                  <a:lnTo>
                    <a:pt x="34" y="0"/>
                  </a:lnTo>
                  <a:lnTo>
                    <a:pt x="34" y="246"/>
                  </a:lnTo>
                  <a:lnTo>
                    <a:pt x="164" y="246"/>
                  </a:lnTo>
                  <a:close/>
                </a:path>
              </a:pathLst>
            </a:custGeom>
            <a:solidFill>
              <a:srgbClr val="045D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Rectangle 23">
              <a:extLst>
                <a:ext uri="{FF2B5EF4-FFF2-40B4-BE49-F238E27FC236}">
                  <a16:creationId xmlns:a16="http://schemas.microsoft.com/office/drawing/2014/main" id="{17797538-A846-48C0-9CC3-C15308AF3F3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52826" y="1704975"/>
              <a:ext cx="47637" cy="438150"/>
            </a:xfrm>
            <a:prstGeom prst="rect">
              <a:avLst/>
            </a:prstGeom>
            <a:solidFill>
              <a:srgbClr val="045D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3" name="Freeform 24">
              <a:extLst>
                <a:ext uri="{FF2B5EF4-FFF2-40B4-BE49-F238E27FC236}">
                  <a16:creationId xmlns:a16="http://schemas.microsoft.com/office/drawing/2014/main" id="{13131AEF-8BD0-457B-948D-40D94A38CB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3034" y="1704975"/>
              <a:ext cx="260418" cy="438150"/>
            </a:xfrm>
            <a:custGeom>
              <a:avLst/>
              <a:gdLst>
                <a:gd name="T0" fmla="*/ 30 w 164"/>
                <a:gd name="T1" fmla="*/ 30 h 276"/>
                <a:gd name="T2" fmla="*/ 30 w 164"/>
                <a:gd name="T3" fmla="*/ 121 h 276"/>
                <a:gd name="T4" fmla="*/ 134 w 164"/>
                <a:gd name="T5" fmla="*/ 121 h 276"/>
                <a:gd name="T6" fmla="*/ 134 w 164"/>
                <a:gd name="T7" fmla="*/ 151 h 276"/>
                <a:gd name="T8" fmla="*/ 30 w 164"/>
                <a:gd name="T9" fmla="*/ 151 h 276"/>
                <a:gd name="T10" fmla="*/ 30 w 164"/>
                <a:gd name="T11" fmla="*/ 276 h 276"/>
                <a:gd name="T12" fmla="*/ 0 w 164"/>
                <a:gd name="T13" fmla="*/ 276 h 276"/>
                <a:gd name="T14" fmla="*/ 0 w 164"/>
                <a:gd name="T15" fmla="*/ 0 h 276"/>
                <a:gd name="T16" fmla="*/ 164 w 164"/>
                <a:gd name="T17" fmla="*/ 0 h 276"/>
                <a:gd name="T18" fmla="*/ 164 w 164"/>
                <a:gd name="T19" fmla="*/ 30 h 276"/>
                <a:gd name="T20" fmla="*/ 30 w 164"/>
                <a:gd name="T21" fmla="*/ 3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4" h="276">
                  <a:moveTo>
                    <a:pt x="30" y="30"/>
                  </a:moveTo>
                  <a:lnTo>
                    <a:pt x="30" y="121"/>
                  </a:lnTo>
                  <a:lnTo>
                    <a:pt x="134" y="121"/>
                  </a:lnTo>
                  <a:lnTo>
                    <a:pt x="134" y="151"/>
                  </a:lnTo>
                  <a:lnTo>
                    <a:pt x="30" y="151"/>
                  </a:lnTo>
                  <a:lnTo>
                    <a:pt x="30" y="276"/>
                  </a:lnTo>
                  <a:lnTo>
                    <a:pt x="0" y="276"/>
                  </a:lnTo>
                  <a:lnTo>
                    <a:pt x="0" y="0"/>
                  </a:lnTo>
                  <a:lnTo>
                    <a:pt x="164" y="0"/>
                  </a:lnTo>
                  <a:lnTo>
                    <a:pt x="164" y="30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045D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" name="Freeform 25">
              <a:extLst>
                <a:ext uri="{FF2B5EF4-FFF2-40B4-BE49-F238E27FC236}">
                  <a16:creationId xmlns:a16="http://schemas.microsoft.com/office/drawing/2014/main" id="{672A5218-EA67-498E-8C06-8994C22EC6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91090" y="1704975"/>
              <a:ext cx="266769" cy="438150"/>
            </a:xfrm>
            <a:custGeom>
              <a:avLst/>
              <a:gdLst>
                <a:gd name="T0" fmla="*/ 168 w 168"/>
                <a:gd name="T1" fmla="*/ 246 h 276"/>
                <a:gd name="T2" fmla="*/ 168 w 168"/>
                <a:gd name="T3" fmla="*/ 276 h 276"/>
                <a:gd name="T4" fmla="*/ 0 w 168"/>
                <a:gd name="T5" fmla="*/ 276 h 276"/>
                <a:gd name="T6" fmla="*/ 0 w 168"/>
                <a:gd name="T7" fmla="*/ 0 h 276"/>
                <a:gd name="T8" fmla="*/ 164 w 168"/>
                <a:gd name="T9" fmla="*/ 0 h 276"/>
                <a:gd name="T10" fmla="*/ 164 w 168"/>
                <a:gd name="T11" fmla="*/ 30 h 276"/>
                <a:gd name="T12" fmla="*/ 30 w 168"/>
                <a:gd name="T13" fmla="*/ 30 h 276"/>
                <a:gd name="T14" fmla="*/ 30 w 168"/>
                <a:gd name="T15" fmla="*/ 117 h 276"/>
                <a:gd name="T16" fmla="*/ 138 w 168"/>
                <a:gd name="T17" fmla="*/ 117 h 276"/>
                <a:gd name="T18" fmla="*/ 138 w 168"/>
                <a:gd name="T19" fmla="*/ 143 h 276"/>
                <a:gd name="T20" fmla="*/ 30 w 168"/>
                <a:gd name="T21" fmla="*/ 143 h 276"/>
                <a:gd name="T22" fmla="*/ 30 w 168"/>
                <a:gd name="T23" fmla="*/ 246 h 276"/>
                <a:gd name="T24" fmla="*/ 168 w 168"/>
                <a:gd name="T25" fmla="*/ 24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276">
                  <a:moveTo>
                    <a:pt x="168" y="246"/>
                  </a:moveTo>
                  <a:lnTo>
                    <a:pt x="168" y="276"/>
                  </a:lnTo>
                  <a:lnTo>
                    <a:pt x="0" y="276"/>
                  </a:lnTo>
                  <a:lnTo>
                    <a:pt x="0" y="0"/>
                  </a:lnTo>
                  <a:lnTo>
                    <a:pt x="164" y="0"/>
                  </a:lnTo>
                  <a:lnTo>
                    <a:pt x="164" y="30"/>
                  </a:lnTo>
                  <a:lnTo>
                    <a:pt x="30" y="30"/>
                  </a:lnTo>
                  <a:lnTo>
                    <a:pt x="30" y="117"/>
                  </a:lnTo>
                  <a:lnTo>
                    <a:pt x="138" y="117"/>
                  </a:lnTo>
                  <a:lnTo>
                    <a:pt x="138" y="143"/>
                  </a:lnTo>
                  <a:lnTo>
                    <a:pt x="30" y="143"/>
                  </a:lnTo>
                  <a:lnTo>
                    <a:pt x="30" y="246"/>
                  </a:lnTo>
                  <a:lnTo>
                    <a:pt x="168" y="246"/>
                  </a:lnTo>
                  <a:close/>
                </a:path>
              </a:pathLst>
            </a:custGeom>
            <a:solidFill>
              <a:srgbClr val="045D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" name="Freeform 26">
              <a:extLst>
                <a:ext uri="{FF2B5EF4-FFF2-40B4-BE49-F238E27FC236}">
                  <a16:creationId xmlns:a16="http://schemas.microsoft.com/office/drawing/2014/main" id="{5C598F4E-1B8B-49AE-A04D-376577DACB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08711" y="1698625"/>
              <a:ext cx="301704" cy="452437"/>
            </a:xfrm>
            <a:custGeom>
              <a:avLst/>
              <a:gdLst>
                <a:gd name="T0" fmla="*/ 36 w 44"/>
                <a:gd name="T1" fmla="*/ 18 h 66"/>
                <a:gd name="T2" fmla="*/ 21 w 44"/>
                <a:gd name="T3" fmla="*/ 6 h 66"/>
                <a:gd name="T4" fmla="*/ 9 w 44"/>
                <a:gd name="T5" fmla="*/ 16 h 66"/>
                <a:gd name="T6" fmla="*/ 25 w 44"/>
                <a:gd name="T7" fmla="*/ 29 h 66"/>
                <a:gd name="T8" fmla="*/ 44 w 44"/>
                <a:gd name="T9" fmla="*/ 48 h 66"/>
                <a:gd name="T10" fmla="*/ 22 w 44"/>
                <a:gd name="T11" fmla="*/ 66 h 66"/>
                <a:gd name="T12" fmla="*/ 0 w 44"/>
                <a:gd name="T13" fmla="*/ 48 h 66"/>
                <a:gd name="T14" fmla="*/ 7 w 44"/>
                <a:gd name="T15" fmla="*/ 46 h 66"/>
                <a:gd name="T16" fmla="*/ 22 w 44"/>
                <a:gd name="T17" fmla="*/ 59 h 66"/>
                <a:gd name="T18" fmla="*/ 36 w 44"/>
                <a:gd name="T19" fmla="*/ 48 h 66"/>
                <a:gd name="T20" fmla="*/ 18 w 44"/>
                <a:gd name="T21" fmla="*/ 34 h 66"/>
                <a:gd name="T22" fmla="*/ 1 w 44"/>
                <a:gd name="T23" fmla="*/ 16 h 66"/>
                <a:gd name="T24" fmla="*/ 22 w 44"/>
                <a:gd name="T25" fmla="*/ 0 h 66"/>
                <a:gd name="T26" fmla="*/ 43 w 44"/>
                <a:gd name="T27" fmla="*/ 16 h 66"/>
                <a:gd name="T28" fmla="*/ 36 w 44"/>
                <a:gd name="T29" fmla="*/ 1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" h="66">
                  <a:moveTo>
                    <a:pt x="36" y="18"/>
                  </a:moveTo>
                  <a:cubicBezTo>
                    <a:pt x="34" y="10"/>
                    <a:pt x="29" y="6"/>
                    <a:pt x="21" y="6"/>
                  </a:cubicBezTo>
                  <a:cubicBezTo>
                    <a:pt x="14" y="6"/>
                    <a:pt x="9" y="10"/>
                    <a:pt x="9" y="16"/>
                  </a:cubicBezTo>
                  <a:cubicBezTo>
                    <a:pt x="9" y="23"/>
                    <a:pt x="17" y="26"/>
                    <a:pt x="25" y="29"/>
                  </a:cubicBezTo>
                  <a:cubicBezTo>
                    <a:pt x="33" y="32"/>
                    <a:pt x="44" y="36"/>
                    <a:pt x="44" y="48"/>
                  </a:cubicBezTo>
                  <a:cubicBezTo>
                    <a:pt x="44" y="58"/>
                    <a:pt x="35" y="66"/>
                    <a:pt x="22" y="66"/>
                  </a:cubicBezTo>
                  <a:cubicBezTo>
                    <a:pt x="9" y="66"/>
                    <a:pt x="2" y="58"/>
                    <a:pt x="0" y="48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8" y="53"/>
                    <a:pt x="13" y="59"/>
                    <a:pt x="22" y="59"/>
                  </a:cubicBezTo>
                  <a:cubicBezTo>
                    <a:pt x="31" y="59"/>
                    <a:pt x="36" y="55"/>
                    <a:pt x="36" y="48"/>
                  </a:cubicBezTo>
                  <a:cubicBezTo>
                    <a:pt x="36" y="40"/>
                    <a:pt x="27" y="37"/>
                    <a:pt x="18" y="34"/>
                  </a:cubicBezTo>
                  <a:cubicBezTo>
                    <a:pt x="11" y="30"/>
                    <a:pt x="1" y="27"/>
                    <a:pt x="1" y="16"/>
                  </a:cubicBezTo>
                  <a:cubicBezTo>
                    <a:pt x="1" y="7"/>
                    <a:pt x="10" y="0"/>
                    <a:pt x="22" y="0"/>
                  </a:cubicBezTo>
                  <a:cubicBezTo>
                    <a:pt x="33" y="0"/>
                    <a:pt x="41" y="6"/>
                    <a:pt x="43" y="16"/>
                  </a:cubicBezTo>
                  <a:lnTo>
                    <a:pt x="36" y="18"/>
                  </a:lnTo>
                  <a:close/>
                </a:path>
              </a:pathLst>
            </a:custGeom>
            <a:solidFill>
              <a:srgbClr val="045D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6" name="Freeform 27">
              <a:extLst>
                <a:ext uri="{FF2B5EF4-FFF2-40B4-BE49-F238E27FC236}">
                  <a16:creationId xmlns:a16="http://schemas.microsoft.com/office/drawing/2014/main" id="{262428E1-52F5-4DAD-851A-5EC018515F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31057" y="1698625"/>
              <a:ext cx="382688" cy="452437"/>
            </a:xfrm>
            <a:custGeom>
              <a:avLst/>
              <a:gdLst>
                <a:gd name="T0" fmla="*/ 48 w 56"/>
                <a:gd name="T1" fmla="*/ 18 h 66"/>
                <a:gd name="T2" fmla="*/ 29 w 56"/>
                <a:gd name="T3" fmla="*/ 7 h 66"/>
                <a:gd name="T4" fmla="*/ 8 w 56"/>
                <a:gd name="T5" fmla="*/ 33 h 66"/>
                <a:gd name="T6" fmla="*/ 29 w 56"/>
                <a:gd name="T7" fmla="*/ 59 h 66"/>
                <a:gd name="T8" fmla="*/ 49 w 56"/>
                <a:gd name="T9" fmla="*/ 46 h 66"/>
                <a:gd name="T10" fmla="*/ 56 w 56"/>
                <a:gd name="T11" fmla="*/ 47 h 66"/>
                <a:gd name="T12" fmla="*/ 29 w 56"/>
                <a:gd name="T13" fmla="*/ 66 h 66"/>
                <a:gd name="T14" fmla="*/ 0 w 56"/>
                <a:gd name="T15" fmla="*/ 33 h 66"/>
                <a:gd name="T16" fmla="*/ 29 w 56"/>
                <a:gd name="T17" fmla="*/ 0 h 66"/>
                <a:gd name="T18" fmla="*/ 55 w 56"/>
                <a:gd name="T19" fmla="*/ 16 h 66"/>
                <a:gd name="T20" fmla="*/ 48 w 56"/>
                <a:gd name="T21" fmla="*/ 1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66">
                  <a:moveTo>
                    <a:pt x="48" y="18"/>
                  </a:moveTo>
                  <a:cubicBezTo>
                    <a:pt x="44" y="11"/>
                    <a:pt x="37" y="7"/>
                    <a:pt x="29" y="7"/>
                  </a:cubicBezTo>
                  <a:cubicBezTo>
                    <a:pt x="16" y="7"/>
                    <a:pt x="8" y="17"/>
                    <a:pt x="8" y="33"/>
                  </a:cubicBezTo>
                  <a:cubicBezTo>
                    <a:pt x="8" y="49"/>
                    <a:pt x="17" y="59"/>
                    <a:pt x="29" y="59"/>
                  </a:cubicBezTo>
                  <a:cubicBezTo>
                    <a:pt x="38" y="59"/>
                    <a:pt x="45" y="54"/>
                    <a:pt x="49" y="46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2" y="59"/>
                    <a:pt x="42" y="66"/>
                    <a:pt x="29" y="66"/>
                  </a:cubicBezTo>
                  <a:cubicBezTo>
                    <a:pt x="12" y="66"/>
                    <a:pt x="0" y="53"/>
                    <a:pt x="0" y="33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1" y="0"/>
                    <a:pt x="50" y="6"/>
                    <a:pt x="55" y="16"/>
                  </a:cubicBezTo>
                  <a:lnTo>
                    <a:pt x="48" y="18"/>
                  </a:lnTo>
                  <a:close/>
                </a:path>
              </a:pathLst>
            </a:custGeom>
            <a:solidFill>
              <a:srgbClr val="045D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7" name="Rectangle 28">
              <a:extLst>
                <a:ext uri="{FF2B5EF4-FFF2-40B4-BE49-F238E27FC236}">
                  <a16:creationId xmlns:a16="http://schemas.microsoft.com/office/drawing/2014/main" id="{D63EAA45-ED61-4915-B4B6-C184A49FDDB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55031" y="1704975"/>
              <a:ext cx="47637" cy="438150"/>
            </a:xfrm>
            <a:prstGeom prst="rect">
              <a:avLst/>
            </a:prstGeom>
            <a:solidFill>
              <a:srgbClr val="045D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8" name="Freeform 29">
              <a:extLst>
                <a:ext uri="{FF2B5EF4-FFF2-40B4-BE49-F238E27FC236}">
                  <a16:creationId xmlns:a16="http://schemas.microsoft.com/office/drawing/2014/main" id="{39C148FF-E7A0-478C-BAE1-0F7DFAAA99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85240" y="1704975"/>
              <a:ext cx="266769" cy="438150"/>
            </a:xfrm>
            <a:custGeom>
              <a:avLst/>
              <a:gdLst>
                <a:gd name="T0" fmla="*/ 168 w 168"/>
                <a:gd name="T1" fmla="*/ 246 h 276"/>
                <a:gd name="T2" fmla="*/ 168 w 168"/>
                <a:gd name="T3" fmla="*/ 276 h 276"/>
                <a:gd name="T4" fmla="*/ 0 w 168"/>
                <a:gd name="T5" fmla="*/ 276 h 276"/>
                <a:gd name="T6" fmla="*/ 0 w 168"/>
                <a:gd name="T7" fmla="*/ 0 h 276"/>
                <a:gd name="T8" fmla="*/ 164 w 168"/>
                <a:gd name="T9" fmla="*/ 0 h 276"/>
                <a:gd name="T10" fmla="*/ 164 w 168"/>
                <a:gd name="T11" fmla="*/ 30 h 276"/>
                <a:gd name="T12" fmla="*/ 30 w 168"/>
                <a:gd name="T13" fmla="*/ 30 h 276"/>
                <a:gd name="T14" fmla="*/ 30 w 168"/>
                <a:gd name="T15" fmla="*/ 117 h 276"/>
                <a:gd name="T16" fmla="*/ 138 w 168"/>
                <a:gd name="T17" fmla="*/ 117 h 276"/>
                <a:gd name="T18" fmla="*/ 138 w 168"/>
                <a:gd name="T19" fmla="*/ 143 h 276"/>
                <a:gd name="T20" fmla="*/ 30 w 168"/>
                <a:gd name="T21" fmla="*/ 143 h 276"/>
                <a:gd name="T22" fmla="*/ 30 w 168"/>
                <a:gd name="T23" fmla="*/ 246 h 276"/>
                <a:gd name="T24" fmla="*/ 168 w 168"/>
                <a:gd name="T25" fmla="*/ 24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276">
                  <a:moveTo>
                    <a:pt x="168" y="246"/>
                  </a:moveTo>
                  <a:lnTo>
                    <a:pt x="168" y="276"/>
                  </a:lnTo>
                  <a:lnTo>
                    <a:pt x="0" y="276"/>
                  </a:lnTo>
                  <a:lnTo>
                    <a:pt x="0" y="0"/>
                  </a:lnTo>
                  <a:lnTo>
                    <a:pt x="164" y="0"/>
                  </a:lnTo>
                  <a:lnTo>
                    <a:pt x="164" y="30"/>
                  </a:lnTo>
                  <a:lnTo>
                    <a:pt x="30" y="30"/>
                  </a:lnTo>
                  <a:lnTo>
                    <a:pt x="30" y="117"/>
                  </a:lnTo>
                  <a:lnTo>
                    <a:pt x="138" y="117"/>
                  </a:lnTo>
                  <a:lnTo>
                    <a:pt x="138" y="143"/>
                  </a:lnTo>
                  <a:lnTo>
                    <a:pt x="30" y="143"/>
                  </a:lnTo>
                  <a:lnTo>
                    <a:pt x="30" y="246"/>
                  </a:lnTo>
                  <a:lnTo>
                    <a:pt x="168" y="246"/>
                  </a:lnTo>
                  <a:close/>
                </a:path>
              </a:pathLst>
            </a:custGeom>
            <a:solidFill>
              <a:srgbClr val="045D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9" name="Freeform 30">
              <a:extLst>
                <a:ext uri="{FF2B5EF4-FFF2-40B4-BE49-F238E27FC236}">
                  <a16:creationId xmlns:a16="http://schemas.microsoft.com/office/drawing/2014/main" id="{7B9095C6-890E-4894-B4F4-90FF550452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13937" y="1704975"/>
              <a:ext cx="328699" cy="438150"/>
            </a:xfrm>
            <a:custGeom>
              <a:avLst/>
              <a:gdLst>
                <a:gd name="T0" fmla="*/ 48 w 48"/>
                <a:gd name="T1" fmla="*/ 0 h 64"/>
                <a:gd name="T2" fmla="*/ 48 w 48"/>
                <a:gd name="T3" fmla="*/ 64 h 64"/>
                <a:gd name="T4" fmla="*/ 41 w 48"/>
                <a:gd name="T5" fmla="*/ 64 h 64"/>
                <a:gd name="T6" fmla="*/ 15 w 48"/>
                <a:gd name="T7" fmla="*/ 25 h 64"/>
                <a:gd name="T8" fmla="*/ 7 w 48"/>
                <a:gd name="T9" fmla="*/ 12 h 64"/>
                <a:gd name="T10" fmla="*/ 7 w 48"/>
                <a:gd name="T11" fmla="*/ 12 h 64"/>
                <a:gd name="T12" fmla="*/ 7 w 48"/>
                <a:gd name="T13" fmla="*/ 30 h 64"/>
                <a:gd name="T14" fmla="*/ 7 w 48"/>
                <a:gd name="T15" fmla="*/ 64 h 64"/>
                <a:gd name="T16" fmla="*/ 0 w 48"/>
                <a:gd name="T17" fmla="*/ 64 h 64"/>
                <a:gd name="T18" fmla="*/ 0 w 48"/>
                <a:gd name="T19" fmla="*/ 0 h 64"/>
                <a:gd name="T20" fmla="*/ 7 w 48"/>
                <a:gd name="T21" fmla="*/ 0 h 64"/>
                <a:gd name="T22" fmla="*/ 33 w 48"/>
                <a:gd name="T23" fmla="*/ 39 h 64"/>
                <a:gd name="T24" fmla="*/ 41 w 48"/>
                <a:gd name="T25" fmla="*/ 51 h 64"/>
                <a:gd name="T26" fmla="*/ 41 w 48"/>
                <a:gd name="T27" fmla="*/ 51 h 64"/>
                <a:gd name="T28" fmla="*/ 40 w 48"/>
                <a:gd name="T29" fmla="*/ 33 h 64"/>
                <a:gd name="T30" fmla="*/ 40 w 48"/>
                <a:gd name="T31" fmla="*/ 0 h 64"/>
                <a:gd name="T32" fmla="*/ 48 w 48"/>
                <a:gd name="T3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64">
                  <a:moveTo>
                    <a:pt x="48" y="0"/>
                  </a:moveTo>
                  <a:cubicBezTo>
                    <a:pt x="48" y="64"/>
                    <a:pt x="48" y="64"/>
                    <a:pt x="48" y="64"/>
                  </a:cubicBezTo>
                  <a:cubicBezTo>
                    <a:pt x="41" y="64"/>
                    <a:pt x="41" y="64"/>
                    <a:pt x="41" y="64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1" y="18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20"/>
                    <a:pt x="7" y="30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7" y="45"/>
                    <a:pt x="41" y="51"/>
                    <a:pt x="41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1"/>
                    <a:pt x="40" y="43"/>
                    <a:pt x="40" y="33"/>
                  </a:cubicBezTo>
                  <a:cubicBezTo>
                    <a:pt x="40" y="0"/>
                    <a:pt x="40" y="0"/>
                    <a:pt x="40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045D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0" name="Freeform 31">
              <a:extLst>
                <a:ext uri="{FF2B5EF4-FFF2-40B4-BE49-F238E27FC236}">
                  <a16:creationId xmlns:a16="http://schemas.microsoft.com/office/drawing/2014/main" id="{E2929E53-90EA-4177-854B-B87215F8FF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91860" y="1698625"/>
              <a:ext cx="382688" cy="452437"/>
            </a:xfrm>
            <a:custGeom>
              <a:avLst/>
              <a:gdLst>
                <a:gd name="T0" fmla="*/ 48 w 56"/>
                <a:gd name="T1" fmla="*/ 18 h 66"/>
                <a:gd name="T2" fmla="*/ 30 w 56"/>
                <a:gd name="T3" fmla="*/ 7 h 66"/>
                <a:gd name="T4" fmla="*/ 8 w 56"/>
                <a:gd name="T5" fmla="*/ 33 h 66"/>
                <a:gd name="T6" fmla="*/ 30 w 56"/>
                <a:gd name="T7" fmla="*/ 59 h 66"/>
                <a:gd name="T8" fmla="*/ 49 w 56"/>
                <a:gd name="T9" fmla="*/ 46 h 66"/>
                <a:gd name="T10" fmla="*/ 56 w 56"/>
                <a:gd name="T11" fmla="*/ 47 h 66"/>
                <a:gd name="T12" fmla="*/ 30 w 56"/>
                <a:gd name="T13" fmla="*/ 66 h 66"/>
                <a:gd name="T14" fmla="*/ 0 w 56"/>
                <a:gd name="T15" fmla="*/ 33 h 66"/>
                <a:gd name="T16" fmla="*/ 30 w 56"/>
                <a:gd name="T17" fmla="*/ 0 h 66"/>
                <a:gd name="T18" fmla="*/ 55 w 56"/>
                <a:gd name="T19" fmla="*/ 16 h 66"/>
                <a:gd name="T20" fmla="*/ 48 w 56"/>
                <a:gd name="T21" fmla="*/ 1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66">
                  <a:moveTo>
                    <a:pt x="48" y="18"/>
                  </a:moveTo>
                  <a:cubicBezTo>
                    <a:pt x="44" y="11"/>
                    <a:pt x="37" y="7"/>
                    <a:pt x="30" y="7"/>
                  </a:cubicBezTo>
                  <a:cubicBezTo>
                    <a:pt x="17" y="7"/>
                    <a:pt x="8" y="17"/>
                    <a:pt x="8" y="33"/>
                  </a:cubicBezTo>
                  <a:cubicBezTo>
                    <a:pt x="8" y="49"/>
                    <a:pt x="17" y="59"/>
                    <a:pt x="30" y="59"/>
                  </a:cubicBezTo>
                  <a:cubicBezTo>
                    <a:pt x="38" y="59"/>
                    <a:pt x="46" y="54"/>
                    <a:pt x="49" y="46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2" y="59"/>
                    <a:pt x="42" y="66"/>
                    <a:pt x="30" y="66"/>
                  </a:cubicBezTo>
                  <a:cubicBezTo>
                    <a:pt x="13" y="66"/>
                    <a:pt x="0" y="53"/>
                    <a:pt x="0" y="33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1" y="0"/>
                    <a:pt x="51" y="6"/>
                    <a:pt x="55" y="16"/>
                  </a:cubicBezTo>
                  <a:lnTo>
                    <a:pt x="48" y="18"/>
                  </a:lnTo>
                  <a:close/>
                </a:path>
              </a:pathLst>
            </a:custGeom>
            <a:solidFill>
              <a:srgbClr val="045D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1" name="Freeform 32">
              <a:extLst>
                <a:ext uri="{FF2B5EF4-FFF2-40B4-BE49-F238E27FC236}">
                  <a16:creationId xmlns:a16="http://schemas.microsoft.com/office/drawing/2014/main" id="{02F89E60-2C4B-4606-B8AC-E4E22A3181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5834" y="1704975"/>
              <a:ext cx="266769" cy="438150"/>
            </a:xfrm>
            <a:custGeom>
              <a:avLst/>
              <a:gdLst>
                <a:gd name="T0" fmla="*/ 168 w 168"/>
                <a:gd name="T1" fmla="*/ 246 h 276"/>
                <a:gd name="T2" fmla="*/ 168 w 168"/>
                <a:gd name="T3" fmla="*/ 276 h 276"/>
                <a:gd name="T4" fmla="*/ 0 w 168"/>
                <a:gd name="T5" fmla="*/ 276 h 276"/>
                <a:gd name="T6" fmla="*/ 0 w 168"/>
                <a:gd name="T7" fmla="*/ 0 h 276"/>
                <a:gd name="T8" fmla="*/ 164 w 168"/>
                <a:gd name="T9" fmla="*/ 0 h 276"/>
                <a:gd name="T10" fmla="*/ 164 w 168"/>
                <a:gd name="T11" fmla="*/ 30 h 276"/>
                <a:gd name="T12" fmla="*/ 30 w 168"/>
                <a:gd name="T13" fmla="*/ 30 h 276"/>
                <a:gd name="T14" fmla="*/ 30 w 168"/>
                <a:gd name="T15" fmla="*/ 117 h 276"/>
                <a:gd name="T16" fmla="*/ 138 w 168"/>
                <a:gd name="T17" fmla="*/ 117 h 276"/>
                <a:gd name="T18" fmla="*/ 138 w 168"/>
                <a:gd name="T19" fmla="*/ 143 h 276"/>
                <a:gd name="T20" fmla="*/ 30 w 168"/>
                <a:gd name="T21" fmla="*/ 143 h 276"/>
                <a:gd name="T22" fmla="*/ 30 w 168"/>
                <a:gd name="T23" fmla="*/ 246 h 276"/>
                <a:gd name="T24" fmla="*/ 168 w 168"/>
                <a:gd name="T25" fmla="*/ 24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276">
                  <a:moveTo>
                    <a:pt x="168" y="246"/>
                  </a:moveTo>
                  <a:lnTo>
                    <a:pt x="168" y="276"/>
                  </a:lnTo>
                  <a:lnTo>
                    <a:pt x="0" y="276"/>
                  </a:lnTo>
                  <a:lnTo>
                    <a:pt x="0" y="0"/>
                  </a:lnTo>
                  <a:lnTo>
                    <a:pt x="164" y="0"/>
                  </a:lnTo>
                  <a:lnTo>
                    <a:pt x="164" y="30"/>
                  </a:lnTo>
                  <a:lnTo>
                    <a:pt x="30" y="30"/>
                  </a:lnTo>
                  <a:lnTo>
                    <a:pt x="30" y="117"/>
                  </a:lnTo>
                  <a:lnTo>
                    <a:pt x="138" y="117"/>
                  </a:lnTo>
                  <a:lnTo>
                    <a:pt x="138" y="143"/>
                  </a:lnTo>
                  <a:lnTo>
                    <a:pt x="30" y="143"/>
                  </a:lnTo>
                  <a:lnTo>
                    <a:pt x="30" y="246"/>
                  </a:lnTo>
                  <a:lnTo>
                    <a:pt x="168" y="246"/>
                  </a:lnTo>
                  <a:close/>
                </a:path>
              </a:pathLst>
            </a:custGeom>
            <a:solidFill>
              <a:srgbClr val="045D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2" name="Freeform 33">
              <a:extLst>
                <a:ext uri="{FF2B5EF4-FFF2-40B4-BE49-F238E27FC236}">
                  <a16:creationId xmlns:a16="http://schemas.microsoft.com/office/drawing/2014/main" id="{A384C138-0523-4035-9E75-0C55867050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96894" y="1698625"/>
              <a:ext cx="301704" cy="452437"/>
            </a:xfrm>
            <a:custGeom>
              <a:avLst/>
              <a:gdLst>
                <a:gd name="T0" fmla="*/ 36 w 44"/>
                <a:gd name="T1" fmla="*/ 18 h 66"/>
                <a:gd name="T2" fmla="*/ 22 w 44"/>
                <a:gd name="T3" fmla="*/ 6 h 66"/>
                <a:gd name="T4" fmla="*/ 9 w 44"/>
                <a:gd name="T5" fmla="*/ 16 h 66"/>
                <a:gd name="T6" fmla="*/ 25 w 44"/>
                <a:gd name="T7" fmla="*/ 29 h 66"/>
                <a:gd name="T8" fmla="*/ 44 w 44"/>
                <a:gd name="T9" fmla="*/ 48 h 66"/>
                <a:gd name="T10" fmla="*/ 23 w 44"/>
                <a:gd name="T11" fmla="*/ 66 h 66"/>
                <a:gd name="T12" fmla="*/ 0 w 44"/>
                <a:gd name="T13" fmla="*/ 48 h 66"/>
                <a:gd name="T14" fmla="*/ 7 w 44"/>
                <a:gd name="T15" fmla="*/ 46 h 66"/>
                <a:gd name="T16" fmla="*/ 23 w 44"/>
                <a:gd name="T17" fmla="*/ 59 h 66"/>
                <a:gd name="T18" fmla="*/ 36 w 44"/>
                <a:gd name="T19" fmla="*/ 48 h 66"/>
                <a:gd name="T20" fmla="*/ 19 w 44"/>
                <a:gd name="T21" fmla="*/ 34 h 66"/>
                <a:gd name="T22" fmla="*/ 2 w 44"/>
                <a:gd name="T23" fmla="*/ 16 h 66"/>
                <a:gd name="T24" fmla="*/ 22 w 44"/>
                <a:gd name="T25" fmla="*/ 0 h 66"/>
                <a:gd name="T26" fmla="*/ 43 w 44"/>
                <a:gd name="T27" fmla="*/ 16 h 66"/>
                <a:gd name="T28" fmla="*/ 36 w 44"/>
                <a:gd name="T29" fmla="*/ 1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" h="66">
                  <a:moveTo>
                    <a:pt x="36" y="18"/>
                  </a:moveTo>
                  <a:cubicBezTo>
                    <a:pt x="35" y="10"/>
                    <a:pt x="29" y="6"/>
                    <a:pt x="22" y="6"/>
                  </a:cubicBezTo>
                  <a:cubicBezTo>
                    <a:pt x="14" y="6"/>
                    <a:pt x="9" y="10"/>
                    <a:pt x="9" y="16"/>
                  </a:cubicBezTo>
                  <a:cubicBezTo>
                    <a:pt x="9" y="23"/>
                    <a:pt x="17" y="26"/>
                    <a:pt x="25" y="29"/>
                  </a:cubicBezTo>
                  <a:cubicBezTo>
                    <a:pt x="34" y="32"/>
                    <a:pt x="44" y="36"/>
                    <a:pt x="44" y="48"/>
                  </a:cubicBezTo>
                  <a:cubicBezTo>
                    <a:pt x="44" y="58"/>
                    <a:pt x="35" y="66"/>
                    <a:pt x="23" y="66"/>
                  </a:cubicBezTo>
                  <a:cubicBezTo>
                    <a:pt x="10" y="66"/>
                    <a:pt x="2" y="58"/>
                    <a:pt x="0" y="48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8" y="53"/>
                    <a:pt x="13" y="59"/>
                    <a:pt x="23" y="59"/>
                  </a:cubicBezTo>
                  <a:cubicBezTo>
                    <a:pt x="31" y="59"/>
                    <a:pt x="36" y="55"/>
                    <a:pt x="36" y="48"/>
                  </a:cubicBezTo>
                  <a:cubicBezTo>
                    <a:pt x="36" y="40"/>
                    <a:pt x="27" y="37"/>
                    <a:pt x="19" y="34"/>
                  </a:cubicBezTo>
                  <a:cubicBezTo>
                    <a:pt x="11" y="30"/>
                    <a:pt x="2" y="27"/>
                    <a:pt x="2" y="16"/>
                  </a:cubicBezTo>
                  <a:cubicBezTo>
                    <a:pt x="2" y="7"/>
                    <a:pt x="10" y="0"/>
                    <a:pt x="22" y="0"/>
                  </a:cubicBezTo>
                  <a:cubicBezTo>
                    <a:pt x="33" y="0"/>
                    <a:pt x="41" y="6"/>
                    <a:pt x="43" y="16"/>
                  </a:cubicBezTo>
                  <a:lnTo>
                    <a:pt x="36" y="18"/>
                  </a:lnTo>
                  <a:close/>
                </a:path>
              </a:pathLst>
            </a:custGeom>
            <a:solidFill>
              <a:srgbClr val="045D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3" name="Freeform 34">
              <a:extLst>
                <a:ext uri="{FF2B5EF4-FFF2-40B4-BE49-F238E27FC236}">
                  <a16:creationId xmlns:a16="http://schemas.microsoft.com/office/drawing/2014/main" id="{6C111AF9-1DBE-4860-BA54-EC103ACA387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741510" y="1698625"/>
              <a:ext cx="363633" cy="452437"/>
            </a:xfrm>
            <a:custGeom>
              <a:avLst/>
              <a:gdLst>
                <a:gd name="T0" fmla="*/ 30 w 53"/>
                <a:gd name="T1" fmla="*/ 63 h 66"/>
                <a:gd name="T2" fmla="*/ 19 w 53"/>
                <a:gd name="T3" fmla="*/ 66 h 66"/>
                <a:gd name="T4" fmla="*/ 12 w 53"/>
                <a:gd name="T5" fmla="*/ 65 h 66"/>
                <a:gd name="T6" fmla="*/ 5 w 53"/>
                <a:gd name="T7" fmla="*/ 61 h 66"/>
                <a:gd name="T8" fmla="*/ 1 w 53"/>
                <a:gd name="T9" fmla="*/ 56 h 66"/>
                <a:gd name="T10" fmla="*/ 0 w 53"/>
                <a:gd name="T11" fmla="*/ 48 h 66"/>
                <a:gd name="T12" fmla="*/ 1 w 53"/>
                <a:gd name="T13" fmla="*/ 41 h 66"/>
                <a:gd name="T14" fmla="*/ 5 w 53"/>
                <a:gd name="T15" fmla="*/ 36 h 66"/>
                <a:gd name="T16" fmla="*/ 10 w 53"/>
                <a:gd name="T17" fmla="*/ 32 h 66"/>
                <a:gd name="T18" fmla="*/ 16 w 53"/>
                <a:gd name="T19" fmla="*/ 28 h 66"/>
                <a:gd name="T20" fmla="*/ 13 w 53"/>
                <a:gd name="T21" fmla="*/ 25 h 66"/>
                <a:gd name="T22" fmla="*/ 10 w 53"/>
                <a:gd name="T23" fmla="*/ 21 h 66"/>
                <a:gd name="T24" fmla="*/ 8 w 53"/>
                <a:gd name="T25" fmla="*/ 17 h 66"/>
                <a:gd name="T26" fmla="*/ 8 w 53"/>
                <a:gd name="T27" fmla="*/ 13 h 66"/>
                <a:gd name="T28" fmla="*/ 9 w 53"/>
                <a:gd name="T29" fmla="*/ 7 h 66"/>
                <a:gd name="T30" fmla="*/ 12 w 53"/>
                <a:gd name="T31" fmla="*/ 3 h 66"/>
                <a:gd name="T32" fmla="*/ 16 w 53"/>
                <a:gd name="T33" fmla="*/ 1 h 66"/>
                <a:gd name="T34" fmla="*/ 22 w 53"/>
                <a:gd name="T35" fmla="*/ 0 h 66"/>
                <a:gd name="T36" fmla="*/ 28 w 53"/>
                <a:gd name="T37" fmla="*/ 1 h 66"/>
                <a:gd name="T38" fmla="*/ 32 w 53"/>
                <a:gd name="T39" fmla="*/ 3 h 66"/>
                <a:gd name="T40" fmla="*/ 35 w 53"/>
                <a:gd name="T41" fmla="*/ 7 h 66"/>
                <a:gd name="T42" fmla="*/ 36 w 53"/>
                <a:gd name="T43" fmla="*/ 13 h 66"/>
                <a:gd name="T44" fmla="*/ 35 w 53"/>
                <a:gd name="T45" fmla="*/ 18 h 66"/>
                <a:gd name="T46" fmla="*/ 32 w 53"/>
                <a:gd name="T47" fmla="*/ 23 h 66"/>
                <a:gd name="T48" fmla="*/ 28 w 53"/>
                <a:gd name="T49" fmla="*/ 26 h 66"/>
                <a:gd name="T50" fmla="*/ 24 w 53"/>
                <a:gd name="T51" fmla="*/ 30 h 66"/>
                <a:gd name="T52" fmla="*/ 38 w 53"/>
                <a:gd name="T53" fmla="*/ 47 h 66"/>
                <a:gd name="T54" fmla="*/ 39 w 53"/>
                <a:gd name="T55" fmla="*/ 42 h 66"/>
                <a:gd name="T56" fmla="*/ 40 w 53"/>
                <a:gd name="T57" fmla="*/ 36 h 66"/>
                <a:gd name="T58" fmla="*/ 45 w 53"/>
                <a:gd name="T59" fmla="*/ 36 h 66"/>
                <a:gd name="T60" fmla="*/ 45 w 53"/>
                <a:gd name="T61" fmla="*/ 43 h 66"/>
                <a:gd name="T62" fmla="*/ 42 w 53"/>
                <a:gd name="T63" fmla="*/ 51 h 66"/>
                <a:gd name="T64" fmla="*/ 53 w 53"/>
                <a:gd name="T65" fmla="*/ 65 h 66"/>
                <a:gd name="T66" fmla="*/ 45 w 53"/>
                <a:gd name="T67" fmla="*/ 65 h 66"/>
                <a:gd name="T68" fmla="*/ 38 w 53"/>
                <a:gd name="T69" fmla="*/ 56 h 66"/>
                <a:gd name="T70" fmla="*/ 30 w 53"/>
                <a:gd name="T71" fmla="*/ 63 h 66"/>
                <a:gd name="T72" fmla="*/ 14 w 53"/>
                <a:gd name="T73" fmla="*/ 35 h 66"/>
                <a:gd name="T74" fmla="*/ 10 w 53"/>
                <a:gd name="T75" fmla="*/ 39 h 66"/>
                <a:gd name="T76" fmla="*/ 7 w 53"/>
                <a:gd name="T77" fmla="*/ 43 h 66"/>
                <a:gd name="T78" fmla="*/ 5 w 53"/>
                <a:gd name="T79" fmla="*/ 48 h 66"/>
                <a:gd name="T80" fmla="*/ 7 w 53"/>
                <a:gd name="T81" fmla="*/ 54 h 66"/>
                <a:gd name="T82" fmla="*/ 10 w 53"/>
                <a:gd name="T83" fmla="*/ 58 h 66"/>
                <a:gd name="T84" fmla="*/ 14 w 53"/>
                <a:gd name="T85" fmla="*/ 60 h 66"/>
                <a:gd name="T86" fmla="*/ 19 w 53"/>
                <a:gd name="T87" fmla="*/ 61 h 66"/>
                <a:gd name="T88" fmla="*/ 28 w 53"/>
                <a:gd name="T89" fmla="*/ 59 h 66"/>
                <a:gd name="T90" fmla="*/ 35 w 53"/>
                <a:gd name="T91" fmla="*/ 52 h 66"/>
                <a:gd name="T92" fmla="*/ 19 w 53"/>
                <a:gd name="T93" fmla="*/ 32 h 66"/>
                <a:gd name="T94" fmla="*/ 14 w 53"/>
                <a:gd name="T95" fmla="*/ 35 h 66"/>
                <a:gd name="T96" fmla="*/ 16 w 53"/>
                <a:gd name="T97" fmla="*/ 7 h 66"/>
                <a:gd name="T98" fmla="*/ 13 w 53"/>
                <a:gd name="T99" fmla="*/ 13 h 66"/>
                <a:gd name="T100" fmla="*/ 14 w 53"/>
                <a:gd name="T101" fmla="*/ 16 h 66"/>
                <a:gd name="T102" fmla="*/ 16 w 53"/>
                <a:gd name="T103" fmla="*/ 20 h 66"/>
                <a:gd name="T104" fmla="*/ 18 w 53"/>
                <a:gd name="T105" fmla="*/ 23 h 66"/>
                <a:gd name="T106" fmla="*/ 21 w 53"/>
                <a:gd name="T107" fmla="*/ 26 h 66"/>
                <a:gd name="T108" fmla="*/ 24 w 53"/>
                <a:gd name="T109" fmla="*/ 24 h 66"/>
                <a:gd name="T110" fmla="*/ 27 w 53"/>
                <a:gd name="T111" fmla="*/ 21 h 66"/>
                <a:gd name="T112" fmla="*/ 30 w 53"/>
                <a:gd name="T113" fmla="*/ 17 h 66"/>
                <a:gd name="T114" fmla="*/ 31 w 53"/>
                <a:gd name="T115" fmla="*/ 13 h 66"/>
                <a:gd name="T116" fmla="*/ 28 w 53"/>
                <a:gd name="T117" fmla="*/ 7 h 66"/>
                <a:gd name="T118" fmla="*/ 22 w 53"/>
                <a:gd name="T119" fmla="*/ 4 h 66"/>
                <a:gd name="T120" fmla="*/ 16 w 53"/>
                <a:gd name="T121" fmla="*/ 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3" h="66">
                  <a:moveTo>
                    <a:pt x="30" y="63"/>
                  </a:moveTo>
                  <a:cubicBezTo>
                    <a:pt x="27" y="65"/>
                    <a:pt x="23" y="66"/>
                    <a:pt x="19" y="66"/>
                  </a:cubicBezTo>
                  <a:cubicBezTo>
                    <a:pt x="17" y="66"/>
                    <a:pt x="14" y="66"/>
                    <a:pt x="12" y="65"/>
                  </a:cubicBezTo>
                  <a:cubicBezTo>
                    <a:pt x="9" y="64"/>
                    <a:pt x="7" y="63"/>
                    <a:pt x="5" y="61"/>
                  </a:cubicBezTo>
                  <a:cubicBezTo>
                    <a:pt x="4" y="60"/>
                    <a:pt x="2" y="58"/>
                    <a:pt x="1" y="56"/>
                  </a:cubicBezTo>
                  <a:cubicBezTo>
                    <a:pt x="0" y="53"/>
                    <a:pt x="0" y="51"/>
                    <a:pt x="0" y="48"/>
                  </a:cubicBezTo>
                  <a:cubicBezTo>
                    <a:pt x="0" y="45"/>
                    <a:pt x="0" y="43"/>
                    <a:pt x="1" y="41"/>
                  </a:cubicBezTo>
                  <a:cubicBezTo>
                    <a:pt x="2" y="39"/>
                    <a:pt x="3" y="38"/>
                    <a:pt x="5" y="36"/>
                  </a:cubicBezTo>
                  <a:cubicBezTo>
                    <a:pt x="6" y="35"/>
                    <a:pt x="8" y="33"/>
                    <a:pt x="10" y="32"/>
                  </a:cubicBezTo>
                  <a:cubicBezTo>
                    <a:pt x="12" y="31"/>
                    <a:pt x="14" y="29"/>
                    <a:pt x="16" y="28"/>
                  </a:cubicBezTo>
                  <a:cubicBezTo>
                    <a:pt x="15" y="27"/>
                    <a:pt x="14" y="26"/>
                    <a:pt x="13" y="25"/>
                  </a:cubicBezTo>
                  <a:cubicBezTo>
                    <a:pt x="12" y="24"/>
                    <a:pt x="11" y="23"/>
                    <a:pt x="10" y="21"/>
                  </a:cubicBezTo>
                  <a:cubicBezTo>
                    <a:pt x="9" y="20"/>
                    <a:pt x="9" y="19"/>
                    <a:pt x="8" y="17"/>
                  </a:cubicBezTo>
                  <a:cubicBezTo>
                    <a:pt x="8" y="16"/>
                    <a:pt x="8" y="14"/>
                    <a:pt x="8" y="13"/>
                  </a:cubicBezTo>
                  <a:cubicBezTo>
                    <a:pt x="8" y="11"/>
                    <a:pt x="8" y="9"/>
                    <a:pt x="9" y="7"/>
                  </a:cubicBezTo>
                  <a:cubicBezTo>
                    <a:pt x="9" y="6"/>
                    <a:pt x="10" y="4"/>
                    <a:pt x="12" y="3"/>
                  </a:cubicBezTo>
                  <a:cubicBezTo>
                    <a:pt x="13" y="2"/>
                    <a:pt x="15" y="1"/>
                    <a:pt x="16" y="1"/>
                  </a:cubicBezTo>
                  <a:cubicBezTo>
                    <a:pt x="18" y="0"/>
                    <a:pt x="20" y="0"/>
                    <a:pt x="22" y="0"/>
                  </a:cubicBezTo>
                  <a:cubicBezTo>
                    <a:pt x="24" y="0"/>
                    <a:pt x="26" y="0"/>
                    <a:pt x="28" y="1"/>
                  </a:cubicBezTo>
                  <a:cubicBezTo>
                    <a:pt x="29" y="1"/>
                    <a:pt x="31" y="2"/>
                    <a:pt x="32" y="3"/>
                  </a:cubicBezTo>
                  <a:cubicBezTo>
                    <a:pt x="33" y="4"/>
                    <a:pt x="34" y="6"/>
                    <a:pt x="35" y="7"/>
                  </a:cubicBezTo>
                  <a:cubicBezTo>
                    <a:pt x="36" y="9"/>
                    <a:pt x="36" y="11"/>
                    <a:pt x="36" y="13"/>
                  </a:cubicBezTo>
                  <a:cubicBezTo>
                    <a:pt x="36" y="15"/>
                    <a:pt x="36" y="17"/>
                    <a:pt x="35" y="18"/>
                  </a:cubicBezTo>
                  <a:cubicBezTo>
                    <a:pt x="35" y="20"/>
                    <a:pt x="34" y="21"/>
                    <a:pt x="32" y="23"/>
                  </a:cubicBezTo>
                  <a:cubicBezTo>
                    <a:pt x="31" y="24"/>
                    <a:pt x="30" y="25"/>
                    <a:pt x="28" y="26"/>
                  </a:cubicBezTo>
                  <a:cubicBezTo>
                    <a:pt x="27" y="28"/>
                    <a:pt x="25" y="29"/>
                    <a:pt x="24" y="30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9" y="45"/>
                    <a:pt x="39" y="44"/>
                    <a:pt x="39" y="42"/>
                  </a:cubicBezTo>
                  <a:cubicBezTo>
                    <a:pt x="40" y="40"/>
                    <a:pt x="40" y="38"/>
                    <a:pt x="40" y="36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5" y="38"/>
                    <a:pt x="45" y="40"/>
                    <a:pt x="45" y="43"/>
                  </a:cubicBezTo>
                  <a:cubicBezTo>
                    <a:pt x="44" y="46"/>
                    <a:pt x="43" y="49"/>
                    <a:pt x="42" y="51"/>
                  </a:cubicBezTo>
                  <a:cubicBezTo>
                    <a:pt x="53" y="65"/>
                    <a:pt x="53" y="65"/>
                    <a:pt x="53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6" y="59"/>
                    <a:pt x="33" y="62"/>
                    <a:pt x="30" y="63"/>
                  </a:cubicBezTo>
                  <a:moveTo>
                    <a:pt x="14" y="35"/>
                  </a:moveTo>
                  <a:cubicBezTo>
                    <a:pt x="12" y="36"/>
                    <a:pt x="11" y="37"/>
                    <a:pt x="10" y="39"/>
                  </a:cubicBezTo>
                  <a:cubicBezTo>
                    <a:pt x="8" y="40"/>
                    <a:pt x="7" y="41"/>
                    <a:pt x="7" y="43"/>
                  </a:cubicBezTo>
                  <a:cubicBezTo>
                    <a:pt x="6" y="45"/>
                    <a:pt x="5" y="46"/>
                    <a:pt x="5" y="48"/>
                  </a:cubicBezTo>
                  <a:cubicBezTo>
                    <a:pt x="5" y="50"/>
                    <a:pt x="6" y="52"/>
                    <a:pt x="7" y="54"/>
                  </a:cubicBezTo>
                  <a:cubicBezTo>
                    <a:pt x="7" y="55"/>
                    <a:pt x="8" y="56"/>
                    <a:pt x="10" y="58"/>
                  </a:cubicBezTo>
                  <a:cubicBezTo>
                    <a:pt x="11" y="59"/>
                    <a:pt x="13" y="60"/>
                    <a:pt x="14" y="60"/>
                  </a:cubicBezTo>
                  <a:cubicBezTo>
                    <a:pt x="16" y="61"/>
                    <a:pt x="18" y="61"/>
                    <a:pt x="19" y="61"/>
                  </a:cubicBezTo>
                  <a:cubicBezTo>
                    <a:pt x="23" y="61"/>
                    <a:pt x="26" y="60"/>
                    <a:pt x="28" y="59"/>
                  </a:cubicBezTo>
                  <a:cubicBezTo>
                    <a:pt x="31" y="57"/>
                    <a:pt x="33" y="55"/>
                    <a:pt x="35" y="5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7" y="33"/>
                    <a:pt x="16" y="34"/>
                    <a:pt x="14" y="35"/>
                  </a:cubicBezTo>
                  <a:moveTo>
                    <a:pt x="16" y="7"/>
                  </a:moveTo>
                  <a:cubicBezTo>
                    <a:pt x="14" y="8"/>
                    <a:pt x="13" y="10"/>
                    <a:pt x="13" y="13"/>
                  </a:cubicBezTo>
                  <a:cubicBezTo>
                    <a:pt x="13" y="14"/>
                    <a:pt x="14" y="15"/>
                    <a:pt x="14" y="16"/>
                  </a:cubicBezTo>
                  <a:cubicBezTo>
                    <a:pt x="15" y="17"/>
                    <a:pt x="15" y="19"/>
                    <a:pt x="16" y="20"/>
                  </a:cubicBezTo>
                  <a:cubicBezTo>
                    <a:pt x="17" y="21"/>
                    <a:pt x="17" y="22"/>
                    <a:pt x="18" y="23"/>
                  </a:cubicBezTo>
                  <a:cubicBezTo>
                    <a:pt x="19" y="24"/>
                    <a:pt x="20" y="25"/>
                    <a:pt x="21" y="26"/>
                  </a:cubicBezTo>
                  <a:cubicBezTo>
                    <a:pt x="22" y="25"/>
                    <a:pt x="23" y="24"/>
                    <a:pt x="24" y="24"/>
                  </a:cubicBezTo>
                  <a:cubicBezTo>
                    <a:pt x="25" y="23"/>
                    <a:pt x="26" y="22"/>
                    <a:pt x="27" y="21"/>
                  </a:cubicBezTo>
                  <a:cubicBezTo>
                    <a:pt x="28" y="20"/>
                    <a:pt x="29" y="18"/>
                    <a:pt x="30" y="17"/>
                  </a:cubicBezTo>
                  <a:cubicBezTo>
                    <a:pt x="30" y="16"/>
                    <a:pt x="31" y="14"/>
                    <a:pt x="31" y="13"/>
                  </a:cubicBezTo>
                  <a:cubicBezTo>
                    <a:pt x="31" y="10"/>
                    <a:pt x="30" y="8"/>
                    <a:pt x="28" y="7"/>
                  </a:cubicBezTo>
                  <a:cubicBezTo>
                    <a:pt x="26" y="5"/>
                    <a:pt x="24" y="4"/>
                    <a:pt x="22" y="4"/>
                  </a:cubicBezTo>
                  <a:cubicBezTo>
                    <a:pt x="20" y="4"/>
                    <a:pt x="18" y="5"/>
                    <a:pt x="16" y="7"/>
                  </a:cubicBezTo>
                </a:path>
              </a:pathLst>
            </a:custGeom>
            <a:solidFill>
              <a:srgbClr val="045D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7E8C81A-D404-4D39-949A-1D31B5C83838}"/>
                </a:ext>
              </a:extLst>
            </p:cNvPr>
            <p:cNvGrpSpPr/>
            <p:nvPr userDrawn="1"/>
          </p:nvGrpSpPr>
          <p:grpSpPr>
            <a:xfrm>
              <a:off x="861443" y="2295526"/>
              <a:ext cx="3849102" cy="452437"/>
              <a:chOff x="861218" y="2295525"/>
              <a:chExt cx="3848100" cy="452437"/>
            </a:xfrm>
          </p:grpSpPr>
          <p:sp>
            <p:nvSpPr>
              <p:cNvPr id="55" name="Freeform 35">
                <a:extLst>
                  <a:ext uri="{FF2B5EF4-FFF2-40B4-BE49-F238E27FC236}">
                    <a16:creationId xmlns:a16="http://schemas.microsoft.com/office/drawing/2014/main" id="{F9740948-9017-4E40-A5E5-9F2B46A0B7E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61218" y="2301875"/>
                <a:ext cx="363538" cy="438150"/>
              </a:xfrm>
              <a:custGeom>
                <a:avLst/>
                <a:gdLst>
                  <a:gd name="T0" fmla="*/ 229 w 229"/>
                  <a:gd name="T1" fmla="*/ 0 h 276"/>
                  <a:gd name="T2" fmla="*/ 229 w 229"/>
                  <a:gd name="T3" fmla="*/ 276 h 276"/>
                  <a:gd name="T4" fmla="*/ 172 w 229"/>
                  <a:gd name="T5" fmla="*/ 276 h 276"/>
                  <a:gd name="T6" fmla="*/ 172 w 229"/>
                  <a:gd name="T7" fmla="*/ 164 h 276"/>
                  <a:gd name="T8" fmla="*/ 56 w 229"/>
                  <a:gd name="T9" fmla="*/ 164 h 276"/>
                  <a:gd name="T10" fmla="*/ 56 w 229"/>
                  <a:gd name="T11" fmla="*/ 276 h 276"/>
                  <a:gd name="T12" fmla="*/ 0 w 229"/>
                  <a:gd name="T13" fmla="*/ 276 h 276"/>
                  <a:gd name="T14" fmla="*/ 0 w 229"/>
                  <a:gd name="T15" fmla="*/ 0 h 276"/>
                  <a:gd name="T16" fmla="*/ 56 w 229"/>
                  <a:gd name="T17" fmla="*/ 0 h 276"/>
                  <a:gd name="T18" fmla="*/ 56 w 229"/>
                  <a:gd name="T19" fmla="*/ 112 h 276"/>
                  <a:gd name="T20" fmla="*/ 172 w 229"/>
                  <a:gd name="T21" fmla="*/ 112 h 276"/>
                  <a:gd name="T22" fmla="*/ 172 w 229"/>
                  <a:gd name="T23" fmla="*/ 0 h 276"/>
                  <a:gd name="T24" fmla="*/ 229 w 229"/>
                  <a:gd name="T25" fmla="*/ 0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9" h="276">
                    <a:moveTo>
                      <a:pt x="229" y="0"/>
                    </a:moveTo>
                    <a:lnTo>
                      <a:pt x="229" y="276"/>
                    </a:lnTo>
                    <a:lnTo>
                      <a:pt x="172" y="276"/>
                    </a:lnTo>
                    <a:lnTo>
                      <a:pt x="172" y="164"/>
                    </a:lnTo>
                    <a:lnTo>
                      <a:pt x="56" y="164"/>
                    </a:lnTo>
                    <a:lnTo>
                      <a:pt x="56" y="276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56" y="0"/>
                    </a:lnTo>
                    <a:lnTo>
                      <a:pt x="56" y="112"/>
                    </a:lnTo>
                    <a:lnTo>
                      <a:pt x="172" y="112"/>
                    </a:lnTo>
                    <a:lnTo>
                      <a:pt x="172" y="0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rgbClr val="045DA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srgbClr val="045DA8"/>
                  </a:solidFill>
                </a:endParaRPr>
              </a:p>
            </p:txBody>
          </p:sp>
          <p:sp>
            <p:nvSpPr>
              <p:cNvPr id="56" name="Freeform 36">
                <a:extLst>
                  <a:ext uri="{FF2B5EF4-FFF2-40B4-BE49-F238E27FC236}">
                    <a16:creationId xmlns:a16="http://schemas.microsoft.com/office/drawing/2014/main" id="{7156449A-A719-4D5D-8B0F-87606AD64B4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305718" y="2301875"/>
                <a:ext cx="307975" cy="438150"/>
              </a:xfrm>
              <a:custGeom>
                <a:avLst/>
                <a:gdLst>
                  <a:gd name="T0" fmla="*/ 194 w 194"/>
                  <a:gd name="T1" fmla="*/ 225 h 276"/>
                  <a:gd name="T2" fmla="*/ 194 w 194"/>
                  <a:gd name="T3" fmla="*/ 276 h 276"/>
                  <a:gd name="T4" fmla="*/ 0 w 194"/>
                  <a:gd name="T5" fmla="*/ 276 h 276"/>
                  <a:gd name="T6" fmla="*/ 0 w 194"/>
                  <a:gd name="T7" fmla="*/ 0 h 276"/>
                  <a:gd name="T8" fmla="*/ 194 w 194"/>
                  <a:gd name="T9" fmla="*/ 0 h 276"/>
                  <a:gd name="T10" fmla="*/ 194 w 194"/>
                  <a:gd name="T11" fmla="*/ 52 h 276"/>
                  <a:gd name="T12" fmla="*/ 52 w 194"/>
                  <a:gd name="T13" fmla="*/ 52 h 276"/>
                  <a:gd name="T14" fmla="*/ 52 w 194"/>
                  <a:gd name="T15" fmla="*/ 112 h 276"/>
                  <a:gd name="T16" fmla="*/ 164 w 194"/>
                  <a:gd name="T17" fmla="*/ 112 h 276"/>
                  <a:gd name="T18" fmla="*/ 164 w 194"/>
                  <a:gd name="T19" fmla="*/ 160 h 276"/>
                  <a:gd name="T20" fmla="*/ 52 w 194"/>
                  <a:gd name="T21" fmla="*/ 160 h 276"/>
                  <a:gd name="T22" fmla="*/ 52 w 194"/>
                  <a:gd name="T23" fmla="*/ 225 h 276"/>
                  <a:gd name="T24" fmla="*/ 194 w 194"/>
                  <a:gd name="T25" fmla="*/ 225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4" h="276">
                    <a:moveTo>
                      <a:pt x="194" y="225"/>
                    </a:moveTo>
                    <a:lnTo>
                      <a:pt x="194" y="276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194" y="0"/>
                    </a:lnTo>
                    <a:lnTo>
                      <a:pt x="194" y="52"/>
                    </a:lnTo>
                    <a:lnTo>
                      <a:pt x="52" y="52"/>
                    </a:lnTo>
                    <a:lnTo>
                      <a:pt x="52" y="112"/>
                    </a:lnTo>
                    <a:lnTo>
                      <a:pt x="164" y="112"/>
                    </a:lnTo>
                    <a:lnTo>
                      <a:pt x="164" y="160"/>
                    </a:lnTo>
                    <a:lnTo>
                      <a:pt x="52" y="160"/>
                    </a:lnTo>
                    <a:lnTo>
                      <a:pt x="52" y="225"/>
                    </a:lnTo>
                    <a:lnTo>
                      <a:pt x="194" y="225"/>
                    </a:lnTo>
                    <a:close/>
                  </a:path>
                </a:pathLst>
              </a:custGeom>
              <a:solidFill>
                <a:srgbClr val="045DA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srgbClr val="045DA8"/>
                  </a:solidFill>
                </a:endParaRPr>
              </a:p>
            </p:txBody>
          </p:sp>
          <p:sp>
            <p:nvSpPr>
              <p:cNvPr id="57" name="Freeform 37">
                <a:extLst>
                  <a:ext uri="{FF2B5EF4-FFF2-40B4-BE49-F238E27FC236}">
                    <a16:creationId xmlns:a16="http://schemas.microsoft.com/office/drawing/2014/main" id="{25A96A65-C7DC-4C32-967D-13E0A200377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634331" y="2301875"/>
                <a:ext cx="446088" cy="438150"/>
              </a:xfrm>
              <a:custGeom>
                <a:avLst/>
                <a:gdLst>
                  <a:gd name="T0" fmla="*/ 46 w 65"/>
                  <a:gd name="T1" fmla="*/ 52 h 64"/>
                  <a:gd name="T2" fmla="*/ 19 w 65"/>
                  <a:gd name="T3" fmla="*/ 52 h 64"/>
                  <a:gd name="T4" fmla="*/ 14 w 65"/>
                  <a:gd name="T5" fmla="*/ 64 h 64"/>
                  <a:gd name="T6" fmla="*/ 0 w 65"/>
                  <a:gd name="T7" fmla="*/ 64 h 64"/>
                  <a:gd name="T8" fmla="*/ 27 w 65"/>
                  <a:gd name="T9" fmla="*/ 0 h 64"/>
                  <a:gd name="T10" fmla="*/ 39 w 65"/>
                  <a:gd name="T11" fmla="*/ 0 h 64"/>
                  <a:gd name="T12" fmla="*/ 65 w 65"/>
                  <a:gd name="T13" fmla="*/ 64 h 64"/>
                  <a:gd name="T14" fmla="*/ 51 w 65"/>
                  <a:gd name="T15" fmla="*/ 64 h 64"/>
                  <a:gd name="T16" fmla="*/ 46 w 65"/>
                  <a:gd name="T17" fmla="*/ 52 h 64"/>
                  <a:gd name="T18" fmla="*/ 42 w 65"/>
                  <a:gd name="T19" fmla="*/ 41 h 64"/>
                  <a:gd name="T20" fmla="*/ 36 w 65"/>
                  <a:gd name="T21" fmla="*/ 24 h 64"/>
                  <a:gd name="T22" fmla="*/ 33 w 65"/>
                  <a:gd name="T23" fmla="*/ 16 h 64"/>
                  <a:gd name="T24" fmla="*/ 33 w 65"/>
                  <a:gd name="T25" fmla="*/ 16 h 64"/>
                  <a:gd name="T26" fmla="*/ 29 w 65"/>
                  <a:gd name="T27" fmla="*/ 24 h 64"/>
                  <a:gd name="T28" fmla="*/ 23 w 65"/>
                  <a:gd name="T29" fmla="*/ 41 h 64"/>
                  <a:gd name="T30" fmla="*/ 42 w 65"/>
                  <a:gd name="T31" fmla="*/ 4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5" h="64">
                    <a:moveTo>
                      <a:pt x="46" y="52"/>
                    </a:moveTo>
                    <a:cubicBezTo>
                      <a:pt x="19" y="52"/>
                      <a:pt x="19" y="52"/>
                      <a:pt x="19" y="52"/>
                    </a:cubicBezTo>
                    <a:cubicBezTo>
                      <a:pt x="14" y="64"/>
                      <a:pt x="14" y="64"/>
                      <a:pt x="14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65" y="64"/>
                      <a:pt x="65" y="64"/>
                      <a:pt x="65" y="64"/>
                    </a:cubicBezTo>
                    <a:cubicBezTo>
                      <a:pt x="51" y="64"/>
                      <a:pt x="51" y="64"/>
                      <a:pt x="51" y="64"/>
                    </a:cubicBezTo>
                    <a:lnTo>
                      <a:pt x="46" y="52"/>
                    </a:lnTo>
                    <a:close/>
                    <a:moveTo>
                      <a:pt x="42" y="41"/>
                    </a:moveTo>
                    <a:cubicBezTo>
                      <a:pt x="36" y="24"/>
                      <a:pt x="36" y="24"/>
                      <a:pt x="36" y="24"/>
                    </a:cubicBezTo>
                    <a:cubicBezTo>
                      <a:pt x="34" y="21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2" y="16"/>
                      <a:pt x="31" y="21"/>
                      <a:pt x="29" y="24"/>
                    </a:cubicBezTo>
                    <a:cubicBezTo>
                      <a:pt x="23" y="41"/>
                      <a:pt x="23" y="41"/>
                      <a:pt x="23" y="41"/>
                    </a:cubicBezTo>
                    <a:lnTo>
                      <a:pt x="42" y="41"/>
                    </a:lnTo>
                    <a:close/>
                  </a:path>
                </a:pathLst>
              </a:custGeom>
              <a:solidFill>
                <a:srgbClr val="045DA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srgbClr val="045DA8"/>
                  </a:solidFill>
                </a:endParaRPr>
              </a:p>
            </p:txBody>
          </p:sp>
          <p:sp>
            <p:nvSpPr>
              <p:cNvPr id="58" name="Freeform 38">
                <a:extLst>
                  <a:ext uri="{FF2B5EF4-FFF2-40B4-BE49-F238E27FC236}">
                    <a16:creationId xmlns:a16="http://schemas.microsoft.com/office/drawing/2014/main" id="{1C8BE435-0267-43DA-AF16-47AC3CCB2B1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01056" y="2301875"/>
                <a:ext cx="300038" cy="438150"/>
              </a:xfrm>
              <a:custGeom>
                <a:avLst/>
                <a:gdLst>
                  <a:gd name="T0" fmla="*/ 189 w 189"/>
                  <a:gd name="T1" fmla="*/ 225 h 276"/>
                  <a:gd name="T2" fmla="*/ 189 w 189"/>
                  <a:gd name="T3" fmla="*/ 276 h 276"/>
                  <a:gd name="T4" fmla="*/ 0 w 189"/>
                  <a:gd name="T5" fmla="*/ 276 h 276"/>
                  <a:gd name="T6" fmla="*/ 0 w 189"/>
                  <a:gd name="T7" fmla="*/ 0 h 276"/>
                  <a:gd name="T8" fmla="*/ 51 w 189"/>
                  <a:gd name="T9" fmla="*/ 0 h 276"/>
                  <a:gd name="T10" fmla="*/ 51 w 189"/>
                  <a:gd name="T11" fmla="*/ 225 h 276"/>
                  <a:gd name="T12" fmla="*/ 189 w 189"/>
                  <a:gd name="T13" fmla="*/ 225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276">
                    <a:moveTo>
                      <a:pt x="189" y="225"/>
                    </a:moveTo>
                    <a:lnTo>
                      <a:pt x="189" y="276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51" y="0"/>
                    </a:lnTo>
                    <a:lnTo>
                      <a:pt x="51" y="225"/>
                    </a:lnTo>
                    <a:lnTo>
                      <a:pt x="189" y="225"/>
                    </a:lnTo>
                    <a:close/>
                  </a:path>
                </a:pathLst>
              </a:custGeom>
              <a:solidFill>
                <a:srgbClr val="045DA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srgbClr val="045DA8"/>
                  </a:solidFill>
                </a:endParaRPr>
              </a:p>
            </p:txBody>
          </p:sp>
          <p:sp>
            <p:nvSpPr>
              <p:cNvPr id="59" name="Freeform 39">
                <a:extLst>
                  <a:ext uri="{FF2B5EF4-FFF2-40B4-BE49-F238E27FC236}">
                    <a16:creationId xmlns:a16="http://schemas.microsoft.com/office/drawing/2014/main" id="{D80A7CC6-06C1-429F-B477-7B9FC9406B5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340768" y="2301875"/>
                <a:ext cx="355600" cy="438150"/>
              </a:xfrm>
              <a:custGeom>
                <a:avLst/>
                <a:gdLst>
                  <a:gd name="T0" fmla="*/ 224 w 224"/>
                  <a:gd name="T1" fmla="*/ 0 h 276"/>
                  <a:gd name="T2" fmla="*/ 224 w 224"/>
                  <a:gd name="T3" fmla="*/ 52 h 276"/>
                  <a:gd name="T4" fmla="*/ 138 w 224"/>
                  <a:gd name="T5" fmla="*/ 52 h 276"/>
                  <a:gd name="T6" fmla="*/ 138 w 224"/>
                  <a:gd name="T7" fmla="*/ 276 h 276"/>
                  <a:gd name="T8" fmla="*/ 86 w 224"/>
                  <a:gd name="T9" fmla="*/ 276 h 276"/>
                  <a:gd name="T10" fmla="*/ 86 w 224"/>
                  <a:gd name="T11" fmla="*/ 52 h 276"/>
                  <a:gd name="T12" fmla="*/ 0 w 224"/>
                  <a:gd name="T13" fmla="*/ 52 h 276"/>
                  <a:gd name="T14" fmla="*/ 0 w 224"/>
                  <a:gd name="T15" fmla="*/ 0 h 276"/>
                  <a:gd name="T16" fmla="*/ 224 w 224"/>
                  <a:gd name="T17" fmla="*/ 0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4" h="276">
                    <a:moveTo>
                      <a:pt x="224" y="0"/>
                    </a:moveTo>
                    <a:lnTo>
                      <a:pt x="224" y="52"/>
                    </a:lnTo>
                    <a:lnTo>
                      <a:pt x="138" y="52"/>
                    </a:lnTo>
                    <a:lnTo>
                      <a:pt x="138" y="276"/>
                    </a:lnTo>
                    <a:lnTo>
                      <a:pt x="86" y="276"/>
                    </a:lnTo>
                    <a:lnTo>
                      <a:pt x="86" y="52"/>
                    </a:lnTo>
                    <a:lnTo>
                      <a:pt x="0" y="52"/>
                    </a:lnTo>
                    <a:lnTo>
                      <a:pt x="0" y="0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045DA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srgbClr val="045DA8"/>
                  </a:solidFill>
                </a:endParaRPr>
              </a:p>
            </p:txBody>
          </p:sp>
          <p:sp>
            <p:nvSpPr>
              <p:cNvPr id="60" name="Freeform 40">
                <a:extLst>
                  <a:ext uri="{FF2B5EF4-FFF2-40B4-BE49-F238E27FC236}">
                    <a16:creationId xmlns:a16="http://schemas.microsoft.com/office/drawing/2014/main" id="{D333505E-6E4F-4524-954F-CE37D514330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31293" y="2301875"/>
                <a:ext cx="361950" cy="438150"/>
              </a:xfrm>
              <a:custGeom>
                <a:avLst/>
                <a:gdLst>
                  <a:gd name="T0" fmla="*/ 228 w 228"/>
                  <a:gd name="T1" fmla="*/ 0 h 276"/>
                  <a:gd name="T2" fmla="*/ 228 w 228"/>
                  <a:gd name="T3" fmla="*/ 276 h 276"/>
                  <a:gd name="T4" fmla="*/ 176 w 228"/>
                  <a:gd name="T5" fmla="*/ 276 h 276"/>
                  <a:gd name="T6" fmla="*/ 176 w 228"/>
                  <a:gd name="T7" fmla="*/ 164 h 276"/>
                  <a:gd name="T8" fmla="*/ 56 w 228"/>
                  <a:gd name="T9" fmla="*/ 164 h 276"/>
                  <a:gd name="T10" fmla="*/ 56 w 228"/>
                  <a:gd name="T11" fmla="*/ 276 h 276"/>
                  <a:gd name="T12" fmla="*/ 0 w 228"/>
                  <a:gd name="T13" fmla="*/ 276 h 276"/>
                  <a:gd name="T14" fmla="*/ 0 w 228"/>
                  <a:gd name="T15" fmla="*/ 0 h 276"/>
                  <a:gd name="T16" fmla="*/ 56 w 228"/>
                  <a:gd name="T17" fmla="*/ 0 h 276"/>
                  <a:gd name="T18" fmla="*/ 56 w 228"/>
                  <a:gd name="T19" fmla="*/ 112 h 276"/>
                  <a:gd name="T20" fmla="*/ 176 w 228"/>
                  <a:gd name="T21" fmla="*/ 112 h 276"/>
                  <a:gd name="T22" fmla="*/ 176 w 228"/>
                  <a:gd name="T23" fmla="*/ 0 h 276"/>
                  <a:gd name="T24" fmla="*/ 228 w 228"/>
                  <a:gd name="T25" fmla="*/ 0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8" h="276">
                    <a:moveTo>
                      <a:pt x="228" y="0"/>
                    </a:moveTo>
                    <a:lnTo>
                      <a:pt x="228" y="276"/>
                    </a:lnTo>
                    <a:lnTo>
                      <a:pt x="176" y="276"/>
                    </a:lnTo>
                    <a:lnTo>
                      <a:pt x="176" y="164"/>
                    </a:lnTo>
                    <a:lnTo>
                      <a:pt x="56" y="164"/>
                    </a:lnTo>
                    <a:lnTo>
                      <a:pt x="56" y="276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56" y="0"/>
                    </a:lnTo>
                    <a:lnTo>
                      <a:pt x="56" y="112"/>
                    </a:lnTo>
                    <a:lnTo>
                      <a:pt x="176" y="112"/>
                    </a:lnTo>
                    <a:lnTo>
                      <a:pt x="176" y="0"/>
                    </a:lnTo>
                    <a:lnTo>
                      <a:pt x="228" y="0"/>
                    </a:lnTo>
                    <a:close/>
                  </a:path>
                </a:pathLst>
              </a:custGeom>
              <a:solidFill>
                <a:srgbClr val="045DA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srgbClr val="045DA8"/>
                  </a:solidFill>
                </a:endParaRPr>
              </a:p>
            </p:txBody>
          </p:sp>
          <p:sp>
            <p:nvSpPr>
              <p:cNvPr id="61" name="Freeform 41">
                <a:extLst>
                  <a:ext uri="{FF2B5EF4-FFF2-40B4-BE49-F238E27FC236}">
                    <a16:creationId xmlns:a16="http://schemas.microsoft.com/office/drawing/2014/main" id="{E4A011C0-CCE1-47AA-A45F-17063F6BA77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40868" y="2295525"/>
                <a:ext cx="431800" cy="452437"/>
              </a:xfrm>
              <a:custGeom>
                <a:avLst/>
                <a:gdLst>
                  <a:gd name="T0" fmla="*/ 49 w 63"/>
                  <a:gd name="T1" fmla="*/ 20 h 66"/>
                  <a:gd name="T2" fmla="*/ 33 w 63"/>
                  <a:gd name="T3" fmla="*/ 12 h 66"/>
                  <a:gd name="T4" fmla="*/ 13 w 63"/>
                  <a:gd name="T5" fmla="*/ 33 h 66"/>
                  <a:gd name="T6" fmla="*/ 33 w 63"/>
                  <a:gd name="T7" fmla="*/ 54 h 66"/>
                  <a:gd name="T8" fmla="*/ 51 w 63"/>
                  <a:gd name="T9" fmla="*/ 44 h 66"/>
                  <a:gd name="T10" fmla="*/ 63 w 63"/>
                  <a:gd name="T11" fmla="*/ 48 h 66"/>
                  <a:gd name="T12" fmla="*/ 33 w 63"/>
                  <a:gd name="T13" fmla="*/ 66 h 66"/>
                  <a:gd name="T14" fmla="*/ 0 w 63"/>
                  <a:gd name="T15" fmla="*/ 33 h 66"/>
                  <a:gd name="T16" fmla="*/ 33 w 63"/>
                  <a:gd name="T17" fmla="*/ 0 h 66"/>
                  <a:gd name="T18" fmla="*/ 62 w 63"/>
                  <a:gd name="T19" fmla="*/ 17 h 66"/>
                  <a:gd name="T20" fmla="*/ 49 w 63"/>
                  <a:gd name="T21" fmla="*/ 2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3" h="66">
                    <a:moveTo>
                      <a:pt x="49" y="20"/>
                    </a:moveTo>
                    <a:cubicBezTo>
                      <a:pt x="46" y="15"/>
                      <a:pt x="40" y="12"/>
                      <a:pt x="33" y="12"/>
                    </a:cubicBezTo>
                    <a:cubicBezTo>
                      <a:pt x="21" y="12"/>
                      <a:pt x="13" y="21"/>
                      <a:pt x="13" y="33"/>
                    </a:cubicBezTo>
                    <a:cubicBezTo>
                      <a:pt x="13" y="45"/>
                      <a:pt x="22" y="54"/>
                      <a:pt x="33" y="54"/>
                    </a:cubicBezTo>
                    <a:cubicBezTo>
                      <a:pt x="41" y="54"/>
                      <a:pt x="47" y="50"/>
                      <a:pt x="51" y="44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58" y="59"/>
                      <a:pt x="47" y="66"/>
                      <a:pt x="33" y="66"/>
                    </a:cubicBezTo>
                    <a:cubicBezTo>
                      <a:pt x="15" y="66"/>
                      <a:pt x="0" y="52"/>
                      <a:pt x="0" y="33"/>
                    </a:cubicBezTo>
                    <a:cubicBezTo>
                      <a:pt x="0" y="14"/>
                      <a:pt x="15" y="0"/>
                      <a:pt x="33" y="0"/>
                    </a:cubicBezTo>
                    <a:cubicBezTo>
                      <a:pt x="46" y="0"/>
                      <a:pt x="57" y="6"/>
                      <a:pt x="62" y="17"/>
                    </a:cubicBezTo>
                    <a:lnTo>
                      <a:pt x="49" y="20"/>
                    </a:lnTo>
                    <a:close/>
                  </a:path>
                </a:pathLst>
              </a:custGeom>
              <a:solidFill>
                <a:srgbClr val="045DA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srgbClr val="045DA8"/>
                  </a:solidFill>
                </a:endParaRPr>
              </a:p>
            </p:txBody>
          </p:sp>
          <p:sp>
            <p:nvSpPr>
              <p:cNvPr id="62" name="Freeform 42">
                <a:extLst>
                  <a:ext uri="{FF2B5EF4-FFF2-40B4-BE49-F238E27FC236}">
                    <a16:creationId xmlns:a16="http://schemas.microsoft.com/office/drawing/2014/main" id="{2E1B6712-4D5D-4CCB-B8A6-C58A81ACBBF6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545681" y="2301875"/>
                <a:ext cx="444500" cy="438150"/>
              </a:xfrm>
              <a:custGeom>
                <a:avLst/>
                <a:gdLst>
                  <a:gd name="T0" fmla="*/ 46 w 65"/>
                  <a:gd name="T1" fmla="*/ 52 h 64"/>
                  <a:gd name="T2" fmla="*/ 19 w 65"/>
                  <a:gd name="T3" fmla="*/ 52 h 64"/>
                  <a:gd name="T4" fmla="*/ 14 w 65"/>
                  <a:gd name="T5" fmla="*/ 64 h 64"/>
                  <a:gd name="T6" fmla="*/ 0 w 65"/>
                  <a:gd name="T7" fmla="*/ 64 h 64"/>
                  <a:gd name="T8" fmla="*/ 27 w 65"/>
                  <a:gd name="T9" fmla="*/ 0 h 64"/>
                  <a:gd name="T10" fmla="*/ 38 w 65"/>
                  <a:gd name="T11" fmla="*/ 0 h 64"/>
                  <a:gd name="T12" fmla="*/ 65 w 65"/>
                  <a:gd name="T13" fmla="*/ 64 h 64"/>
                  <a:gd name="T14" fmla="*/ 51 w 65"/>
                  <a:gd name="T15" fmla="*/ 64 h 64"/>
                  <a:gd name="T16" fmla="*/ 46 w 65"/>
                  <a:gd name="T17" fmla="*/ 52 h 64"/>
                  <a:gd name="T18" fmla="*/ 42 w 65"/>
                  <a:gd name="T19" fmla="*/ 41 h 64"/>
                  <a:gd name="T20" fmla="*/ 36 w 65"/>
                  <a:gd name="T21" fmla="*/ 24 h 64"/>
                  <a:gd name="T22" fmla="*/ 33 w 65"/>
                  <a:gd name="T23" fmla="*/ 16 h 64"/>
                  <a:gd name="T24" fmla="*/ 32 w 65"/>
                  <a:gd name="T25" fmla="*/ 16 h 64"/>
                  <a:gd name="T26" fmla="*/ 29 w 65"/>
                  <a:gd name="T27" fmla="*/ 24 h 64"/>
                  <a:gd name="T28" fmla="*/ 23 w 65"/>
                  <a:gd name="T29" fmla="*/ 41 h 64"/>
                  <a:gd name="T30" fmla="*/ 42 w 65"/>
                  <a:gd name="T31" fmla="*/ 4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5" h="64">
                    <a:moveTo>
                      <a:pt x="46" y="52"/>
                    </a:moveTo>
                    <a:cubicBezTo>
                      <a:pt x="19" y="52"/>
                      <a:pt x="19" y="52"/>
                      <a:pt x="19" y="52"/>
                    </a:cubicBezTo>
                    <a:cubicBezTo>
                      <a:pt x="14" y="64"/>
                      <a:pt x="14" y="64"/>
                      <a:pt x="14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65" y="64"/>
                      <a:pt x="65" y="64"/>
                      <a:pt x="65" y="64"/>
                    </a:cubicBezTo>
                    <a:cubicBezTo>
                      <a:pt x="51" y="64"/>
                      <a:pt x="51" y="64"/>
                      <a:pt x="51" y="64"/>
                    </a:cubicBezTo>
                    <a:lnTo>
                      <a:pt x="46" y="52"/>
                    </a:lnTo>
                    <a:close/>
                    <a:moveTo>
                      <a:pt x="42" y="41"/>
                    </a:moveTo>
                    <a:cubicBezTo>
                      <a:pt x="36" y="24"/>
                      <a:pt x="36" y="24"/>
                      <a:pt x="36" y="24"/>
                    </a:cubicBezTo>
                    <a:cubicBezTo>
                      <a:pt x="34" y="21"/>
                      <a:pt x="33" y="16"/>
                      <a:pt x="33" y="16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16"/>
                      <a:pt x="31" y="21"/>
                      <a:pt x="29" y="24"/>
                    </a:cubicBezTo>
                    <a:cubicBezTo>
                      <a:pt x="23" y="41"/>
                      <a:pt x="23" y="41"/>
                      <a:pt x="23" y="41"/>
                    </a:cubicBezTo>
                    <a:lnTo>
                      <a:pt x="42" y="41"/>
                    </a:lnTo>
                    <a:close/>
                  </a:path>
                </a:pathLst>
              </a:custGeom>
              <a:solidFill>
                <a:srgbClr val="045DA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srgbClr val="045DA8"/>
                  </a:solidFill>
                </a:endParaRPr>
              </a:p>
            </p:txBody>
          </p:sp>
          <p:sp>
            <p:nvSpPr>
              <p:cNvPr id="63" name="Freeform 43">
                <a:extLst>
                  <a:ext uri="{FF2B5EF4-FFF2-40B4-BE49-F238E27FC236}">
                    <a16:creationId xmlns:a16="http://schemas.microsoft.com/office/drawing/2014/main" id="{DADBF372-CD47-455B-A203-8AD08FCC24E7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010818" y="2301875"/>
                <a:ext cx="342900" cy="438150"/>
              </a:xfrm>
              <a:custGeom>
                <a:avLst/>
                <a:gdLst>
                  <a:gd name="T0" fmla="*/ 35 w 50"/>
                  <a:gd name="T1" fmla="*/ 64 h 64"/>
                  <a:gd name="T2" fmla="*/ 23 w 50"/>
                  <a:gd name="T3" fmla="*/ 42 h 64"/>
                  <a:gd name="T4" fmla="*/ 22 w 50"/>
                  <a:gd name="T5" fmla="*/ 42 h 64"/>
                  <a:gd name="T6" fmla="*/ 12 w 50"/>
                  <a:gd name="T7" fmla="*/ 42 h 64"/>
                  <a:gd name="T8" fmla="*/ 12 w 50"/>
                  <a:gd name="T9" fmla="*/ 64 h 64"/>
                  <a:gd name="T10" fmla="*/ 0 w 50"/>
                  <a:gd name="T11" fmla="*/ 64 h 64"/>
                  <a:gd name="T12" fmla="*/ 0 w 50"/>
                  <a:gd name="T13" fmla="*/ 0 h 64"/>
                  <a:gd name="T14" fmla="*/ 22 w 50"/>
                  <a:gd name="T15" fmla="*/ 0 h 64"/>
                  <a:gd name="T16" fmla="*/ 47 w 50"/>
                  <a:gd name="T17" fmla="*/ 21 h 64"/>
                  <a:gd name="T18" fmla="*/ 35 w 50"/>
                  <a:gd name="T19" fmla="*/ 40 h 64"/>
                  <a:gd name="T20" fmla="*/ 50 w 50"/>
                  <a:gd name="T21" fmla="*/ 64 h 64"/>
                  <a:gd name="T22" fmla="*/ 35 w 50"/>
                  <a:gd name="T23" fmla="*/ 64 h 64"/>
                  <a:gd name="T24" fmla="*/ 12 w 50"/>
                  <a:gd name="T25" fmla="*/ 31 h 64"/>
                  <a:gd name="T26" fmla="*/ 24 w 50"/>
                  <a:gd name="T27" fmla="*/ 31 h 64"/>
                  <a:gd name="T28" fmla="*/ 34 w 50"/>
                  <a:gd name="T29" fmla="*/ 21 h 64"/>
                  <a:gd name="T30" fmla="*/ 24 w 50"/>
                  <a:gd name="T31" fmla="*/ 12 h 64"/>
                  <a:gd name="T32" fmla="*/ 12 w 50"/>
                  <a:gd name="T33" fmla="*/ 12 h 64"/>
                  <a:gd name="T34" fmla="*/ 12 w 50"/>
                  <a:gd name="T35" fmla="*/ 3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0" h="64">
                    <a:moveTo>
                      <a:pt x="35" y="64"/>
                    </a:moveTo>
                    <a:cubicBezTo>
                      <a:pt x="23" y="42"/>
                      <a:pt x="23" y="42"/>
                      <a:pt x="23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8" y="0"/>
                      <a:pt x="47" y="9"/>
                      <a:pt x="47" y="21"/>
                    </a:cubicBezTo>
                    <a:cubicBezTo>
                      <a:pt x="47" y="30"/>
                      <a:pt x="43" y="37"/>
                      <a:pt x="35" y="40"/>
                    </a:cubicBezTo>
                    <a:cubicBezTo>
                      <a:pt x="50" y="64"/>
                      <a:pt x="50" y="64"/>
                      <a:pt x="50" y="64"/>
                    </a:cubicBezTo>
                    <a:lnTo>
                      <a:pt x="35" y="64"/>
                    </a:lnTo>
                    <a:close/>
                    <a:moveTo>
                      <a:pt x="12" y="31"/>
                    </a:moveTo>
                    <a:cubicBezTo>
                      <a:pt x="24" y="31"/>
                      <a:pt x="24" y="31"/>
                      <a:pt x="24" y="31"/>
                    </a:cubicBezTo>
                    <a:cubicBezTo>
                      <a:pt x="31" y="31"/>
                      <a:pt x="34" y="26"/>
                      <a:pt x="34" y="21"/>
                    </a:cubicBezTo>
                    <a:cubicBezTo>
                      <a:pt x="34" y="16"/>
                      <a:pt x="31" y="12"/>
                      <a:pt x="24" y="12"/>
                    </a:cubicBezTo>
                    <a:cubicBezTo>
                      <a:pt x="12" y="12"/>
                      <a:pt x="12" y="12"/>
                      <a:pt x="12" y="12"/>
                    </a:cubicBezTo>
                    <a:lnTo>
                      <a:pt x="12" y="31"/>
                    </a:lnTo>
                    <a:close/>
                  </a:path>
                </a:pathLst>
              </a:custGeom>
              <a:solidFill>
                <a:srgbClr val="045DA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srgbClr val="045DA8"/>
                  </a:solidFill>
                </a:endParaRPr>
              </a:p>
            </p:txBody>
          </p:sp>
          <p:sp>
            <p:nvSpPr>
              <p:cNvPr id="64" name="Freeform 44">
                <a:extLst>
                  <a:ext uri="{FF2B5EF4-FFF2-40B4-BE49-F238E27FC236}">
                    <a16:creationId xmlns:a16="http://schemas.microsoft.com/office/drawing/2014/main" id="{69AA7445-3BF0-496B-8281-1FCF89292DD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01343" y="2301875"/>
                <a:ext cx="307975" cy="438150"/>
              </a:xfrm>
              <a:custGeom>
                <a:avLst/>
                <a:gdLst>
                  <a:gd name="T0" fmla="*/ 194 w 194"/>
                  <a:gd name="T1" fmla="*/ 225 h 276"/>
                  <a:gd name="T2" fmla="*/ 194 w 194"/>
                  <a:gd name="T3" fmla="*/ 276 h 276"/>
                  <a:gd name="T4" fmla="*/ 0 w 194"/>
                  <a:gd name="T5" fmla="*/ 276 h 276"/>
                  <a:gd name="T6" fmla="*/ 0 w 194"/>
                  <a:gd name="T7" fmla="*/ 0 h 276"/>
                  <a:gd name="T8" fmla="*/ 194 w 194"/>
                  <a:gd name="T9" fmla="*/ 0 h 276"/>
                  <a:gd name="T10" fmla="*/ 194 w 194"/>
                  <a:gd name="T11" fmla="*/ 52 h 276"/>
                  <a:gd name="T12" fmla="*/ 52 w 194"/>
                  <a:gd name="T13" fmla="*/ 52 h 276"/>
                  <a:gd name="T14" fmla="*/ 52 w 194"/>
                  <a:gd name="T15" fmla="*/ 112 h 276"/>
                  <a:gd name="T16" fmla="*/ 164 w 194"/>
                  <a:gd name="T17" fmla="*/ 112 h 276"/>
                  <a:gd name="T18" fmla="*/ 164 w 194"/>
                  <a:gd name="T19" fmla="*/ 160 h 276"/>
                  <a:gd name="T20" fmla="*/ 52 w 194"/>
                  <a:gd name="T21" fmla="*/ 160 h 276"/>
                  <a:gd name="T22" fmla="*/ 52 w 194"/>
                  <a:gd name="T23" fmla="*/ 225 h 276"/>
                  <a:gd name="T24" fmla="*/ 194 w 194"/>
                  <a:gd name="T25" fmla="*/ 225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4" h="276">
                    <a:moveTo>
                      <a:pt x="194" y="225"/>
                    </a:moveTo>
                    <a:lnTo>
                      <a:pt x="194" y="276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194" y="0"/>
                    </a:lnTo>
                    <a:lnTo>
                      <a:pt x="194" y="52"/>
                    </a:lnTo>
                    <a:lnTo>
                      <a:pt x="52" y="52"/>
                    </a:lnTo>
                    <a:lnTo>
                      <a:pt x="52" y="112"/>
                    </a:lnTo>
                    <a:lnTo>
                      <a:pt x="164" y="112"/>
                    </a:lnTo>
                    <a:lnTo>
                      <a:pt x="164" y="160"/>
                    </a:lnTo>
                    <a:lnTo>
                      <a:pt x="52" y="160"/>
                    </a:lnTo>
                    <a:lnTo>
                      <a:pt x="52" y="225"/>
                    </a:lnTo>
                    <a:lnTo>
                      <a:pt x="194" y="225"/>
                    </a:lnTo>
                    <a:close/>
                  </a:path>
                </a:pathLst>
              </a:custGeom>
              <a:solidFill>
                <a:srgbClr val="045DA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srgbClr val="045DA8"/>
                  </a:solidFill>
                </a:endParaRPr>
              </a:p>
            </p:txBody>
          </p:sp>
        </p:grp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0E462691-E5D5-4495-BA30-59A19AB86018}"/>
              </a:ext>
            </a:extLst>
          </p:cNvPr>
          <p:cNvSpPr/>
          <p:nvPr userDrawn="1"/>
        </p:nvSpPr>
        <p:spPr bwMode="auto">
          <a:xfrm>
            <a:off x="1" y="5305688"/>
            <a:ext cx="12192000" cy="80406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39388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6972026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088349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1" y="735106"/>
            <a:ext cx="12188825" cy="25997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16" tIns="45708" rIns="91416" bIns="4570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599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58174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23767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4208932" y="2517504"/>
            <a:ext cx="3770960" cy="576062"/>
            <a:chOff x="3712599" y="617435"/>
            <a:chExt cx="1795090" cy="274151"/>
          </a:xfrm>
        </p:grpSpPr>
        <p:sp>
          <p:nvSpPr>
            <p:cNvPr id="22" name="Freeform 7"/>
            <p:cNvSpPr>
              <a:spLocks/>
            </p:cNvSpPr>
            <p:nvPr userDrawn="1"/>
          </p:nvSpPr>
          <p:spPr bwMode="auto">
            <a:xfrm>
              <a:off x="3712599" y="636506"/>
              <a:ext cx="688952" cy="240776"/>
            </a:xfrm>
            <a:custGeom>
              <a:avLst/>
              <a:gdLst>
                <a:gd name="T0" fmla="*/ 0 w 578"/>
                <a:gd name="T1" fmla="*/ 202 h 202"/>
                <a:gd name="T2" fmla="*/ 164 w 578"/>
                <a:gd name="T3" fmla="*/ 202 h 202"/>
                <a:gd name="T4" fmla="*/ 198 w 578"/>
                <a:gd name="T5" fmla="*/ 122 h 202"/>
                <a:gd name="T6" fmla="*/ 358 w 578"/>
                <a:gd name="T7" fmla="*/ 122 h 202"/>
                <a:gd name="T8" fmla="*/ 322 w 578"/>
                <a:gd name="T9" fmla="*/ 202 h 202"/>
                <a:gd name="T10" fmla="*/ 488 w 578"/>
                <a:gd name="T11" fmla="*/ 202 h 202"/>
                <a:gd name="T12" fmla="*/ 578 w 578"/>
                <a:gd name="T13" fmla="*/ 0 h 202"/>
                <a:gd name="T14" fmla="*/ 412 w 578"/>
                <a:gd name="T15" fmla="*/ 0 h 202"/>
                <a:gd name="T16" fmla="*/ 382 w 578"/>
                <a:gd name="T17" fmla="*/ 68 h 202"/>
                <a:gd name="T18" fmla="*/ 222 w 578"/>
                <a:gd name="T19" fmla="*/ 68 h 202"/>
                <a:gd name="T20" fmla="*/ 252 w 578"/>
                <a:gd name="T21" fmla="*/ 0 h 202"/>
                <a:gd name="T22" fmla="*/ 90 w 578"/>
                <a:gd name="T23" fmla="*/ 0 h 202"/>
                <a:gd name="T24" fmla="*/ 0 w 578"/>
                <a:gd name="T2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8" h="202">
                  <a:moveTo>
                    <a:pt x="0" y="202"/>
                  </a:moveTo>
                  <a:lnTo>
                    <a:pt x="164" y="202"/>
                  </a:lnTo>
                  <a:lnTo>
                    <a:pt x="198" y="122"/>
                  </a:lnTo>
                  <a:lnTo>
                    <a:pt x="358" y="122"/>
                  </a:lnTo>
                  <a:lnTo>
                    <a:pt x="322" y="202"/>
                  </a:lnTo>
                  <a:lnTo>
                    <a:pt x="488" y="202"/>
                  </a:lnTo>
                  <a:lnTo>
                    <a:pt x="578" y="0"/>
                  </a:lnTo>
                  <a:lnTo>
                    <a:pt x="412" y="0"/>
                  </a:lnTo>
                  <a:lnTo>
                    <a:pt x="382" y="68"/>
                  </a:lnTo>
                  <a:lnTo>
                    <a:pt x="222" y="68"/>
                  </a:lnTo>
                  <a:lnTo>
                    <a:pt x="252" y="0"/>
                  </a:lnTo>
                  <a:lnTo>
                    <a:pt x="90" y="0"/>
                  </a:lnTo>
                  <a:lnTo>
                    <a:pt x="0" y="2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8"/>
            </a:p>
          </p:txBody>
        </p:sp>
        <p:sp>
          <p:nvSpPr>
            <p:cNvPr id="23" name="Freeform 8"/>
            <p:cNvSpPr>
              <a:spLocks/>
            </p:cNvSpPr>
            <p:nvPr userDrawn="1"/>
          </p:nvSpPr>
          <p:spPr bwMode="auto">
            <a:xfrm>
              <a:off x="4368177" y="617435"/>
              <a:ext cx="650811" cy="274151"/>
            </a:xfrm>
            <a:custGeom>
              <a:avLst/>
              <a:gdLst>
                <a:gd name="T0" fmla="*/ 195 w 273"/>
                <a:gd name="T1" fmla="*/ 43 h 115"/>
                <a:gd name="T2" fmla="*/ 273 w 273"/>
                <a:gd name="T3" fmla="*/ 43 h 115"/>
                <a:gd name="T4" fmla="*/ 223 w 273"/>
                <a:gd name="T5" fmla="*/ 9 h 115"/>
                <a:gd name="T6" fmla="*/ 42 w 273"/>
                <a:gd name="T7" fmla="*/ 31 h 115"/>
                <a:gd name="T8" fmla="*/ 38 w 273"/>
                <a:gd name="T9" fmla="*/ 101 h 115"/>
                <a:gd name="T10" fmla="*/ 188 w 273"/>
                <a:gd name="T11" fmla="*/ 107 h 115"/>
                <a:gd name="T12" fmla="*/ 257 w 273"/>
                <a:gd name="T13" fmla="*/ 76 h 115"/>
                <a:gd name="T14" fmla="*/ 178 w 273"/>
                <a:gd name="T15" fmla="*/ 76 h 115"/>
                <a:gd name="T16" fmla="*/ 139 w 273"/>
                <a:gd name="T17" fmla="*/ 88 h 115"/>
                <a:gd name="T18" fmla="*/ 97 w 273"/>
                <a:gd name="T19" fmla="*/ 59 h 115"/>
                <a:gd name="T20" fmla="*/ 154 w 273"/>
                <a:gd name="T21" fmla="*/ 30 h 115"/>
                <a:gd name="T22" fmla="*/ 195 w 273"/>
                <a:gd name="T23" fmla="*/ 4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3" h="115">
                  <a:moveTo>
                    <a:pt x="195" y="43"/>
                  </a:moveTo>
                  <a:cubicBezTo>
                    <a:pt x="273" y="43"/>
                    <a:pt x="273" y="43"/>
                    <a:pt x="273" y="43"/>
                  </a:cubicBezTo>
                  <a:cubicBezTo>
                    <a:pt x="272" y="26"/>
                    <a:pt x="256" y="14"/>
                    <a:pt x="223" y="9"/>
                  </a:cubicBezTo>
                  <a:cubicBezTo>
                    <a:pt x="160" y="0"/>
                    <a:pt x="91" y="4"/>
                    <a:pt x="42" y="31"/>
                  </a:cubicBezTo>
                  <a:cubicBezTo>
                    <a:pt x="3" y="53"/>
                    <a:pt x="0" y="85"/>
                    <a:pt x="38" y="101"/>
                  </a:cubicBezTo>
                  <a:cubicBezTo>
                    <a:pt x="71" y="114"/>
                    <a:pt x="139" y="115"/>
                    <a:pt x="188" y="107"/>
                  </a:cubicBezTo>
                  <a:cubicBezTo>
                    <a:pt x="219" y="102"/>
                    <a:pt x="244" y="91"/>
                    <a:pt x="257" y="76"/>
                  </a:cubicBezTo>
                  <a:cubicBezTo>
                    <a:pt x="178" y="76"/>
                    <a:pt x="178" y="76"/>
                    <a:pt x="178" y="76"/>
                  </a:cubicBezTo>
                  <a:cubicBezTo>
                    <a:pt x="168" y="84"/>
                    <a:pt x="155" y="88"/>
                    <a:pt x="139" y="88"/>
                  </a:cubicBezTo>
                  <a:cubicBezTo>
                    <a:pt x="95" y="88"/>
                    <a:pt x="89" y="75"/>
                    <a:pt x="97" y="59"/>
                  </a:cubicBezTo>
                  <a:cubicBezTo>
                    <a:pt x="106" y="41"/>
                    <a:pt x="125" y="31"/>
                    <a:pt x="154" y="30"/>
                  </a:cubicBezTo>
                  <a:cubicBezTo>
                    <a:pt x="178" y="30"/>
                    <a:pt x="189" y="35"/>
                    <a:pt x="195" y="4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8"/>
            </a:p>
          </p:txBody>
        </p:sp>
        <p:sp>
          <p:nvSpPr>
            <p:cNvPr id="24" name="Freeform 9"/>
            <p:cNvSpPr>
              <a:spLocks/>
            </p:cNvSpPr>
            <p:nvPr userDrawn="1"/>
          </p:nvSpPr>
          <p:spPr bwMode="auto">
            <a:xfrm>
              <a:off x="5004682" y="636506"/>
              <a:ext cx="503007" cy="240776"/>
            </a:xfrm>
            <a:custGeom>
              <a:avLst/>
              <a:gdLst>
                <a:gd name="T0" fmla="*/ 258 w 422"/>
                <a:gd name="T1" fmla="*/ 0 h 202"/>
                <a:gd name="T2" fmla="*/ 190 w 422"/>
                <a:gd name="T3" fmla="*/ 154 h 202"/>
                <a:gd name="T4" fmla="*/ 422 w 422"/>
                <a:gd name="T5" fmla="*/ 154 h 202"/>
                <a:gd name="T6" fmla="*/ 400 w 422"/>
                <a:gd name="T7" fmla="*/ 202 h 202"/>
                <a:gd name="T8" fmla="*/ 0 w 422"/>
                <a:gd name="T9" fmla="*/ 202 h 202"/>
                <a:gd name="T10" fmla="*/ 90 w 422"/>
                <a:gd name="T11" fmla="*/ 0 h 202"/>
                <a:gd name="T12" fmla="*/ 258 w 422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202">
                  <a:moveTo>
                    <a:pt x="258" y="0"/>
                  </a:moveTo>
                  <a:lnTo>
                    <a:pt x="190" y="154"/>
                  </a:lnTo>
                  <a:lnTo>
                    <a:pt x="422" y="154"/>
                  </a:lnTo>
                  <a:lnTo>
                    <a:pt x="400" y="202"/>
                  </a:lnTo>
                  <a:lnTo>
                    <a:pt x="0" y="202"/>
                  </a:lnTo>
                  <a:lnTo>
                    <a:pt x="90" y="0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8"/>
            </a:p>
          </p:txBody>
        </p:sp>
      </p:grpSp>
      <p:sp>
        <p:nvSpPr>
          <p:cNvPr id="54" name="TextBox 48"/>
          <p:cNvSpPr txBox="1">
            <a:spLocks noChangeArrowheads="1"/>
          </p:cNvSpPr>
          <p:nvPr userDrawn="1"/>
        </p:nvSpPr>
        <p:spPr bwMode="auto">
          <a:xfrm>
            <a:off x="3087019" y="5105410"/>
            <a:ext cx="60147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1600" b="0">
                <a:solidFill>
                  <a:schemeClr val="bg1"/>
                </a:solidFill>
                <a:latin typeface="+mj-lt"/>
              </a:rPr>
              <a:t>$9.95 BILLION | 153,000+ IDEAPRENEURS | 50 COUNTRIES</a:t>
            </a:r>
          </a:p>
        </p:txBody>
      </p:sp>
      <p:sp>
        <p:nvSpPr>
          <p:cNvPr id="51" name="TextBox 48">
            <a:extLst>
              <a:ext uri="{FF2B5EF4-FFF2-40B4-BE49-F238E27FC236}">
                <a16:creationId xmlns:a16="http://schemas.microsoft.com/office/drawing/2014/main" id="{DB897070-8CAB-4115-99EC-6A8691EBE57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23793" y="3429013"/>
            <a:ext cx="31412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399" b="0" spc="300">
                <a:solidFill>
                  <a:schemeClr val="bg1"/>
                </a:solidFill>
                <a:latin typeface="+mj-lt"/>
              </a:rPr>
              <a:t>www.hcltech.com</a:t>
            </a:r>
          </a:p>
        </p:txBody>
      </p:sp>
    </p:spTree>
    <p:extLst>
      <p:ext uri="{BB962C8B-B14F-4D97-AF65-F5344CB8AC3E}">
        <p14:creationId xmlns:p14="http://schemas.microsoft.com/office/powerpoint/2010/main" val="3190375939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01538" y="173896"/>
            <a:ext cx="11381001" cy="52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18" tIns="45718" rIns="45718" bIns="45718" numCol="1" anchor="ctr" anchorCtr="0" compatLnSpc="1">
            <a:prstTxWarp prst="textNoShape">
              <a:avLst/>
            </a:prstTxWarp>
          </a:bodyPr>
          <a:lstStyle>
            <a:lvl1pPr>
              <a:defRPr cap="all" baseline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92776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53E5C9-1489-431D-AF3D-1C615AA04B6B}"/>
              </a:ext>
            </a:extLst>
          </p:cNvPr>
          <p:cNvSpPr>
            <a:spLocks/>
          </p:cNvSpPr>
          <p:nvPr userDrawn="1"/>
        </p:nvSpPr>
        <p:spPr>
          <a:xfrm rot="16200000">
            <a:off x="5780907" y="450078"/>
            <a:ext cx="627018" cy="12188827"/>
          </a:xfrm>
          <a:prstGeom prst="rect">
            <a:avLst/>
          </a:prstGeom>
          <a:gradFill flip="none" rotWithShape="1">
            <a:gsLst>
              <a:gs pos="25000">
                <a:srgbClr val="0066B3"/>
              </a:gs>
              <a:gs pos="75000">
                <a:srgbClr val="00AFBE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97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6397CBC-3AA5-4F00-AB8A-D83964F8BEC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66642" y="6433816"/>
            <a:ext cx="5284459" cy="308305"/>
            <a:chOff x="228600" y="6437376"/>
            <a:chExt cx="3346498" cy="19519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64C5EC1-6349-4D13-9A0E-9B6324A3DA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8600" y="6437376"/>
              <a:ext cx="320040" cy="19519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CE9BFB6-B922-4CED-870F-08A82721E9C8}"/>
                </a:ext>
              </a:extLst>
            </p:cNvPr>
            <p:cNvSpPr/>
            <p:nvPr userDrawn="1"/>
          </p:nvSpPr>
          <p:spPr>
            <a:xfrm>
              <a:off x="685800" y="6466391"/>
              <a:ext cx="9144" cy="137160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508D5C0-EDE2-4DA9-80D3-E389F460C71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32104" y="6511490"/>
              <a:ext cx="320040" cy="46962"/>
            </a:xfrm>
            <a:prstGeom prst="rect">
              <a:avLst/>
            </a:prstGeom>
          </p:spPr>
        </p:pic>
        <p:sp>
          <p:nvSpPr>
            <p:cNvPr id="7" name="Slide Number Placeholder 5">
              <a:extLst>
                <a:ext uri="{FF2B5EF4-FFF2-40B4-BE49-F238E27FC236}">
                  <a16:creationId xmlns:a16="http://schemas.microsoft.com/office/drawing/2014/main" id="{483F0E49-2B13-493B-B587-EFCE479B70A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289304" y="6505743"/>
              <a:ext cx="2285794" cy="58457"/>
            </a:xfrm>
            <a:prstGeom prst="rect">
              <a:avLst/>
            </a:prstGeom>
          </p:spPr>
          <p:txBody>
            <a:bodyPr vert="horz" wrap="square" lIns="137160" tIns="0" rIns="0" bIns="0" rtlCol="0" anchor="ctr" anchorCtr="0">
              <a:sp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800" b="0" i="0" kern="1200" spc="20" baseline="0">
                  <a:solidFill>
                    <a:schemeClr val="bg1">
                      <a:lumMod val="65000"/>
                    </a:schemeClr>
                  </a:solidFill>
                  <a:latin typeface="Arial Nova Light" panose="020B0304020202020204" pitchFamily="34" charset="0"/>
                  <a:ea typeface="Helvetica Neue Light" panose="02000403000000020004" pitchFamily="2" charset="0"/>
                  <a:cs typeface="Arial Nova Light" panose="020B030402020202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38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1200" cap="none" spc="2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©2021 Copyright and Confidential HCL Technologies</a:t>
              </a:r>
              <a:endParaRPr kumimoji="0" lang="en-US" sz="600" b="1" i="0" u="none" strike="noStrike" kern="1200" cap="none" spc="2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B8145BE8-62DF-4BC4-A8E6-24EEEC8A9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793" y="232946"/>
            <a:ext cx="11533239" cy="480449"/>
          </a:xfrm>
          <a:prstGeom prst="rect">
            <a:avLst/>
          </a:prstGeom>
        </p:spPr>
        <p:txBody>
          <a:bodyPr/>
          <a:lstStyle>
            <a:lvl1pPr>
              <a:defRPr kumimoji="0" lang="en-US" sz="2399" b="0" i="0" u="none" strike="noStrike" kern="0" cap="none" spc="0" normalizeH="0" baseline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Abadi Extra Light" panose="020B020402010402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690020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3074884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0747537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405231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82396E-547D-4D37-BF05-F99729F1B07B}"/>
              </a:ext>
            </a:extLst>
          </p:cNvPr>
          <p:cNvSpPr/>
          <p:nvPr userDrawn="1"/>
        </p:nvSpPr>
        <p:spPr bwMode="auto">
          <a:xfrm>
            <a:off x="0" y="585216"/>
            <a:ext cx="12188825" cy="37490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BB53885-2E5A-42D5-927D-C9964DF0D49C}"/>
              </a:ext>
            </a:extLst>
          </p:cNvPr>
          <p:cNvSpPr txBox="1">
            <a:spLocks/>
          </p:cNvSpPr>
          <p:nvPr userDrawn="1"/>
        </p:nvSpPr>
        <p:spPr>
          <a:xfrm>
            <a:off x="0" y="2779828"/>
            <a:ext cx="12188825" cy="755940"/>
          </a:xfrm>
          <a:prstGeom prst="rect">
            <a:avLst/>
          </a:prstGeom>
          <a:solidFill>
            <a:srgbClr val="0680C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701" b="0" i="0" u="none" strike="noStrike" kern="0" cap="none" spc="0" normalizeH="0" baseline="0">
                <a:ln>
                  <a:noFill/>
                </a:ln>
                <a:solidFill>
                  <a:srgbClr val="0680C3"/>
                </a:solidFill>
                <a:effectLst/>
                <a:uLnTx/>
                <a:uFillTx/>
                <a:latin typeface="Arial"/>
                <a:ea typeface="Arial Unicode MS"/>
              </a:defRPr>
            </a:lvl1pPr>
          </a:lstStyle>
          <a:p>
            <a:pPr defTabSz="914126">
              <a:defRPr/>
            </a:pPr>
            <a:endParaRPr lang="en-IN" sz="2700"/>
          </a:p>
        </p:txBody>
      </p:sp>
      <p:sp>
        <p:nvSpPr>
          <p:cNvPr id="4" name="Trapezoid 3">
            <a:extLst>
              <a:ext uri="{FF2B5EF4-FFF2-40B4-BE49-F238E27FC236}">
                <a16:creationId xmlns:a16="http://schemas.microsoft.com/office/drawing/2014/main" id="{DEB5D73A-2B54-4F95-AFF9-9E885453324D}"/>
              </a:ext>
            </a:extLst>
          </p:cNvPr>
          <p:cNvSpPr/>
          <p:nvPr userDrawn="1"/>
        </p:nvSpPr>
        <p:spPr bwMode="auto">
          <a:xfrm rot="5400000">
            <a:off x="949918" y="2234546"/>
            <a:ext cx="2747738" cy="1846502"/>
          </a:xfrm>
          <a:prstGeom prst="trapezoid">
            <a:avLst>
              <a:gd name="adj" fmla="val 8378"/>
            </a:avLst>
          </a:prstGeom>
          <a:solidFill>
            <a:schemeClr val="bg1"/>
          </a:solidFill>
          <a:ln w="3175" cap="flat" cmpd="sng" algn="ctr">
            <a:noFill/>
            <a:prstDash val="solid"/>
            <a:miter lim="800000"/>
            <a:headEnd type="none" w="sm" len="sm"/>
            <a:tailEnd type="triangl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none" lIns="91416" tIns="45708" rIns="91416" bIns="45708" numCol="1" rtlCol="0" anchor="t" anchorCtr="0" compatLnSpc="1">
            <a:prstTxWarp prst="textNoShape">
              <a:avLst/>
            </a:prstTxWarp>
          </a:bodyPr>
          <a:lstStyle/>
          <a:p>
            <a:pPr defTabSz="914126">
              <a:defRPr/>
            </a:pPr>
            <a:endParaRPr lang="en-IN" sz="3599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CA98300-3C1C-4CBD-AB5B-773C0C7B7A6E}"/>
              </a:ext>
            </a:extLst>
          </p:cNvPr>
          <p:cNvGrpSpPr/>
          <p:nvPr userDrawn="1"/>
        </p:nvGrpSpPr>
        <p:grpSpPr>
          <a:xfrm>
            <a:off x="1726506" y="2512725"/>
            <a:ext cx="1194564" cy="1290142"/>
            <a:chOff x="8366125" y="1285875"/>
            <a:chExt cx="434975" cy="469900"/>
          </a:xfrm>
          <a:noFill/>
        </p:grpSpPr>
        <p:sp>
          <p:nvSpPr>
            <p:cNvPr id="6" name="Oval 216">
              <a:extLst>
                <a:ext uri="{FF2B5EF4-FFF2-40B4-BE49-F238E27FC236}">
                  <a16:creationId xmlns:a16="http://schemas.microsoft.com/office/drawing/2014/main" id="{7AE01726-8717-47DB-B13B-D4D1C8F82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5525" y="1320800"/>
              <a:ext cx="69850" cy="85725"/>
            </a:xfrm>
            <a:prstGeom prst="ellipse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799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Freeform 217">
              <a:extLst>
                <a:ext uri="{FF2B5EF4-FFF2-40B4-BE49-F238E27FC236}">
                  <a16:creationId xmlns:a16="http://schemas.microsoft.com/office/drawing/2014/main" id="{C3DC4255-8BDB-4CE6-8615-720DC854BA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94725" y="1381125"/>
              <a:ext cx="206375" cy="374650"/>
            </a:xfrm>
            <a:custGeom>
              <a:avLst/>
              <a:gdLst>
                <a:gd name="T0" fmla="*/ 64 w 65"/>
                <a:gd name="T1" fmla="*/ 32 h 118"/>
                <a:gd name="T2" fmla="*/ 64 w 65"/>
                <a:gd name="T3" fmla="*/ 32 h 118"/>
                <a:gd name="T4" fmla="*/ 64 w 65"/>
                <a:gd name="T5" fmla="*/ 32 h 118"/>
                <a:gd name="T6" fmla="*/ 46 w 65"/>
                <a:gd name="T7" fmla="*/ 13 h 118"/>
                <a:gd name="T8" fmla="*/ 41 w 65"/>
                <a:gd name="T9" fmla="*/ 11 h 118"/>
                <a:gd name="T10" fmla="*/ 37 w 65"/>
                <a:gd name="T11" fmla="*/ 10 h 118"/>
                <a:gd name="T12" fmla="*/ 40 w 65"/>
                <a:gd name="T13" fmla="*/ 13 h 118"/>
                <a:gd name="T14" fmla="*/ 35 w 65"/>
                <a:gd name="T15" fmla="*/ 16 h 118"/>
                <a:gd name="T16" fmla="*/ 37 w 65"/>
                <a:gd name="T17" fmla="*/ 21 h 118"/>
                <a:gd name="T18" fmla="*/ 30 w 65"/>
                <a:gd name="T19" fmla="*/ 36 h 118"/>
                <a:gd name="T20" fmla="*/ 29 w 65"/>
                <a:gd name="T21" fmla="*/ 14 h 118"/>
                <a:gd name="T22" fmla="*/ 30 w 65"/>
                <a:gd name="T23" fmla="*/ 13 h 118"/>
                <a:gd name="T24" fmla="*/ 29 w 65"/>
                <a:gd name="T25" fmla="*/ 8 h 118"/>
                <a:gd name="T26" fmla="*/ 24 w 65"/>
                <a:gd name="T27" fmla="*/ 8 h 118"/>
                <a:gd name="T28" fmla="*/ 23 w 65"/>
                <a:gd name="T29" fmla="*/ 13 h 118"/>
                <a:gd name="T30" fmla="*/ 24 w 65"/>
                <a:gd name="T31" fmla="*/ 14 h 118"/>
                <a:gd name="T32" fmla="*/ 23 w 65"/>
                <a:gd name="T33" fmla="*/ 36 h 118"/>
                <a:gd name="T34" fmla="*/ 16 w 65"/>
                <a:gd name="T35" fmla="*/ 21 h 118"/>
                <a:gd name="T36" fmla="*/ 18 w 65"/>
                <a:gd name="T37" fmla="*/ 16 h 118"/>
                <a:gd name="T38" fmla="*/ 13 w 65"/>
                <a:gd name="T39" fmla="*/ 13 h 118"/>
                <a:gd name="T40" fmla="*/ 17 w 65"/>
                <a:gd name="T41" fmla="*/ 10 h 118"/>
                <a:gd name="T42" fmla="*/ 17 w 65"/>
                <a:gd name="T43" fmla="*/ 9 h 118"/>
                <a:gd name="T44" fmla="*/ 4 w 65"/>
                <a:gd name="T45" fmla="*/ 4 h 118"/>
                <a:gd name="T46" fmla="*/ 0 w 65"/>
                <a:gd name="T47" fmla="*/ 0 h 118"/>
                <a:gd name="T48" fmla="*/ 0 w 65"/>
                <a:gd name="T49" fmla="*/ 16 h 118"/>
                <a:gd name="T50" fmla="*/ 10 w 65"/>
                <a:gd name="T51" fmla="*/ 20 h 118"/>
                <a:gd name="T52" fmla="*/ 9 w 65"/>
                <a:gd name="T53" fmla="*/ 67 h 118"/>
                <a:gd name="T54" fmla="*/ 9 w 65"/>
                <a:gd name="T55" fmla="*/ 67 h 118"/>
                <a:gd name="T56" fmla="*/ 10 w 65"/>
                <a:gd name="T57" fmla="*/ 67 h 118"/>
                <a:gd name="T58" fmla="*/ 12 w 65"/>
                <a:gd name="T59" fmla="*/ 118 h 118"/>
                <a:gd name="T60" fmla="*/ 26 w 65"/>
                <a:gd name="T61" fmla="*/ 118 h 118"/>
                <a:gd name="T62" fmla="*/ 26 w 65"/>
                <a:gd name="T63" fmla="*/ 67 h 118"/>
                <a:gd name="T64" fmla="*/ 28 w 65"/>
                <a:gd name="T65" fmla="*/ 67 h 118"/>
                <a:gd name="T66" fmla="*/ 29 w 65"/>
                <a:gd name="T67" fmla="*/ 118 h 118"/>
                <a:gd name="T68" fmla="*/ 44 w 65"/>
                <a:gd name="T69" fmla="*/ 118 h 118"/>
                <a:gd name="T70" fmla="*/ 44 w 65"/>
                <a:gd name="T71" fmla="*/ 67 h 118"/>
                <a:gd name="T72" fmla="*/ 45 w 65"/>
                <a:gd name="T73" fmla="*/ 67 h 118"/>
                <a:gd name="T74" fmla="*/ 45 w 65"/>
                <a:gd name="T75" fmla="*/ 67 h 118"/>
                <a:gd name="T76" fmla="*/ 45 w 65"/>
                <a:gd name="T77" fmla="*/ 59 h 118"/>
                <a:gd name="T78" fmla="*/ 53 w 65"/>
                <a:gd name="T79" fmla="*/ 63 h 118"/>
                <a:gd name="T80" fmla="*/ 59 w 65"/>
                <a:gd name="T81" fmla="*/ 52 h 118"/>
                <a:gd name="T82" fmla="*/ 62 w 65"/>
                <a:gd name="T83" fmla="*/ 46 h 118"/>
                <a:gd name="T84" fmla="*/ 63 w 65"/>
                <a:gd name="T85" fmla="*/ 43 h 118"/>
                <a:gd name="T86" fmla="*/ 64 w 65"/>
                <a:gd name="T87" fmla="*/ 41 h 118"/>
                <a:gd name="T88" fmla="*/ 65 w 65"/>
                <a:gd name="T89" fmla="*/ 41 h 118"/>
                <a:gd name="T90" fmla="*/ 65 w 65"/>
                <a:gd name="T91" fmla="*/ 40 h 118"/>
                <a:gd name="T92" fmla="*/ 64 w 65"/>
                <a:gd name="T93" fmla="*/ 32 h 118"/>
                <a:gd name="T94" fmla="*/ 50 w 65"/>
                <a:gd name="T95" fmla="*/ 39 h 118"/>
                <a:gd name="T96" fmla="*/ 46 w 65"/>
                <a:gd name="T97" fmla="*/ 45 h 118"/>
                <a:gd name="T98" fmla="*/ 45 w 65"/>
                <a:gd name="T99" fmla="*/ 48 h 118"/>
                <a:gd name="T100" fmla="*/ 44 w 65"/>
                <a:gd name="T101" fmla="*/ 30 h 118"/>
                <a:gd name="T102" fmla="*/ 51 w 65"/>
                <a:gd name="T103" fmla="*/ 38 h 118"/>
                <a:gd name="T104" fmla="*/ 50 w 65"/>
                <a:gd name="T105" fmla="*/ 3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5" h="118">
                  <a:moveTo>
                    <a:pt x="64" y="32"/>
                  </a:moveTo>
                  <a:cubicBezTo>
                    <a:pt x="64" y="32"/>
                    <a:pt x="64" y="32"/>
                    <a:pt x="64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5" y="12"/>
                    <a:pt x="43" y="11"/>
                    <a:pt x="41" y="11"/>
                  </a:cubicBezTo>
                  <a:cubicBezTo>
                    <a:pt x="41" y="11"/>
                    <a:pt x="38" y="10"/>
                    <a:pt x="37" y="1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2" y="7"/>
                    <a:pt x="7" y="4"/>
                    <a:pt x="4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4" y="18"/>
                    <a:pt x="7" y="19"/>
                    <a:pt x="10" y="20"/>
                  </a:cubicBezTo>
                  <a:cubicBezTo>
                    <a:pt x="9" y="35"/>
                    <a:pt x="9" y="51"/>
                    <a:pt x="9" y="67"/>
                  </a:cubicBezTo>
                  <a:cubicBezTo>
                    <a:pt x="9" y="67"/>
                    <a:pt x="9" y="67"/>
                    <a:pt x="9" y="67"/>
                  </a:cubicBezTo>
                  <a:cubicBezTo>
                    <a:pt x="9" y="67"/>
                    <a:pt x="10" y="67"/>
                    <a:pt x="10" y="67"/>
                  </a:cubicBezTo>
                  <a:cubicBezTo>
                    <a:pt x="12" y="118"/>
                    <a:pt x="12" y="118"/>
                    <a:pt x="12" y="118"/>
                  </a:cubicBezTo>
                  <a:cubicBezTo>
                    <a:pt x="26" y="118"/>
                    <a:pt x="26" y="118"/>
                    <a:pt x="26" y="118"/>
                  </a:cubicBezTo>
                  <a:cubicBezTo>
                    <a:pt x="27" y="103"/>
                    <a:pt x="26" y="77"/>
                    <a:pt x="26" y="67"/>
                  </a:cubicBezTo>
                  <a:cubicBezTo>
                    <a:pt x="27" y="67"/>
                    <a:pt x="27" y="67"/>
                    <a:pt x="28" y="67"/>
                  </a:cubicBezTo>
                  <a:cubicBezTo>
                    <a:pt x="29" y="118"/>
                    <a:pt x="29" y="118"/>
                    <a:pt x="29" y="118"/>
                  </a:cubicBezTo>
                  <a:cubicBezTo>
                    <a:pt x="44" y="118"/>
                    <a:pt x="44" y="118"/>
                    <a:pt x="44" y="118"/>
                  </a:cubicBezTo>
                  <a:cubicBezTo>
                    <a:pt x="44" y="103"/>
                    <a:pt x="44" y="77"/>
                    <a:pt x="44" y="67"/>
                  </a:cubicBezTo>
                  <a:cubicBezTo>
                    <a:pt x="44" y="67"/>
                    <a:pt x="45" y="67"/>
                    <a:pt x="45" y="67"/>
                  </a:cubicBezTo>
                  <a:cubicBezTo>
                    <a:pt x="45" y="67"/>
                    <a:pt x="45" y="67"/>
                    <a:pt x="45" y="67"/>
                  </a:cubicBezTo>
                  <a:cubicBezTo>
                    <a:pt x="45" y="64"/>
                    <a:pt x="45" y="62"/>
                    <a:pt x="45" y="59"/>
                  </a:cubicBezTo>
                  <a:cubicBezTo>
                    <a:pt x="48" y="61"/>
                    <a:pt x="50" y="62"/>
                    <a:pt x="53" y="63"/>
                  </a:cubicBezTo>
                  <a:cubicBezTo>
                    <a:pt x="59" y="52"/>
                    <a:pt x="59" y="52"/>
                    <a:pt x="59" y="52"/>
                  </a:cubicBezTo>
                  <a:cubicBezTo>
                    <a:pt x="62" y="46"/>
                    <a:pt x="62" y="46"/>
                    <a:pt x="62" y="46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5" y="40"/>
                    <a:pt x="65" y="40"/>
                    <a:pt x="65" y="40"/>
                  </a:cubicBezTo>
                  <a:lnTo>
                    <a:pt x="64" y="32"/>
                  </a:lnTo>
                  <a:close/>
                  <a:moveTo>
                    <a:pt x="50" y="39"/>
                  </a:moveTo>
                  <a:cubicBezTo>
                    <a:pt x="46" y="45"/>
                    <a:pt x="46" y="45"/>
                    <a:pt x="46" y="45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2"/>
                    <a:pt x="44" y="36"/>
                    <a:pt x="44" y="30"/>
                  </a:cubicBezTo>
                  <a:cubicBezTo>
                    <a:pt x="51" y="38"/>
                    <a:pt x="51" y="38"/>
                    <a:pt x="51" y="38"/>
                  </a:cubicBezTo>
                  <a:lnTo>
                    <a:pt x="50" y="39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799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Freeform 218">
              <a:extLst>
                <a:ext uri="{FF2B5EF4-FFF2-40B4-BE49-F238E27FC236}">
                  <a16:creationId xmlns:a16="http://schemas.microsoft.com/office/drawing/2014/main" id="{D74D9028-0D5D-4E21-B58E-ACE253CC4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7400" y="1387475"/>
              <a:ext cx="152400" cy="19050"/>
            </a:xfrm>
            <a:custGeom>
              <a:avLst/>
              <a:gdLst>
                <a:gd name="T0" fmla="*/ 45 w 48"/>
                <a:gd name="T1" fmla="*/ 6 h 6"/>
                <a:gd name="T2" fmla="*/ 3 w 48"/>
                <a:gd name="T3" fmla="*/ 6 h 6"/>
                <a:gd name="T4" fmla="*/ 0 w 48"/>
                <a:gd name="T5" fmla="*/ 3 h 6"/>
                <a:gd name="T6" fmla="*/ 3 w 48"/>
                <a:gd name="T7" fmla="*/ 0 h 6"/>
                <a:gd name="T8" fmla="*/ 45 w 48"/>
                <a:gd name="T9" fmla="*/ 0 h 6"/>
                <a:gd name="T10" fmla="*/ 48 w 48"/>
                <a:gd name="T11" fmla="*/ 3 h 6"/>
                <a:gd name="T12" fmla="*/ 45 w 48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6">
                  <a:moveTo>
                    <a:pt x="45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6" y="0"/>
                    <a:pt x="48" y="1"/>
                    <a:pt x="48" y="3"/>
                  </a:cubicBezTo>
                  <a:cubicBezTo>
                    <a:pt x="48" y="5"/>
                    <a:pt x="46" y="6"/>
                    <a:pt x="45" y="6"/>
                  </a:cubicBez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799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Freeform 219">
              <a:extLst>
                <a:ext uri="{FF2B5EF4-FFF2-40B4-BE49-F238E27FC236}">
                  <a16:creationId xmlns:a16="http://schemas.microsoft.com/office/drawing/2014/main" id="{0FEE496F-58AC-424F-B63E-7946639B436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7400" y="1425575"/>
              <a:ext cx="152400" cy="19050"/>
            </a:xfrm>
            <a:custGeom>
              <a:avLst/>
              <a:gdLst>
                <a:gd name="T0" fmla="*/ 45 w 48"/>
                <a:gd name="T1" fmla="*/ 6 h 6"/>
                <a:gd name="T2" fmla="*/ 3 w 48"/>
                <a:gd name="T3" fmla="*/ 6 h 6"/>
                <a:gd name="T4" fmla="*/ 0 w 48"/>
                <a:gd name="T5" fmla="*/ 3 h 6"/>
                <a:gd name="T6" fmla="*/ 3 w 48"/>
                <a:gd name="T7" fmla="*/ 0 h 6"/>
                <a:gd name="T8" fmla="*/ 45 w 48"/>
                <a:gd name="T9" fmla="*/ 0 h 6"/>
                <a:gd name="T10" fmla="*/ 48 w 48"/>
                <a:gd name="T11" fmla="*/ 3 h 6"/>
                <a:gd name="T12" fmla="*/ 45 w 48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6">
                  <a:moveTo>
                    <a:pt x="45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6" y="0"/>
                    <a:pt x="48" y="2"/>
                    <a:pt x="48" y="3"/>
                  </a:cubicBezTo>
                  <a:cubicBezTo>
                    <a:pt x="48" y="5"/>
                    <a:pt x="46" y="6"/>
                    <a:pt x="45" y="6"/>
                  </a:cubicBez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799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Freeform 220">
              <a:extLst>
                <a:ext uri="{FF2B5EF4-FFF2-40B4-BE49-F238E27FC236}">
                  <a16:creationId xmlns:a16="http://schemas.microsoft.com/office/drawing/2014/main" id="{F9FD981B-D11F-43D9-A3AE-A1BDD34A2BF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7400" y="1466850"/>
              <a:ext cx="152400" cy="15875"/>
            </a:xfrm>
            <a:custGeom>
              <a:avLst/>
              <a:gdLst>
                <a:gd name="T0" fmla="*/ 45 w 48"/>
                <a:gd name="T1" fmla="*/ 5 h 5"/>
                <a:gd name="T2" fmla="*/ 3 w 48"/>
                <a:gd name="T3" fmla="*/ 5 h 5"/>
                <a:gd name="T4" fmla="*/ 0 w 48"/>
                <a:gd name="T5" fmla="*/ 2 h 5"/>
                <a:gd name="T6" fmla="*/ 3 w 48"/>
                <a:gd name="T7" fmla="*/ 0 h 5"/>
                <a:gd name="T8" fmla="*/ 45 w 48"/>
                <a:gd name="T9" fmla="*/ 0 h 5"/>
                <a:gd name="T10" fmla="*/ 48 w 48"/>
                <a:gd name="T11" fmla="*/ 2 h 5"/>
                <a:gd name="T12" fmla="*/ 45 w 48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5">
                  <a:moveTo>
                    <a:pt x="45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6" y="0"/>
                    <a:pt x="48" y="1"/>
                    <a:pt x="48" y="2"/>
                  </a:cubicBezTo>
                  <a:cubicBezTo>
                    <a:pt x="48" y="4"/>
                    <a:pt x="46" y="5"/>
                    <a:pt x="45" y="5"/>
                  </a:cubicBez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799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" name="Freeform 221">
              <a:extLst>
                <a:ext uri="{FF2B5EF4-FFF2-40B4-BE49-F238E27FC236}">
                  <a16:creationId xmlns:a16="http://schemas.microsoft.com/office/drawing/2014/main" id="{74CC2711-1658-484D-950D-008CF9201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7400" y="1504950"/>
              <a:ext cx="152400" cy="19050"/>
            </a:xfrm>
            <a:custGeom>
              <a:avLst/>
              <a:gdLst>
                <a:gd name="T0" fmla="*/ 45 w 48"/>
                <a:gd name="T1" fmla="*/ 6 h 6"/>
                <a:gd name="T2" fmla="*/ 3 w 48"/>
                <a:gd name="T3" fmla="*/ 6 h 6"/>
                <a:gd name="T4" fmla="*/ 0 w 48"/>
                <a:gd name="T5" fmla="*/ 3 h 6"/>
                <a:gd name="T6" fmla="*/ 3 w 48"/>
                <a:gd name="T7" fmla="*/ 0 h 6"/>
                <a:gd name="T8" fmla="*/ 45 w 48"/>
                <a:gd name="T9" fmla="*/ 0 h 6"/>
                <a:gd name="T10" fmla="*/ 48 w 48"/>
                <a:gd name="T11" fmla="*/ 3 h 6"/>
                <a:gd name="T12" fmla="*/ 45 w 48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6">
                  <a:moveTo>
                    <a:pt x="45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6" y="0"/>
                    <a:pt x="48" y="1"/>
                    <a:pt x="48" y="3"/>
                  </a:cubicBezTo>
                  <a:cubicBezTo>
                    <a:pt x="48" y="4"/>
                    <a:pt x="46" y="6"/>
                    <a:pt x="45" y="6"/>
                  </a:cubicBez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799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Freeform 222">
              <a:extLst>
                <a:ext uri="{FF2B5EF4-FFF2-40B4-BE49-F238E27FC236}">
                  <a16:creationId xmlns:a16="http://schemas.microsoft.com/office/drawing/2014/main" id="{E3D28533-746C-4B48-9B1F-1172E78EE3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66125" y="1285875"/>
              <a:ext cx="241300" cy="301625"/>
            </a:xfrm>
            <a:custGeom>
              <a:avLst/>
              <a:gdLst>
                <a:gd name="T0" fmla="*/ 72 w 76"/>
                <a:gd name="T1" fmla="*/ 0 h 95"/>
                <a:gd name="T2" fmla="*/ 22 w 76"/>
                <a:gd name="T3" fmla="*/ 0 h 95"/>
                <a:gd name="T4" fmla="*/ 19 w 76"/>
                <a:gd name="T5" fmla="*/ 1 h 95"/>
                <a:gd name="T6" fmla="*/ 2 w 76"/>
                <a:gd name="T7" fmla="*/ 18 h 95"/>
                <a:gd name="T8" fmla="*/ 0 w 76"/>
                <a:gd name="T9" fmla="*/ 21 h 95"/>
                <a:gd name="T10" fmla="*/ 0 w 76"/>
                <a:gd name="T11" fmla="*/ 91 h 95"/>
                <a:gd name="T12" fmla="*/ 4 w 76"/>
                <a:gd name="T13" fmla="*/ 95 h 95"/>
                <a:gd name="T14" fmla="*/ 72 w 76"/>
                <a:gd name="T15" fmla="*/ 95 h 95"/>
                <a:gd name="T16" fmla="*/ 76 w 76"/>
                <a:gd name="T17" fmla="*/ 91 h 95"/>
                <a:gd name="T18" fmla="*/ 76 w 76"/>
                <a:gd name="T19" fmla="*/ 4 h 95"/>
                <a:gd name="T20" fmla="*/ 72 w 76"/>
                <a:gd name="T21" fmla="*/ 0 h 95"/>
                <a:gd name="T22" fmla="*/ 19 w 76"/>
                <a:gd name="T23" fmla="*/ 12 h 95"/>
                <a:gd name="T24" fmla="*/ 19 w 76"/>
                <a:gd name="T25" fmla="*/ 18 h 95"/>
                <a:gd name="T26" fmla="*/ 13 w 76"/>
                <a:gd name="T27" fmla="*/ 18 h 95"/>
                <a:gd name="T28" fmla="*/ 19 w 76"/>
                <a:gd name="T29" fmla="*/ 12 h 95"/>
                <a:gd name="T30" fmla="*/ 68 w 76"/>
                <a:gd name="T31" fmla="*/ 87 h 95"/>
                <a:gd name="T32" fmla="*/ 8 w 76"/>
                <a:gd name="T33" fmla="*/ 87 h 95"/>
                <a:gd name="T34" fmla="*/ 8 w 76"/>
                <a:gd name="T35" fmla="*/ 24 h 95"/>
                <a:gd name="T36" fmla="*/ 22 w 76"/>
                <a:gd name="T37" fmla="*/ 24 h 95"/>
                <a:gd name="T38" fmla="*/ 25 w 76"/>
                <a:gd name="T39" fmla="*/ 21 h 95"/>
                <a:gd name="T40" fmla="*/ 25 w 76"/>
                <a:gd name="T41" fmla="*/ 8 h 95"/>
                <a:gd name="T42" fmla="*/ 68 w 76"/>
                <a:gd name="T43" fmla="*/ 8 h 95"/>
                <a:gd name="T44" fmla="*/ 68 w 76"/>
                <a:gd name="T45" fmla="*/ 8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6" h="95">
                  <a:moveTo>
                    <a:pt x="7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1" y="0"/>
                    <a:pt x="20" y="1"/>
                    <a:pt x="19" y="1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9"/>
                    <a:pt x="0" y="20"/>
                    <a:pt x="0" y="2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3"/>
                    <a:pt x="2" y="95"/>
                    <a:pt x="4" y="95"/>
                  </a:cubicBezTo>
                  <a:cubicBezTo>
                    <a:pt x="72" y="95"/>
                    <a:pt x="72" y="95"/>
                    <a:pt x="72" y="95"/>
                  </a:cubicBezTo>
                  <a:cubicBezTo>
                    <a:pt x="74" y="95"/>
                    <a:pt x="76" y="93"/>
                    <a:pt x="76" y="91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2"/>
                    <a:pt x="74" y="0"/>
                    <a:pt x="72" y="0"/>
                  </a:cubicBezTo>
                  <a:close/>
                  <a:moveTo>
                    <a:pt x="19" y="12"/>
                  </a:moveTo>
                  <a:cubicBezTo>
                    <a:pt x="19" y="18"/>
                    <a:pt x="19" y="18"/>
                    <a:pt x="19" y="18"/>
                  </a:cubicBezTo>
                  <a:cubicBezTo>
                    <a:pt x="13" y="18"/>
                    <a:pt x="13" y="18"/>
                    <a:pt x="13" y="18"/>
                  </a:cubicBezTo>
                  <a:lnTo>
                    <a:pt x="19" y="12"/>
                  </a:lnTo>
                  <a:close/>
                  <a:moveTo>
                    <a:pt x="68" y="87"/>
                  </a:moveTo>
                  <a:cubicBezTo>
                    <a:pt x="8" y="87"/>
                    <a:pt x="8" y="87"/>
                    <a:pt x="8" y="87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4" y="24"/>
                    <a:pt x="25" y="23"/>
                    <a:pt x="25" y="21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68" y="8"/>
                    <a:pt x="68" y="8"/>
                    <a:pt x="68" y="8"/>
                  </a:cubicBezTo>
                  <a:lnTo>
                    <a:pt x="68" y="87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799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864273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2F48CC8-2CD9-48B2-A317-9EFDEE150F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1372"/>
          <a:stretch/>
        </p:blipFill>
        <p:spPr>
          <a:xfrm>
            <a:off x="0" y="0"/>
            <a:ext cx="12192000" cy="4706471"/>
          </a:xfrm>
          <a:prstGeom prst="rect">
            <a:avLst/>
          </a:prstGeom>
        </p:spPr>
      </p:pic>
      <p:sp>
        <p:nvSpPr>
          <p:cNvPr id="15" name="TextBox 48">
            <a:extLst>
              <a:ext uri="{FF2B5EF4-FFF2-40B4-BE49-F238E27FC236}">
                <a16:creationId xmlns:a16="http://schemas.microsoft.com/office/drawing/2014/main" id="{11E856A9-C7BD-46AA-9F94-4723DEFBAF6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20733" y="4800610"/>
            <a:ext cx="67473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1800" b="0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$10.17 BILLION | 168,000+ IDEAPRENEURS | 50 COUNTRIES</a:t>
            </a:r>
          </a:p>
        </p:txBody>
      </p:sp>
    </p:spTree>
    <p:extLst>
      <p:ext uri="{BB962C8B-B14F-4D97-AF65-F5344CB8AC3E}">
        <p14:creationId xmlns:p14="http://schemas.microsoft.com/office/powerpoint/2010/main" val="179674829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1447800"/>
          </a:xfrm>
          <a:prstGeom prst="rect">
            <a:avLst/>
          </a:prstGeom>
          <a:solidFill>
            <a:schemeClr val="bg1"/>
          </a:solidFill>
          <a:ln>
            <a:noFill/>
            <a:headEnd type="none" w="sm" len="sm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16" tIns="45708" rIns="91416" bIns="4570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3599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ACB8849-E139-4CAC-93E9-04AC1A5019A4}"/>
              </a:ext>
            </a:extLst>
          </p:cNvPr>
          <p:cNvCxnSpPr/>
          <p:nvPr userDrawn="1"/>
        </p:nvCxnSpPr>
        <p:spPr bwMode="auto">
          <a:xfrm>
            <a:off x="612702" y="6602657"/>
            <a:ext cx="0" cy="121443"/>
          </a:xfrm>
          <a:prstGeom prst="line">
            <a:avLst/>
          </a:prstGeom>
          <a:solidFill>
            <a:schemeClr val="accent1"/>
          </a:solidFill>
          <a:ln w="9525" cap="rnd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735051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4AA388B-05BE-4E76-A7C9-B9F72CBFE727}"/>
              </a:ext>
            </a:extLst>
          </p:cNvPr>
          <p:cNvSpPr/>
          <p:nvPr userDrawn="1"/>
        </p:nvSpPr>
        <p:spPr bwMode="auto">
          <a:xfrm>
            <a:off x="1" y="0"/>
            <a:ext cx="12188825" cy="6217920"/>
          </a:xfrm>
          <a:prstGeom prst="rect">
            <a:avLst/>
          </a:prstGeom>
          <a:solidFill>
            <a:schemeClr val="bg2"/>
          </a:solidFill>
          <a:ln w="3175" cap="flat" cmpd="sng" algn="ctr">
            <a:noFill/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16" tIns="45708" rIns="91416" bIns="4570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599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336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64207" y="2159044"/>
            <a:ext cx="5832315" cy="1107996"/>
          </a:xfr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599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3360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64208" y="3968105"/>
            <a:ext cx="5832315" cy="307777"/>
          </a:xfrm>
        </p:spPr>
        <p:txBody>
          <a:bodyPr wrap="square" lIns="0" tIns="0" rIns="0" bIns="0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Wingdings 2" pitchFamily="18" charset="2"/>
              <a:buNone/>
              <a:defRPr sz="1999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 bwMode="auto">
          <a:xfrm flipH="1">
            <a:off x="0" y="6217920"/>
            <a:ext cx="12188952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EFF432B-C949-431E-A90D-355ED5904B67}"/>
              </a:ext>
            </a:extLst>
          </p:cNvPr>
          <p:cNvGrpSpPr/>
          <p:nvPr userDrawn="1"/>
        </p:nvGrpSpPr>
        <p:grpSpPr>
          <a:xfrm>
            <a:off x="10543494" y="6380403"/>
            <a:ext cx="1219277" cy="186117"/>
            <a:chOff x="10543493" y="6380401"/>
            <a:chExt cx="1219277" cy="186117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2B027AD6-A159-4CB4-85EF-A4C9FF6DE8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43493" y="6393814"/>
              <a:ext cx="468953" cy="162643"/>
            </a:xfrm>
            <a:custGeom>
              <a:avLst/>
              <a:gdLst>
                <a:gd name="T0" fmla="*/ 0 w 555"/>
                <a:gd name="T1" fmla="*/ 194 h 194"/>
                <a:gd name="T2" fmla="*/ 156 w 555"/>
                <a:gd name="T3" fmla="*/ 194 h 194"/>
                <a:gd name="T4" fmla="*/ 189 w 555"/>
                <a:gd name="T5" fmla="*/ 116 h 194"/>
                <a:gd name="T6" fmla="*/ 343 w 555"/>
                <a:gd name="T7" fmla="*/ 116 h 194"/>
                <a:gd name="T8" fmla="*/ 310 w 555"/>
                <a:gd name="T9" fmla="*/ 194 h 194"/>
                <a:gd name="T10" fmla="*/ 468 w 555"/>
                <a:gd name="T11" fmla="*/ 194 h 194"/>
                <a:gd name="T12" fmla="*/ 555 w 555"/>
                <a:gd name="T13" fmla="*/ 0 h 194"/>
                <a:gd name="T14" fmla="*/ 395 w 555"/>
                <a:gd name="T15" fmla="*/ 0 h 194"/>
                <a:gd name="T16" fmla="*/ 366 w 555"/>
                <a:gd name="T17" fmla="*/ 66 h 194"/>
                <a:gd name="T18" fmla="*/ 213 w 555"/>
                <a:gd name="T19" fmla="*/ 66 h 194"/>
                <a:gd name="T20" fmla="*/ 241 w 555"/>
                <a:gd name="T21" fmla="*/ 0 h 194"/>
                <a:gd name="T22" fmla="*/ 85 w 555"/>
                <a:gd name="T23" fmla="*/ 0 h 194"/>
                <a:gd name="T24" fmla="*/ 0 w 555"/>
                <a:gd name="T25" fmla="*/ 194 h 1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55" h="194">
                  <a:moveTo>
                    <a:pt x="0" y="194"/>
                  </a:moveTo>
                  <a:lnTo>
                    <a:pt x="156" y="194"/>
                  </a:lnTo>
                  <a:lnTo>
                    <a:pt x="189" y="116"/>
                  </a:lnTo>
                  <a:lnTo>
                    <a:pt x="343" y="116"/>
                  </a:lnTo>
                  <a:lnTo>
                    <a:pt x="310" y="194"/>
                  </a:lnTo>
                  <a:lnTo>
                    <a:pt x="468" y="194"/>
                  </a:lnTo>
                  <a:lnTo>
                    <a:pt x="555" y="0"/>
                  </a:lnTo>
                  <a:lnTo>
                    <a:pt x="395" y="0"/>
                  </a:lnTo>
                  <a:lnTo>
                    <a:pt x="366" y="66"/>
                  </a:lnTo>
                  <a:lnTo>
                    <a:pt x="213" y="66"/>
                  </a:lnTo>
                  <a:lnTo>
                    <a:pt x="241" y="0"/>
                  </a:lnTo>
                  <a:lnTo>
                    <a:pt x="85" y="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/>
            <a:lstStyle/>
            <a:p>
              <a:endParaRPr lang="en-US" sz="6398">
                <a:latin typeface="+mj-lt"/>
              </a:endParaRPr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E8181636-0E21-4B5B-83BC-1AF35BD924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988787" y="6380401"/>
              <a:ext cx="442759" cy="186117"/>
            </a:xfrm>
            <a:custGeom>
              <a:avLst/>
              <a:gdLst>
                <a:gd name="T0" fmla="*/ 27472 w 222"/>
                <a:gd name="T1" fmla="*/ 6096 h 94"/>
                <a:gd name="T2" fmla="*/ 38398 w 222"/>
                <a:gd name="T3" fmla="*/ 6096 h 94"/>
                <a:gd name="T4" fmla="*/ 31506 w 222"/>
                <a:gd name="T5" fmla="*/ 1393 h 94"/>
                <a:gd name="T6" fmla="*/ 5865 w 222"/>
                <a:gd name="T7" fmla="*/ 4322 h 94"/>
                <a:gd name="T8" fmla="*/ 5337 w 222"/>
                <a:gd name="T9" fmla="*/ 14251 h 94"/>
                <a:gd name="T10" fmla="*/ 26448 w 222"/>
                <a:gd name="T11" fmla="*/ 15053 h 94"/>
                <a:gd name="T12" fmla="*/ 36125 w 222"/>
                <a:gd name="T13" fmla="*/ 10736 h 94"/>
                <a:gd name="T14" fmla="*/ 25048 w 222"/>
                <a:gd name="T15" fmla="*/ 10736 h 94"/>
                <a:gd name="T16" fmla="*/ 19556 w 222"/>
                <a:gd name="T17" fmla="*/ 12477 h 94"/>
                <a:gd name="T18" fmla="*/ 13622 w 222"/>
                <a:gd name="T19" fmla="*/ 8311 h 94"/>
                <a:gd name="T20" fmla="*/ 21763 w 222"/>
                <a:gd name="T21" fmla="*/ 4322 h 94"/>
                <a:gd name="T22" fmla="*/ 27472 w 222"/>
                <a:gd name="T23" fmla="*/ 6096 h 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22" h="94">
                  <a:moveTo>
                    <a:pt x="159" y="35"/>
                  </a:moveTo>
                  <a:cubicBezTo>
                    <a:pt x="222" y="35"/>
                    <a:pt x="222" y="35"/>
                    <a:pt x="222" y="35"/>
                  </a:cubicBezTo>
                  <a:cubicBezTo>
                    <a:pt x="221" y="21"/>
                    <a:pt x="208" y="12"/>
                    <a:pt x="182" y="8"/>
                  </a:cubicBezTo>
                  <a:cubicBezTo>
                    <a:pt x="130" y="0"/>
                    <a:pt x="74" y="3"/>
                    <a:pt x="34" y="25"/>
                  </a:cubicBezTo>
                  <a:cubicBezTo>
                    <a:pt x="2" y="43"/>
                    <a:pt x="0" y="69"/>
                    <a:pt x="31" y="82"/>
                  </a:cubicBezTo>
                  <a:cubicBezTo>
                    <a:pt x="58" y="93"/>
                    <a:pt x="113" y="94"/>
                    <a:pt x="153" y="87"/>
                  </a:cubicBezTo>
                  <a:cubicBezTo>
                    <a:pt x="179" y="83"/>
                    <a:pt x="198" y="74"/>
                    <a:pt x="209" y="62"/>
                  </a:cubicBezTo>
                  <a:cubicBezTo>
                    <a:pt x="145" y="62"/>
                    <a:pt x="145" y="62"/>
                    <a:pt x="145" y="62"/>
                  </a:cubicBezTo>
                  <a:cubicBezTo>
                    <a:pt x="137" y="68"/>
                    <a:pt x="126" y="71"/>
                    <a:pt x="113" y="72"/>
                  </a:cubicBezTo>
                  <a:cubicBezTo>
                    <a:pt x="77" y="72"/>
                    <a:pt x="72" y="61"/>
                    <a:pt x="79" y="48"/>
                  </a:cubicBezTo>
                  <a:cubicBezTo>
                    <a:pt x="86" y="34"/>
                    <a:pt x="102" y="25"/>
                    <a:pt x="126" y="25"/>
                  </a:cubicBezTo>
                  <a:cubicBezTo>
                    <a:pt x="145" y="24"/>
                    <a:pt x="154" y="28"/>
                    <a:pt x="159" y="3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/>
            <a:lstStyle/>
            <a:p>
              <a:endParaRPr lang="en-US" sz="6398">
                <a:latin typeface="+mj-lt"/>
              </a:endParaRPr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1C224B-0D82-4D18-90FA-BF70ED26D4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22251" y="6393814"/>
              <a:ext cx="340519" cy="162643"/>
            </a:xfrm>
            <a:custGeom>
              <a:avLst/>
              <a:gdLst>
                <a:gd name="T0" fmla="*/ 248 w 403"/>
                <a:gd name="T1" fmla="*/ 0 h 194"/>
                <a:gd name="T2" fmla="*/ 181 w 403"/>
                <a:gd name="T3" fmla="*/ 146 h 194"/>
                <a:gd name="T4" fmla="*/ 403 w 403"/>
                <a:gd name="T5" fmla="*/ 146 h 194"/>
                <a:gd name="T6" fmla="*/ 385 w 403"/>
                <a:gd name="T7" fmla="*/ 194 h 194"/>
                <a:gd name="T8" fmla="*/ 0 w 403"/>
                <a:gd name="T9" fmla="*/ 194 h 194"/>
                <a:gd name="T10" fmla="*/ 87 w 403"/>
                <a:gd name="T11" fmla="*/ 0 h 194"/>
                <a:gd name="T12" fmla="*/ 248 w 403"/>
                <a:gd name="T13" fmla="*/ 0 h 1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3" h="194">
                  <a:moveTo>
                    <a:pt x="248" y="0"/>
                  </a:moveTo>
                  <a:lnTo>
                    <a:pt x="181" y="146"/>
                  </a:lnTo>
                  <a:lnTo>
                    <a:pt x="403" y="146"/>
                  </a:lnTo>
                  <a:lnTo>
                    <a:pt x="385" y="194"/>
                  </a:lnTo>
                  <a:lnTo>
                    <a:pt x="0" y="194"/>
                  </a:lnTo>
                  <a:lnTo>
                    <a:pt x="87" y="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/>
            <a:lstStyle/>
            <a:p>
              <a:endParaRPr lang="en-US" sz="6398">
                <a:latin typeface="+mj-lt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E2E0DB3-A9B9-4D07-909C-6A78C78BAECB}"/>
              </a:ext>
            </a:extLst>
          </p:cNvPr>
          <p:cNvSpPr>
            <a:spLocks/>
          </p:cNvSpPr>
          <p:nvPr userDrawn="1"/>
        </p:nvSpPr>
        <p:spPr>
          <a:xfrm>
            <a:off x="8436476" y="6594129"/>
            <a:ext cx="3340658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/>
          <a:p>
            <a:pPr lvl="0" algn="r" defTabSz="1217248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Segoe UI" panose="020B0502040204020203" pitchFamily="34" charset="0"/>
              </a:rPr>
              <a:t>Copyright © 2020 HCL Technologies Limited  |  www.hcltech.com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6FB16F1-2AAB-4CD0-A6C0-AE2E883340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730" y="635925"/>
            <a:ext cx="5025834" cy="50151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CFE6202-5D4E-4BD7-936C-78028F2C9A90}"/>
              </a:ext>
            </a:extLst>
          </p:cNvPr>
          <p:cNvSpPr>
            <a:spLocks/>
          </p:cNvSpPr>
          <p:nvPr userDrawn="1"/>
        </p:nvSpPr>
        <p:spPr>
          <a:xfrm>
            <a:off x="678046" y="6594129"/>
            <a:ext cx="2071080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/>
          <a:p>
            <a:pPr lvl="0" algn="l" defTabSz="1217248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Segoe UI" panose="020B0502040204020203" pitchFamily="34" charset="0"/>
              </a:rPr>
              <a:t>Technology for the Next Decade, Today.</a:t>
            </a:r>
          </a:p>
        </p:txBody>
      </p:sp>
    </p:spTree>
    <p:extLst>
      <p:ext uri="{BB962C8B-B14F-4D97-AF65-F5344CB8AC3E}">
        <p14:creationId xmlns:p14="http://schemas.microsoft.com/office/powerpoint/2010/main" val="348368369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0111689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294" y="1219201"/>
            <a:ext cx="11376237" cy="4976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3" name="Straight Connector 2"/>
          <p:cNvCxnSpPr/>
          <p:nvPr userDrawn="1"/>
        </p:nvCxnSpPr>
        <p:spPr bwMode="auto">
          <a:xfrm>
            <a:off x="425132" y="775910"/>
            <a:ext cx="1133856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25132" y="0"/>
            <a:ext cx="1133856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C7C26F-6025-4A9C-9147-02ACF2511635}"/>
              </a:ext>
            </a:extLst>
          </p:cNvPr>
          <p:cNvSpPr/>
          <p:nvPr userDrawn="1"/>
        </p:nvSpPr>
        <p:spPr>
          <a:xfrm>
            <a:off x="406294" y="6594127"/>
            <a:ext cx="141064" cy="138499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6859F80E-620D-49A1-BE04-AB53E30ABC2A}" type="slidenum">
              <a:rPr lang="it-IT" sz="9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Segoe UI" panose="020B0502040204020203" pitchFamily="34" charset="0"/>
              </a:rPr>
              <a:pPr algn="r" eaLnBrk="1" hangingPunct="1"/>
              <a:t>‹#›</a:t>
            </a:fld>
            <a:endParaRPr lang="en-US" sz="90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04D3DC-FAF4-45C0-958A-27B93C48168F}"/>
              </a:ext>
            </a:extLst>
          </p:cNvPr>
          <p:cNvSpPr>
            <a:spLocks/>
          </p:cNvSpPr>
          <p:nvPr userDrawn="1"/>
        </p:nvSpPr>
        <p:spPr>
          <a:xfrm>
            <a:off x="8308236" y="6594127"/>
            <a:ext cx="3468898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Segoe UI" panose="020B0502040204020203" pitchFamily="34" charset="0"/>
              </a:rPr>
              <a:t>Copyright © 2021 HCL Technologies Limited  |  www.hcltech.com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887E8FC-6845-41F5-AF5A-D63CF7138495}"/>
              </a:ext>
            </a:extLst>
          </p:cNvPr>
          <p:cNvGrpSpPr/>
          <p:nvPr userDrawn="1"/>
        </p:nvGrpSpPr>
        <p:grpSpPr>
          <a:xfrm>
            <a:off x="10543493" y="6380401"/>
            <a:ext cx="1219277" cy="186117"/>
            <a:chOff x="10543493" y="6380401"/>
            <a:chExt cx="1219277" cy="186117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90A4648C-7022-492E-B132-12914C2D83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43493" y="6393814"/>
              <a:ext cx="468953" cy="162643"/>
            </a:xfrm>
            <a:custGeom>
              <a:avLst/>
              <a:gdLst>
                <a:gd name="T0" fmla="*/ 0 w 555"/>
                <a:gd name="T1" fmla="*/ 194 h 194"/>
                <a:gd name="T2" fmla="*/ 156 w 555"/>
                <a:gd name="T3" fmla="*/ 194 h 194"/>
                <a:gd name="T4" fmla="*/ 189 w 555"/>
                <a:gd name="T5" fmla="*/ 116 h 194"/>
                <a:gd name="T6" fmla="*/ 343 w 555"/>
                <a:gd name="T7" fmla="*/ 116 h 194"/>
                <a:gd name="T8" fmla="*/ 310 w 555"/>
                <a:gd name="T9" fmla="*/ 194 h 194"/>
                <a:gd name="T10" fmla="*/ 468 w 555"/>
                <a:gd name="T11" fmla="*/ 194 h 194"/>
                <a:gd name="T12" fmla="*/ 555 w 555"/>
                <a:gd name="T13" fmla="*/ 0 h 194"/>
                <a:gd name="T14" fmla="*/ 395 w 555"/>
                <a:gd name="T15" fmla="*/ 0 h 194"/>
                <a:gd name="T16" fmla="*/ 366 w 555"/>
                <a:gd name="T17" fmla="*/ 66 h 194"/>
                <a:gd name="T18" fmla="*/ 213 w 555"/>
                <a:gd name="T19" fmla="*/ 66 h 194"/>
                <a:gd name="T20" fmla="*/ 241 w 555"/>
                <a:gd name="T21" fmla="*/ 0 h 194"/>
                <a:gd name="T22" fmla="*/ 85 w 555"/>
                <a:gd name="T23" fmla="*/ 0 h 194"/>
                <a:gd name="T24" fmla="*/ 0 w 555"/>
                <a:gd name="T25" fmla="*/ 194 h 1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55" h="194">
                  <a:moveTo>
                    <a:pt x="0" y="194"/>
                  </a:moveTo>
                  <a:lnTo>
                    <a:pt x="156" y="194"/>
                  </a:lnTo>
                  <a:lnTo>
                    <a:pt x="189" y="116"/>
                  </a:lnTo>
                  <a:lnTo>
                    <a:pt x="343" y="116"/>
                  </a:lnTo>
                  <a:lnTo>
                    <a:pt x="310" y="194"/>
                  </a:lnTo>
                  <a:lnTo>
                    <a:pt x="468" y="194"/>
                  </a:lnTo>
                  <a:lnTo>
                    <a:pt x="555" y="0"/>
                  </a:lnTo>
                  <a:lnTo>
                    <a:pt x="395" y="0"/>
                  </a:lnTo>
                  <a:lnTo>
                    <a:pt x="366" y="66"/>
                  </a:lnTo>
                  <a:lnTo>
                    <a:pt x="213" y="66"/>
                  </a:lnTo>
                  <a:lnTo>
                    <a:pt x="241" y="0"/>
                  </a:lnTo>
                  <a:lnTo>
                    <a:pt x="85" y="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/>
            <a:lstStyle/>
            <a:p>
              <a:endParaRPr lang="en-US" sz="6400">
                <a:latin typeface="+mj-lt"/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D72D539E-5F7D-4473-8C43-2D773C46E8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988787" y="6380401"/>
              <a:ext cx="442759" cy="186117"/>
            </a:xfrm>
            <a:custGeom>
              <a:avLst/>
              <a:gdLst>
                <a:gd name="T0" fmla="*/ 27472 w 222"/>
                <a:gd name="T1" fmla="*/ 6096 h 94"/>
                <a:gd name="T2" fmla="*/ 38398 w 222"/>
                <a:gd name="T3" fmla="*/ 6096 h 94"/>
                <a:gd name="T4" fmla="*/ 31506 w 222"/>
                <a:gd name="T5" fmla="*/ 1393 h 94"/>
                <a:gd name="T6" fmla="*/ 5865 w 222"/>
                <a:gd name="T7" fmla="*/ 4322 h 94"/>
                <a:gd name="T8" fmla="*/ 5337 w 222"/>
                <a:gd name="T9" fmla="*/ 14251 h 94"/>
                <a:gd name="T10" fmla="*/ 26448 w 222"/>
                <a:gd name="T11" fmla="*/ 15053 h 94"/>
                <a:gd name="T12" fmla="*/ 36125 w 222"/>
                <a:gd name="T13" fmla="*/ 10736 h 94"/>
                <a:gd name="T14" fmla="*/ 25048 w 222"/>
                <a:gd name="T15" fmla="*/ 10736 h 94"/>
                <a:gd name="T16" fmla="*/ 19556 w 222"/>
                <a:gd name="T17" fmla="*/ 12477 h 94"/>
                <a:gd name="T18" fmla="*/ 13622 w 222"/>
                <a:gd name="T19" fmla="*/ 8311 h 94"/>
                <a:gd name="T20" fmla="*/ 21763 w 222"/>
                <a:gd name="T21" fmla="*/ 4322 h 94"/>
                <a:gd name="T22" fmla="*/ 27472 w 222"/>
                <a:gd name="T23" fmla="*/ 6096 h 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22" h="94">
                  <a:moveTo>
                    <a:pt x="159" y="35"/>
                  </a:moveTo>
                  <a:cubicBezTo>
                    <a:pt x="222" y="35"/>
                    <a:pt x="222" y="35"/>
                    <a:pt x="222" y="35"/>
                  </a:cubicBezTo>
                  <a:cubicBezTo>
                    <a:pt x="221" y="21"/>
                    <a:pt x="208" y="12"/>
                    <a:pt x="182" y="8"/>
                  </a:cubicBezTo>
                  <a:cubicBezTo>
                    <a:pt x="130" y="0"/>
                    <a:pt x="74" y="3"/>
                    <a:pt x="34" y="25"/>
                  </a:cubicBezTo>
                  <a:cubicBezTo>
                    <a:pt x="2" y="43"/>
                    <a:pt x="0" y="69"/>
                    <a:pt x="31" y="82"/>
                  </a:cubicBezTo>
                  <a:cubicBezTo>
                    <a:pt x="58" y="93"/>
                    <a:pt x="113" y="94"/>
                    <a:pt x="153" y="87"/>
                  </a:cubicBezTo>
                  <a:cubicBezTo>
                    <a:pt x="179" y="83"/>
                    <a:pt x="198" y="74"/>
                    <a:pt x="209" y="62"/>
                  </a:cubicBezTo>
                  <a:cubicBezTo>
                    <a:pt x="145" y="62"/>
                    <a:pt x="145" y="62"/>
                    <a:pt x="145" y="62"/>
                  </a:cubicBezTo>
                  <a:cubicBezTo>
                    <a:pt x="137" y="68"/>
                    <a:pt x="126" y="71"/>
                    <a:pt x="113" y="72"/>
                  </a:cubicBezTo>
                  <a:cubicBezTo>
                    <a:pt x="77" y="72"/>
                    <a:pt x="72" y="61"/>
                    <a:pt x="79" y="48"/>
                  </a:cubicBezTo>
                  <a:cubicBezTo>
                    <a:pt x="86" y="34"/>
                    <a:pt x="102" y="25"/>
                    <a:pt x="126" y="25"/>
                  </a:cubicBezTo>
                  <a:cubicBezTo>
                    <a:pt x="145" y="24"/>
                    <a:pt x="154" y="28"/>
                    <a:pt x="159" y="3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/>
            <a:lstStyle/>
            <a:p>
              <a:endParaRPr lang="en-US" sz="6400">
                <a:latin typeface="+mj-lt"/>
              </a:endParaRPr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E78A5DF3-E550-4534-8122-29ABCEF742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22251" y="6393814"/>
              <a:ext cx="340519" cy="162643"/>
            </a:xfrm>
            <a:custGeom>
              <a:avLst/>
              <a:gdLst>
                <a:gd name="T0" fmla="*/ 248 w 403"/>
                <a:gd name="T1" fmla="*/ 0 h 194"/>
                <a:gd name="T2" fmla="*/ 181 w 403"/>
                <a:gd name="T3" fmla="*/ 146 h 194"/>
                <a:gd name="T4" fmla="*/ 403 w 403"/>
                <a:gd name="T5" fmla="*/ 146 h 194"/>
                <a:gd name="T6" fmla="*/ 385 w 403"/>
                <a:gd name="T7" fmla="*/ 194 h 194"/>
                <a:gd name="T8" fmla="*/ 0 w 403"/>
                <a:gd name="T9" fmla="*/ 194 h 194"/>
                <a:gd name="T10" fmla="*/ 87 w 403"/>
                <a:gd name="T11" fmla="*/ 0 h 194"/>
                <a:gd name="T12" fmla="*/ 248 w 403"/>
                <a:gd name="T13" fmla="*/ 0 h 1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3" h="194">
                  <a:moveTo>
                    <a:pt x="248" y="0"/>
                  </a:moveTo>
                  <a:lnTo>
                    <a:pt x="181" y="146"/>
                  </a:lnTo>
                  <a:lnTo>
                    <a:pt x="403" y="146"/>
                  </a:lnTo>
                  <a:lnTo>
                    <a:pt x="385" y="194"/>
                  </a:lnTo>
                  <a:lnTo>
                    <a:pt x="0" y="194"/>
                  </a:lnTo>
                  <a:lnTo>
                    <a:pt x="87" y="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/>
            <a:lstStyle/>
            <a:p>
              <a:endParaRPr lang="en-US" sz="6400">
                <a:latin typeface="+mj-lt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C0D10B3C-73DA-4ED7-BEE7-212497D5C92D}"/>
              </a:ext>
            </a:extLst>
          </p:cNvPr>
          <p:cNvSpPr>
            <a:spLocks/>
          </p:cNvSpPr>
          <p:nvPr userDrawn="1"/>
        </p:nvSpPr>
        <p:spPr>
          <a:xfrm>
            <a:off x="678045" y="6594127"/>
            <a:ext cx="2071080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/>
          <a:p>
            <a:pPr lvl="0" algn="l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Segoe UI" panose="020B0502040204020203" pitchFamily="34" charset="0"/>
              </a:rPr>
              <a:t>Technology for the Next Decade, Today.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3B2962-CA1A-458D-8B01-78B5AA543C70}"/>
              </a:ext>
            </a:extLst>
          </p:cNvPr>
          <p:cNvCxnSpPr/>
          <p:nvPr userDrawn="1"/>
        </p:nvCxnSpPr>
        <p:spPr bwMode="auto">
          <a:xfrm>
            <a:off x="612702" y="6602655"/>
            <a:ext cx="0" cy="121443"/>
          </a:xfrm>
          <a:prstGeom prst="line">
            <a:avLst/>
          </a:prstGeom>
          <a:solidFill>
            <a:schemeClr val="accent1"/>
          </a:solidFill>
          <a:ln w="9525" cap="rnd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59386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824" r:id="rId2"/>
    <p:sldLayoutId id="2147483825" r:id="rId3"/>
    <p:sldLayoutId id="2147483826" r:id="rId4"/>
    <p:sldLayoutId id="2147483827" r:id="rId5"/>
    <p:sldLayoutId id="2147483695" r:id="rId6"/>
    <p:sldLayoutId id="2147483828" r:id="rId7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cap="none" baseline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9pPr>
    </p:titleStyle>
    <p:bodyStyle>
      <a:lvl1pPr marL="233363" indent="-233363" algn="l" rtl="0" eaLnBrk="0" fontAlgn="base" hangingPunct="0">
        <a:spcBef>
          <a:spcPct val="10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j-lt"/>
          <a:ea typeface="+mn-ea"/>
          <a:cs typeface="+mn-cs"/>
        </a:defRPr>
      </a:lvl1pPr>
      <a:lvl2pPr marL="457200" indent="-228600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Calibri" panose="020F0502020204030204" pitchFamily="34" charset="0"/>
        <a:buChar char="−"/>
        <a:defRPr sz="1400">
          <a:solidFill>
            <a:schemeClr val="tx1"/>
          </a:solidFill>
          <a:latin typeface="+mj-lt"/>
        </a:defRPr>
      </a:lvl2pPr>
      <a:lvl3pPr marL="690563" indent="-233363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Calibri" panose="020F0502020204030204" pitchFamily="34" charset="0"/>
        <a:buChar char="▫"/>
        <a:defRPr sz="1400">
          <a:solidFill>
            <a:schemeClr val="tx1"/>
          </a:solidFill>
          <a:latin typeface="+mj-lt"/>
        </a:defRPr>
      </a:lvl3pPr>
      <a:lvl4pPr marL="904875" indent="-219075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4pPr>
      <a:lvl5pPr marL="1133475" indent="-219075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5pPr>
      <a:lvl6pPr marL="1590675" indent="-219075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047875" indent="-219075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2505075" indent="-219075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2962275" indent="-219075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295" y="1219201"/>
            <a:ext cx="11376237" cy="4976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3" name="Straight Connector 2"/>
          <p:cNvCxnSpPr/>
          <p:nvPr userDrawn="1"/>
        </p:nvCxnSpPr>
        <p:spPr bwMode="auto">
          <a:xfrm>
            <a:off x="0" y="868680"/>
            <a:ext cx="1218895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06295" y="57076"/>
            <a:ext cx="11376237" cy="719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C7C26F-6025-4A9C-9147-02ACF2511635}"/>
              </a:ext>
            </a:extLst>
          </p:cNvPr>
          <p:cNvSpPr/>
          <p:nvPr userDrawn="1"/>
        </p:nvSpPr>
        <p:spPr>
          <a:xfrm>
            <a:off x="406295" y="6594129"/>
            <a:ext cx="141064" cy="138499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6859F80E-620D-49A1-BE04-AB53E30ABC2A}" type="slidenum">
              <a:rPr lang="it-IT" sz="9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Segoe UI" panose="020B0502040204020203" pitchFamily="34" charset="0"/>
              </a:rPr>
              <a:pPr algn="r" eaLnBrk="1" hangingPunct="1"/>
              <a:t>‹#›</a:t>
            </a:fld>
            <a:endParaRPr lang="en-US" sz="90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04D3DC-FAF4-45C0-958A-27B93C48168F}"/>
              </a:ext>
            </a:extLst>
          </p:cNvPr>
          <p:cNvSpPr>
            <a:spLocks/>
          </p:cNvSpPr>
          <p:nvPr userDrawn="1"/>
        </p:nvSpPr>
        <p:spPr>
          <a:xfrm>
            <a:off x="8436476" y="6594129"/>
            <a:ext cx="3340658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/>
          <a:p>
            <a:pPr lvl="0" algn="r" defTabSz="1217248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Segoe UI" panose="020B0502040204020203" pitchFamily="34" charset="0"/>
              </a:rPr>
              <a:t>Copyright © 2021 HCL Technologies Limited  |  www.hcltech.com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887E8FC-6845-41F5-AF5A-D63CF7138495}"/>
              </a:ext>
            </a:extLst>
          </p:cNvPr>
          <p:cNvGrpSpPr/>
          <p:nvPr userDrawn="1"/>
        </p:nvGrpSpPr>
        <p:grpSpPr>
          <a:xfrm>
            <a:off x="10543494" y="6380403"/>
            <a:ext cx="1219277" cy="186117"/>
            <a:chOff x="10543493" y="6380401"/>
            <a:chExt cx="1219277" cy="186117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90A4648C-7022-492E-B132-12914C2D83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43493" y="6393814"/>
              <a:ext cx="468953" cy="162643"/>
            </a:xfrm>
            <a:custGeom>
              <a:avLst/>
              <a:gdLst>
                <a:gd name="T0" fmla="*/ 0 w 555"/>
                <a:gd name="T1" fmla="*/ 194 h 194"/>
                <a:gd name="T2" fmla="*/ 156 w 555"/>
                <a:gd name="T3" fmla="*/ 194 h 194"/>
                <a:gd name="T4" fmla="*/ 189 w 555"/>
                <a:gd name="T5" fmla="*/ 116 h 194"/>
                <a:gd name="T6" fmla="*/ 343 w 555"/>
                <a:gd name="T7" fmla="*/ 116 h 194"/>
                <a:gd name="T8" fmla="*/ 310 w 555"/>
                <a:gd name="T9" fmla="*/ 194 h 194"/>
                <a:gd name="T10" fmla="*/ 468 w 555"/>
                <a:gd name="T11" fmla="*/ 194 h 194"/>
                <a:gd name="T12" fmla="*/ 555 w 555"/>
                <a:gd name="T13" fmla="*/ 0 h 194"/>
                <a:gd name="T14" fmla="*/ 395 w 555"/>
                <a:gd name="T15" fmla="*/ 0 h 194"/>
                <a:gd name="T16" fmla="*/ 366 w 555"/>
                <a:gd name="T17" fmla="*/ 66 h 194"/>
                <a:gd name="T18" fmla="*/ 213 w 555"/>
                <a:gd name="T19" fmla="*/ 66 h 194"/>
                <a:gd name="T20" fmla="*/ 241 w 555"/>
                <a:gd name="T21" fmla="*/ 0 h 194"/>
                <a:gd name="T22" fmla="*/ 85 w 555"/>
                <a:gd name="T23" fmla="*/ 0 h 194"/>
                <a:gd name="T24" fmla="*/ 0 w 555"/>
                <a:gd name="T25" fmla="*/ 194 h 1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55" h="194">
                  <a:moveTo>
                    <a:pt x="0" y="194"/>
                  </a:moveTo>
                  <a:lnTo>
                    <a:pt x="156" y="194"/>
                  </a:lnTo>
                  <a:lnTo>
                    <a:pt x="189" y="116"/>
                  </a:lnTo>
                  <a:lnTo>
                    <a:pt x="343" y="116"/>
                  </a:lnTo>
                  <a:lnTo>
                    <a:pt x="310" y="194"/>
                  </a:lnTo>
                  <a:lnTo>
                    <a:pt x="468" y="194"/>
                  </a:lnTo>
                  <a:lnTo>
                    <a:pt x="555" y="0"/>
                  </a:lnTo>
                  <a:lnTo>
                    <a:pt x="395" y="0"/>
                  </a:lnTo>
                  <a:lnTo>
                    <a:pt x="366" y="66"/>
                  </a:lnTo>
                  <a:lnTo>
                    <a:pt x="213" y="66"/>
                  </a:lnTo>
                  <a:lnTo>
                    <a:pt x="241" y="0"/>
                  </a:lnTo>
                  <a:lnTo>
                    <a:pt x="85" y="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/>
            <a:lstStyle/>
            <a:p>
              <a:endParaRPr lang="en-US" sz="6398">
                <a:latin typeface="+mj-lt"/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D72D539E-5F7D-4473-8C43-2D773C46E8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988787" y="6380401"/>
              <a:ext cx="442759" cy="186117"/>
            </a:xfrm>
            <a:custGeom>
              <a:avLst/>
              <a:gdLst>
                <a:gd name="T0" fmla="*/ 27472 w 222"/>
                <a:gd name="T1" fmla="*/ 6096 h 94"/>
                <a:gd name="T2" fmla="*/ 38398 w 222"/>
                <a:gd name="T3" fmla="*/ 6096 h 94"/>
                <a:gd name="T4" fmla="*/ 31506 w 222"/>
                <a:gd name="T5" fmla="*/ 1393 h 94"/>
                <a:gd name="T6" fmla="*/ 5865 w 222"/>
                <a:gd name="T7" fmla="*/ 4322 h 94"/>
                <a:gd name="T8" fmla="*/ 5337 w 222"/>
                <a:gd name="T9" fmla="*/ 14251 h 94"/>
                <a:gd name="T10" fmla="*/ 26448 w 222"/>
                <a:gd name="T11" fmla="*/ 15053 h 94"/>
                <a:gd name="T12" fmla="*/ 36125 w 222"/>
                <a:gd name="T13" fmla="*/ 10736 h 94"/>
                <a:gd name="T14" fmla="*/ 25048 w 222"/>
                <a:gd name="T15" fmla="*/ 10736 h 94"/>
                <a:gd name="T16" fmla="*/ 19556 w 222"/>
                <a:gd name="T17" fmla="*/ 12477 h 94"/>
                <a:gd name="T18" fmla="*/ 13622 w 222"/>
                <a:gd name="T19" fmla="*/ 8311 h 94"/>
                <a:gd name="T20" fmla="*/ 21763 w 222"/>
                <a:gd name="T21" fmla="*/ 4322 h 94"/>
                <a:gd name="T22" fmla="*/ 27472 w 222"/>
                <a:gd name="T23" fmla="*/ 6096 h 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22" h="94">
                  <a:moveTo>
                    <a:pt x="159" y="35"/>
                  </a:moveTo>
                  <a:cubicBezTo>
                    <a:pt x="222" y="35"/>
                    <a:pt x="222" y="35"/>
                    <a:pt x="222" y="35"/>
                  </a:cubicBezTo>
                  <a:cubicBezTo>
                    <a:pt x="221" y="21"/>
                    <a:pt x="208" y="12"/>
                    <a:pt x="182" y="8"/>
                  </a:cubicBezTo>
                  <a:cubicBezTo>
                    <a:pt x="130" y="0"/>
                    <a:pt x="74" y="3"/>
                    <a:pt x="34" y="25"/>
                  </a:cubicBezTo>
                  <a:cubicBezTo>
                    <a:pt x="2" y="43"/>
                    <a:pt x="0" y="69"/>
                    <a:pt x="31" y="82"/>
                  </a:cubicBezTo>
                  <a:cubicBezTo>
                    <a:pt x="58" y="93"/>
                    <a:pt x="113" y="94"/>
                    <a:pt x="153" y="87"/>
                  </a:cubicBezTo>
                  <a:cubicBezTo>
                    <a:pt x="179" y="83"/>
                    <a:pt x="198" y="74"/>
                    <a:pt x="209" y="62"/>
                  </a:cubicBezTo>
                  <a:cubicBezTo>
                    <a:pt x="145" y="62"/>
                    <a:pt x="145" y="62"/>
                    <a:pt x="145" y="62"/>
                  </a:cubicBezTo>
                  <a:cubicBezTo>
                    <a:pt x="137" y="68"/>
                    <a:pt x="126" y="71"/>
                    <a:pt x="113" y="72"/>
                  </a:cubicBezTo>
                  <a:cubicBezTo>
                    <a:pt x="77" y="72"/>
                    <a:pt x="72" y="61"/>
                    <a:pt x="79" y="48"/>
                  </a:cubicBezTo>
                  <a:cubicBezTo>
                    <a:pt x="86" y="34"/>
                    <a:pt x="102" y="25"/>
                    <a:pt x="126" y="25"/>
                  </a:cubicBezTo>
                  <a:cubicBezTo>
                    <a:pt x="145" y="24"/>
                    <a:pt x="154" y="28"/>
                    <a:pt x="159" y="3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/>
            <a:lstStyle/>
            <a:p>
              <a:endParaRPr lang="en-US" sz="6398">
                <a:latin typeface="+mj-lt"/>
              </a:endParaRPr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E78A5DF3-E550-4534-8122-29ABCEF742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22251" y="6393814"/>
              <a:ext cx="340519" cy="162643"/>
            </a:xfrm>
            <a:custGeom>
              <a:avLst/>
              <a:gdLst>
                <a:gd name="T0" fmla="*/ 248 w 403"/>
                <a:gd name="T1" fmla="*/ 0 h 194"/>
                <a:gd name="T2" fmla="*/ 181 w 403"/>
                <a:gd name="T3" fmla="*/ 146 h 194"/>
                <a:gd name="T4" fmla="*/ 403 w 403"/>
                <a:gd name="T5" fmla="*/ 146 h 194"/>
                <a:gd name="T6" fmla="*/ 385 w 403"/>
                <a:gd name="T7" fmla="*/ 194 h 194"/>
                <a:gd name="T8" fmla="*/ 0 w 403"/>
                <a:gd name="T9" fmla="*/ 194 h 194"/>
                <a:gd name="T10" fmla="*/ 87 w 403"/>
                <a:gd name="T11" fmla="*/ 0 h 194"/>
                <a:gd name="T12" fmla="*/ 248 w 403"/>
                <a:gd name="T13" fmla="*/ 0 h 1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3" h="194">
                  <a:moveTo>
                    <a:pt x="248" y="0"/>
                  </a:moveTo>
                  <a:lnTo>
                    <a:pt x="181" y="146"/>
                  </a:lnTo>
                  <a:lnTo>
                    <a:pt x="403" y="146"/>
                  </a:lnTo>
                  <a:lnTo>
                    <a:pt x="385" y="194"/>
                  </a:lnTo>
                  <a:lnTo>
                    <a:pt x="0" y="194"/>
                  </a:lnTo>
                  <a:lnTo>
                    <a:pt x="87" y="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/>
            <a:lstStyle/>
            <a:p>
              <a:endParaRPr lang="en-US" sz="6398">
                <a:latin typeface="+mj-lt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C0D10B3C-73DA-4ED7-BEE7-212497D5C92D}"/>
              </a:ext>
            </a:extLst>
          </p:cNvPr>
          <p:cNvSpPr>
            <a:spLocks/>
          </p:cNvSpPr>
          <p:nvPr userDrawn="1"/>
        </p:nvSpPr>
        <p:spPr>
          <a:xfrm>
            <a:off x="678046" y="6594129"/>
            <a:ext cx="2071080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/>
          <a:p>
            <a:pPr lvl="0" algn="l" defTabSz="1217248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Segoe UI" panose="020B0502040204020203" pitchFamily="34" charset="0"/>
              </a:rPr>
              <a:t>Technology for the Next Decade, Today.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3B2962-CA1A-458D-8B01-78B5AA543C70}"/>
              </a:ext>
            </a:extLst>
          </p:cNvPr>
          <p:cNvCxnSpPr/>
          <p:nvPr userDrawn="1"/>
        </p:nvCxnSpPr>
        <p:spPr bwMode="auto">
          <a:xfrm>
            <a:off x="612702" y="6602657"/>
            <a:ext cx="0" cy="121443"/>
          </a:xfrm>
          <a:prstGeom prst="line">
            <a:avLst/>
          </a:prstGeom>
          <a:solidFill>
            <a:schemeClr val="accent1"/>
          </a:solidFill>
          <a:ln w="9525" cap="rnd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DE5757D-AAB0-4192-838E-00415F68F24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watermark"/>
              </p:ext>
            </p:extLst>
          </p:nvPr>
        </p:nvSpPr>
        <p:spPr>
          <a:xfrm rot="-1800000">
            <a:off x="5689600" y="3352800"/>
            <a:ext cx="6540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459895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399" b="1" cap="none" baseline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399" b="1">
          <a:solidFill>
            <a:srgbClr val="00529B"/>
          </a:solidFill>
          <a:latin typeface="Novecento Book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399" b="1">
          <a:solidFill>
            <a:srgbClr val="00529B"/>
          </a:solidFill>
          <a:latin typeface="Novecento Book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399" b="1">
          <a:solidFill>
            <a:srgbClr val="00529B"/>
          </a:solidFill>
          <a:latin typeface="Novecento Book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399" b="1">
          <a:solidFill>
            <a:srgbClr val="00529B"/>
          </a:solidFill>
          <a:latin typeface="Novecento Book" pitchFamily="50" charset="0"/>
        </a:defRPr>
      </a:lvl5pPr>
      <a:lvl6pPr marL="457063" algn="l" rtl="0" fontAlgn="base">
        <a:spcBef>
          <a:spcPct val="0"/>
        </a:spcBef>
        <a:spcAft>
          <a:spcPct val="0"/>
        </a:spcAft>
        <a:defRPr sz="2399" b="1">
          <a:solidFill>
            <a:schemeClr val="bg1"/>
          </a:solidFill>
          <a:latin typeface="Arial" charset="0"/>
        </a:defRPr>
      </a:lvl6pPr>
      <a:lvl7pPr marL="914126" algn="l" rtl="0" fontAlgn="base">
        <a:spcBef>
          <a:spcPct val="0"/>
        </a:spcBef>
        <a:spcAft>
          <a:spcPct val="0"/>
        </a:spcAft>
        <a:defRPr sz="2399" b="1">
          <a:solidFill>
            <a:schemeClr val="bg1"/>
          </a:solidFill>
          <a:latin typeface="Arial" charset="0"/>
        </a:defRPr>
      </a:lvl7pPr>
      <a:lvl8pPr marL="1371189" algn="l" rtl="0" fontAlgn="base">
        <a:spcBef>
          <a:spcPct val="0"/>
        </a:spcBef>
        <a:spcAft>
          <a:spcPct val="0"/>
        </a:spcAft>
        <a:defRPr sz="2399" b="1">
          <a:solidFill>
            <a:schemeClr val="bg1"/>
          </a:solidFill>
          <a:latin typeface="Arial" charset="0"/>
        </a:defRPr>
      </a:lvl8pPr>
      <a:lvl9pPr marL="1828251" algn="l" rtl="0" fontAlgn="base">
        <a:spcBef>
          <a:spcPct val="0"/>
        </a:spcBef>
        <a:spcAft>
          <a:spcPct val="0"/>
        </a:spcAft>
        <a:defRPr sz="2399" b="1">
          <a:solidFill>
            <a:schemeClr val="bg1"/>
          </a:solidFill>
          <a:latin typeface="Arial" charset="0"/>
        </a:defRPr>
      </a:lvl9pPr>
    </p:titleStyle>
    <p:bodyStyle>
      <a:lvl1pPr marL="233293" indent="-233293" algn="l" rtl="0" eaLnBrk="0" fontAlgn="base" hangingPunct="0">
        <a:spcBef>
          <a:spcPct val="10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j-lt"/>
          <a:ea typeface="+mn-ea"/>
          <a:cs typeface="+mn-cs"/>
        </a:defRPr>
      </a:lvl1pPr>
      <a:lvl2pPr marL="457063" indent="-228531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Calibri" panose="020F0502020204030204" pitchFamily="34" charset="0"/>
        <a:buChar char="−"/>
        <a:defRPr sz="1400">
          <a:solidFill>
            <a:schemeClr val="tx1"/>
          </a:solidFill>
          <a:latin typeface="+mj-lt"/>
        </a:defRPr>
      </a:lvl2pPr>
      <a:lvl3pPr marL="690356" indent="-233293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Calibri" panose="020F0502020204030204" pitchFamily="34" charset="0"/>
        <a:buChar char="▫"/>
        <a:defRPr sz="1400">
          <a:solidFill>
            <a:schemeClr val="tx1"/>
          </a:solidFill>
          <a:latin typeface="+mj-lt"/>
        </a:defRPr>
      </a:lvl3pPr>
      <a:lvl4pPr marL="904604" indent="-219009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4pPr>
      <a:lvl5pPr marL="1133135" indent="-219009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5pPr>
      <a:lvl6pPr marL="1590198" indent="-219009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047261" indent="-219009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2504323" indent="-219009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2961386" indent="-219009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39D7522-D49B-4773-A624-FBDFF5FBF060}"/>
              </a:ext>
            </a:extLst>
          </p:cNvPr>
          <p:cNvSpPr/>
          <p:nvPr/>
        </p:nvSpPr>
        <p:spPr bwMode="auto">
          <a:xfrm>
            <a:off x="0" y="-39329"/>
            <a:ext cx="12188825" cy="6448128"/>
          </a:xfrm>
          <a:prstGeom prst="rect">
            <a:avLst/>
          </a:prstGeom>
          <a:solidFill>
            <a:srgbClr val="E5F4FF"/>
          </a:solidFill>
          <a:ln w="3175" cap="flat" cmpd="sng" algn="ctr">
            <a:noFill/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E8171A-DD83-4067-AD6A-7F0D49F9E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50" y="254979"/>
            <a:ext cx="3938749" cy="271834"/>
          </a:xfrm>
        </p:spPr>
        <p:txBody>
          <a:bodyPr/>
          <a:lstStyle/>
          <a:p>
            <a:r>
              <a:rPr lang="en-US" dirty="0"/>
              <a:t>Ayush Trivedi</a:t>
            </a:r>
            <a:endParaRPr lang="en-US" sz="1800" b="0" i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721C5A-B504-43FA-BF6C-7A50479B22E5}"/>
              </a:ext>
            </a:extLst>
          </p:cNvPr>
          <p:cNvSpPr>
            <a:spLocks/>
          </p:cNvSpPr>
          <p:nvPr/>
        </p:nvSpPr>
        <p:spPr>
          <a:xfrm>
            <a:off x="48681" y="1002822"/>
            <a:ext cx="3371690" cy="540597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30">
            <a:extLst>
              <a:ext uri="{FF2B5EF4-FFF2-40B4-BE49-F238E27FC236}">
                <a16:creationId xmlns:a16="http://schemas.microsoft.com/office/drawing/2014/main" id="{8E251B83-9420-4E5F-B327-FAB6F60F0E6D}"/>
              </a:ext>
            </a:extLst>
          </p:cNvPr>
          <p:cNvSpPr txBox="1">
            <a:spLocks/>
          </p:cNvSpPr>
          <p:nvPr/>
        </p:nvSpPr>
        <p:spPr>
          <a:xfrm>
            <a:off x="41588" y="1392081"/>
            <a:ext cx="1754694" cy="298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kumimoji="0" lang="en-I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Times New Roman" panose="02020603050405020304" pitchFamily="18" charset="0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DDC72E-88C2-4BDA-8683-246FBB84E76C}"/>
              </a:ext>
            </a:extLst>
          </p:cNvPr>
          <p:cNvSpPr>
            <a:spLocks/>
          </p:cNvSpPr>
          <p:nvPr/>
        </p:nvSpPr>
        <p:spPr>
          <a:xfrm>
            <a:off x="0" y="1804314"/>
            <a:ext cx="3217496" cy="4604485"/>
          </a:xfrm>
          <a:prstGeom prst="rect">
            <a:avLst/>
          </a:prstGeom>
        </p:spPr>
        <p:txBody>
          <a:bodyPr wrap="square" lIns="91440" tIns="45720" rIns="91440" bIns="45720" anchor="t">
            <a:noAutofit/>
          </a:bodyPr>
          <a:lstStyle/>
          <a:p>
            <a:pPr marL="171450" indent="-171450" fontAlgn="auto">
              <a:buFont typeface="Arial"/>
              <a:buChar char="•"/>
              <a:defRPr/>
            </a:pPr>
            <a:r>
              <a:rPr lang="en-US" sz="1050" b="1" dirty="0">
                <a:latin typeface="+mj-lt"/>
                <a:cs typeface="Arial"/>
              </a:rPr>
              <a:t> 3 years </a:t>
            </a:r>
            <a:r>
              <a:rPr lang="en-US" sz="1050" dirty="0">
                <a:latin typeface="+mj-lt"/>
                <a:cs typeface="Arial"/>
              </a:rPr>
              <a:t>of commendable experience in </a:t>
            </a:r>
            <a:r>
              <a:rPr lang="en-US" sz="1050" b="1" dirty="0">
                <a:latin typeface="+mj-lt"/>
                <a:cs typeface="Arial"/>
              </a:rPr>
              <a:t>Java Development, Product Development, ETL Framework  and Project Management .</a:t>
            </a:r>
            <a:endParaRPr lang="en-US" sz="1050" dirty="0">
              <a:cs typeface="Arial" charset="0"/>
            </a:endParaRPr>
          </a:p>
          <a:p>
            <a:pPr marL="171450" indent="-171450">
              <a:buFont typeface="Arial"/>
              <a:buChar char="•"/>
              <a:defRPr/>
            </a:pPr>
            <a:endParaRPr lang="en-US" sz="1050" b="1" dirty="0">
              <a:latin typeface="+mj-lt"/>
              <a:cs typeface="Arial"/>
            </a:endParaRPr>
          </a:p>
          <a:p>
            <a:pPr marL="171450" indent="-171450">
              <a:buFont typeface="Arial"/>
              <a:buChar char="•"/>
              <a:defRPr/>
            </a:pPr>
            <a:r>
              <a:rPr lang="en-US" sz="1050" dirty="0">
                <a:latin typeface="+mj-lt"/>
                <a:cs typeface="Arial"/>
              </a:rPr>
              <a:t>Strong understanding of core java, algorithms, and data structures</a:t>
            </a:r>
          </a:p>
          <a:p>
            <a:pPr marL="171450" indent="-171450">
              <a:buFont typeface="Arial"/>
              <a:buChar char="•"/>
              <a:defRPr/>
            </a:pPr>
            <a:endParaRPr lang="en-US" sz="1050" dirty="0">
              <a:cs typeface="Arial"/>
            </a:endParaRPr>
          </a:p>
          <a:p>
            <a:pPr marL="171450" indent="-171450">
              <a:buFont typeface="Arial"/>
              <a:buChar char="•"/>
              <a:defRPr/>
            </a:pPr>
            <a:r>
              <a:rPr lang="en-US" sz="1050" dirty="0">
                <a:solidFill>
                  <a:srgbClr val="000000"/>
                </a:solidFill>
                <a:latin typeface="Arial"/>
                <a:cs typeface="Arial"/>
              </a:rPr>
              <a:t>Good Functional Knowledge of Kinaxis's  Rapid response Application.</a:t>
            </a:r>
            <a:endParaRPr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/>
              </a:rPr>
              <a:t>FUNCTIONAL EXPERIENCE</a:t>
            </a:r>
            <a:endParaRPr 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05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/>
            </a:endParaRPr>
          </a:p>
          <a:p>
            <a:pPr marL="171450" indent="-1714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1050" dirty="0">
                <a:solidFill>
                  <a:srgbClr val="000000"/>
                </a:solidFill>
                <a:latin typeface="+mj-lt"/>
                <a:cs typeface="Arial"/>
              </a:rPr>
              <a:t>Development of supply constraints based demand allocation resources across manufacturing sites.</a:t>
            </a:r>
          </a:p>
          <a:p>
            <a:pPr marL="171450" indent="-171450" algn="just">
              <a:spcBef>
                <a:spcPts val="0"/>
              </a:spcBef>
              <a:spcAft>
                <a:spcPts val="0"/>
              </a:spcAft>
              <a:buFont typeface="Wingdings,Sans-Serif" panose="05000000000000000000" pitchFamily="2" charset="2"/>
              <a:buChar char="§"/>
              <a:defRPr/>
            </a:pPr>
            <a:r>
              <a:rPr lang="en-US" sz="1050" dirty="0">
                <a:solidFill>
                  <a:srgbClr val="000000"/>
                </a:solidFill>
                <a:latin typeface="+mj-lt"/>
                <a:cs typeface="Arial"/>
              </a:rPr>
              <a:t>Creation of Worksheet/Workbooks, Scenarios, Collaboration, Filter and editing data in various Scenarios </a:t>
            </a:r>
            <a:endParaRPr lang="en-US" sz="1050" dirty="0">
              <a:latin typeface="+mj-lt"/>
              <a:cs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endParaRPr lang="en-US" sz="1050" dirty="0">
              <a:solidFill>
                <a:srgbClr val="000000"/>
              </a:solidFill>
              <a:latin typeface="+mj-lt"/>
              <a:cs typeface="Arial" panose="020B0604020202020204" pitchFamily="34" charset="0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050" b="1" dirty="0">
                <a:solidFill>
                  <a:srgbClr val="000000"/>
                </a:solidFill>
                <a:latin typeface="+mj-lt"/>
                <a:cs typeface="Arial"/>
              </a:rPr>
              <a:t>INDUSTRY EXPERIENCE</a:t>
            </a:r>
            <a:endParaRPr 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/>
            </a:endParaRPr>
          </a:p>
          <a:p>
            <a:pPr marL="171450" marR="0" lvl="0" indent="-1714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050" dirty="0">
                <a:solidFill>
                  <a:srgbClr val="000000"/>
                </a:solidFill>
                <a:latin typeface="+mj-lt"/>
                <a:cs typeface="Arial"/>
              </a:rPr>
              <a:t>IT</a:t>
            </a:r>
            <a:endParaRPr lang="en-US" sz="105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05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CDDABD-33AA-415D-8CAD-7C8117798FFB}"/>
              </a:ext>
            </a:extLst>
          </p:cNvPr>
          <p:cNvSpPr txBox="1"/>
          <p:nvPr/>
        </p:nvSpPr>
        <p:spPr>
          <a:xfrm>
            <a:off x="3951192" y="977820"/>
            <a:ext cx="7969218" cy="4049000"/>
          </a:xfrm>
          <a:prstGeom prst="rect">
            <a:avLst/>
          </a:prstGeom>
          <a:solidFill>
            <a:schemeClr val="bg1"/>
          </a:solidFill>
          <a:ln>
            <a:solidFill>
              <a:srgbClr val="F57F18"/>
            </a:solidFill>
            <a:prstDash val="dash"/>
          </a:ln>
        </p:spPr>
        <p:txBody>
          <a:bodyPr wrap="square" lIns="91440" tIns="45720" rIns="91440" bIns="45720" rtlCol="0" anchor="t">
            <a:noAutofit/>
          </a:bodyPr>
          <a:lstStyle/>
          <a:p>
            <a:pPr algn="just">
              <a:lnSpc>
                <a:spcPct val="90000"/>
              </a:lnSpc>
              <a:spcBef>
                <a:spcPts val="200"/>
              </a:spcBef>
              <a:buClr>
                <a:schemeClr val="tx1"/>
              </a:buClr>
            </a:pPr>
            <a:r>
              <a:rPr lang="en-US" sz="1100" b="1" dirty="0">
                <a:latin typeface="+mj-lt"/>
                <a:cs typeface="Calibri"/>
              </a:rPr>
              <a:t>Previous Experience:</a:t>
            </a:r>
          </a:p>
          <a:p>
            <a:pPr algn="just">
              <a:lnSpc>
                <a:spcPct val="90000"/>
              </a:lnSpc>
              <a:spcBef>
                <a:spcPts val="200"/>
              </a:spcBef>
            </a:pPr>
            <a:r>
              <a:rPr lang="en-US" sz="1100" b="1" dirty="0">
                <a:latin typeface="+mj-lt"/>
                <a:cs typeface="Calibri"/>
              </a:rPr>
              <a:t>Tata consultancy services: Java developer</a:t>
            </a:r>
            <a:endParaRPr lang="en-US" sz="1100" dirty="0">
              <a:latin typeface="+mj-lt"/>
              <a:cs typeface="Calibri" pitchFamily="34" charset="0"/>
            </a:endParaRPr>
          </a:p>
          <a:p>
            <a:pPr marL="346075" lvl="1" indent="-172720" algn="just">
              <a:lnSpc>
                <a:spcPct val="90000"/>
              </a:lnSpc>
              <a:spcBef>
                <a:spcPts val="2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1100" dirty="0">
              <a:latin typeface="+mj-lt"/>
              <a:cs typeface="Calibri"/>
            </a:endParaRPr>
          </a:p>
          <a:p>
            <a:pPr marL="346075" lvl="1" indent="-172720" algn="just">
              <a:lnSpc>
                <a:spcPct val="90000"/>
              </a:lnSpc>
              <a:spcBef>
                <a:spcPts val="2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latin typeface="Arial"/>
                <a:cs typeface="Calibri"/>
              </a:rPr>
              <a:t>Handling java development including design and troubleshooting of application, conducting gap analysis including validation of needs in conjunction with onsite and offsite teams</a:t>
            </a:r>
            <a:endParaRPr lang="en-US" sz="1100" dirty="0">
              <a:cs typeface="Calibri"/>
            </a:endParaRPr>
          </a:p>
          <a:p>
            <a:pPr marL="346075" lvl="1" indent="-172720" algn="just">
              <a:lnSpc>
                <a:spcPct val="90000"/>
              </a:lnSpc>
              <a:spcBef>
                <a:spcPts val="2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latin typeface="+mj-lt"/>
                <a:cs typeface="Calibri"/>
              </a:rPr>
              <a:t>Monitoring Service based product progress and outstanding issues and ensuring the quality and timelessness of deliverables, also extending post implementation support to team members by identifying defects, inconsistencies and errors.</a:t>
            </a:r>
            <a:endParaRPr lang="en-US" dirty="0">
              <a:cs typeface="Arial" charset="0"/>
            </a:endParaRPr>
          </a:p>
          <a:p>
            <a:pPr marL="346075" lvl="1" indent="-172720" algn="just">
              <a:lnSpc>
                <a:spcPct val="90000"/>
              </a:lnSpc>
              <a:spcBef>
                <a:spcPts val="2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latin typeface="+mj-lt"/>
                <a:cs typeface="Calibri"/>
              </a:rPr>
              <a:t> Working with onsite clients to track status and issues in offshore development mode, conducting reviews of codes and test cases and analyzing change requests/enhancements..</a:t>
            </a:r>
            <a:endParaRPr lang="en-US" sz="1100" dirty="0">
              <a:cs typeface="Calibri"/>
            </a:endParaRPr>
          </a:p>
          <a:p>
            <a:pPr marL="346075" lvl="1" indent="-172720" algn="just">
              <a:lnSpc>
                <a:spcPct val="90000"/>
              </a:lnSpc>
              <a:spcBef>
                <a:spcPts val="2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latin typeface="+mj-lt"/>
                <a:cs typeface="Calibri"/>
              </a:rPr>
              <a:t>Working on ETL framework for creation of process and reports over semantic data using Statistics and Tableau. </a:t>
            </a:r>
            <a:endParaRPr lang="en-US" sz="1100">
              <a:cs typeface="Calibri"/>
            </a:endParaRPr>
          </a:p>
          <a:p>
            <a:pPr marL="346075" lvl="1" indent="-172720" algn="just">
              <a:lnSpc>
                <a:spcPct val="90000"/>
              </a:lnSpc>
              <a:spcBef>
                <a:spcPts val="2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latin typeface="+mj-lt"/>
                <a:cs typeface="Arial"/>
              </a:rPr>
              <a:t>Completing product development as per requirements, schedules and activities, contributing to team meetings, handling troubleshooting development and production issues across multiple environments. </a:t>
            </a:r>
          </a:p>
          <a:p>
            <a:pPr marL="346075" lvl="1" indent="-172720" algn="just">
              <a:lnSpc>
                <a:spcPct val="90000"/>
              </a:lnSpc>
              <a:spcBef>
                <a:spcPts val="2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latin typeface="+mj-lt"/>
                <a:cs typeface="Arial"/>
              </a:rPr>
              <a:t>Detailed analysis of process requirements from customer, future process requirement and solutions requirement of customer</a:t>
            </a:r>
            <a:endParaRPr lang="en-US" sz="4750">
              <a:latin typeface="+mj-lt"/>
              <a:cs typeface="Arial"/>
            </a:endParaRPr>
          </a:p>
          <a:p>
            <a:pPr marL="346075" lvl="1" indent="-172720" algn="just">
              <a:lnSpc>
                <a:spcPct val="90000"/>
              </a:lnSpc>
              <a:spcBef>
                <a:spcPts val="200"/>
              </a:spcBef>
              <a:buClr>
                <a:srgbClr val="000000"/>
              </a:buClr>
              <a:buFont typeface="Wingdings" panose="05000000000000000000" pitchFamily="2" charset="2"/>
              <a:buChar char="§"/>
            </a:pPr>
            <a:endParaRPr lang="en-US" sz="1100" dirty="0">
              <a:latin typeface="+mj-lt"/>
              <a:cs typeface="Arial"/>
            </a:endParaRPr>
          </a:p>
          <a:p>
            <a:pPr algn="just">
              <a:lnSpc>
                <a:spcPct val="90000"/>
              </a:lnSpc>
              <a:spcBef>
                <a:spcPts val="200"/>
              </a:spcBef>
            </a:pPr>
            <a:r>
              <a:rPr lang="en-US" sz="1100" dirty="0">
                <a:latin typeface="Arial"/>
                <a:cs typeface="Arial"/>
              </a:rPr>
              <a:t>.</a:t>
            </a:r>
            <a:endParaRPr lang="en-US" sz="4750" dirty="0">
              <a:latin typeface="Arial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3C1D2D-BF2F-4F38-A63C-1264640C81C5}"/>
              </a:ext>
            </a:extLst>
          </p:cNvPr>
          <p:cNvSpPr txBox="1"/>
          <p:nvPr/>
        </p:nvSpPr>
        <p:spPr>
          <a:xfrm>
            <a:off x="3495723" y="1002822"/>
            <a:ext cx="255048" cy="5060059"/>
          </a:xfrm>
          <a:prstGeom prst="rect">
            <a:avLst/>
          </a:prstGeom>
          <a:solidFill>
            <a:srgbClr val="F57F18"/>
          </a:solidFill>
          <a:ln w="12700" cap="flat" cmpd="sng" algn="ctr">
            <a:solidFill>
              <a:srgbClr val="F57F18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rot="0" spcFirstLastPara="0" vertOverflow="overflow" horzOverflow="overflow" vert="vert270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RELEVANT WORK EXPERIENCE</a:t>
            </a:r>
            <a:endParaRPr kumimoji="0" lang="en-IN" sz="1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D883282A-A3CA-4BDE-89A1-A4CDD86A5C2D}"/>
              </a:ext>
            </a:extLst>
          </p:cNvPr>
          <p:cNvSpPr/>
          <p:nvPr/>
        </p:nvSpPr>
        <p:spPr bwMode="auto">
          <a:xfrm>
            <a:off x="3781379" y="5026821"/>
            <a:ext cx="7716038" cy="367305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 w="3175" cap="flat" cmpd="sng" algn="ctr">
            <a:noFill/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lvl="1" algn="ctr">
              <a:lnSpc>
                <a:spcPct val="90000"/>
              </a:lnSpc>
              <a:spcBef>
                <a:spcPts val="200"/>
              </a:spcBef>
              <a:buClr>
                <a:schemeClr val="tx1"/>
              </a:buClr>
            </a:pPr>
            <a:r>
              <a:rPr lang="en-US" sz="1400" b="1" dirty="0">
                <a:solidFill>
                  <a:schemeClr val="bg1"/>
                </a:solidFill>
                <a:latin typeface="+mj-lt"/>
                <a:cs typeface="Calibri"/>
              </a:rPr>
              <a:t>CERTIFICATIONS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81EC578-8CBB-4239-A2B2-78D45E568F0D}"/>
              </a:ext>
            </a:extLst>
          </p:cNvPr>
          <p:cNvCxnSpPr/>
          <p:nvPr/>
        </p:nvCxnSpPr>
        <p:spPr bwMode="auto">
          <a:xfrm>
            <a:off x="874588" y="566141"/>
            <a:ext cx="43768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sm" len="sm"/>
            <a:tailEnd type="oval" w="med" len="med"/>
          </a:ln>
          <a:effectLst/>
        </p:spPr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0D9E1C8C-22DC-4A51-8B13-A17A15229941}"/>
              </a:ext>
            </a:extLst>
          </p:cNvPr>
          <p:cNvSpPr txBox="1">
            <a:spLocks/>
          </p:cNvSpPr>
          <p:nvPr/>
        </p:nvSpPr>
        <p:spPr bwMode="auto">
          <a:xfrm>
            <a:off x="819934" y="503600"/>
            <a:ext cx="2994979" cy="412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cap="none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Novecento Book" pitchFamily="50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Novecento Book" pitchFamily="50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Novecento Book" pitchFamily="50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Novecento Book" pitchFamily="50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1800" b="0" i="1" kern="0" dirty="0">
                <a:solidFill>
                  <a:schemeClr val="tx1"/>
                </a:solidFill>
              </a:rPr>
              <a:t>Kinaxis  Consultant</a:t>
            </a:r>
          </a:p>
        </p:txBody>
      </p:sp>
      <p:pic>
        <p:nvPicPr>
          <p:cNvPr id="16" name="Picture 10" descr="Diagram&#10;&#10;Description automatically generated">
            <a:extLst>
              <a:ext uri="{FF2B5EF4-FFF2-40B4-BE49-F238E27FC236}">
                <a16:creationId xmlns:a16="http://schemas.microsoft.com/office/drawing/2014/main" id="{9D15E6AE-2EE5-44B7-9354-06F51AA1034D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993136" y="5326628"/>
            <a:ext cx="1117155" cy="1082172"/>
          </a:xfrm>
          <a:prstGeom prst="rect">
            <a:avLst/>
          </a:prstGeom>
        </p:spPr>
      </p:pic>
      <p:pic>
        <p:nvPicPr>
          <p:cNvPr id="4" name="Picture 9">
            <a:extLst>
              <a:ext uri="{FF2B5EF4-FFF2-40B4-BE49-F238E27FC236}">
                <a16:creationId xmlns:a16="http://schemas.microsoft.com/office/drawing/2014/main" id="{3E844BF7-EC91-2FAD-0262-2FD285208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4" y="6049"/>
            <a:ext cx="799992" cy="97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5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HCL Template">
  <a:themeElements>
    <a:clrScheme name="HCL_RBtC">
      <a:dk1>
        <a:srgbClr val="000000"/>
      </a:dk1>
      <a:lt1>
        <a:srgbClr val="FFFFFF"/>
      </a:lt1>
      <a:dk2>
        <a:srgbClr val="F58220"/>
      </a:dk2>
      <a:lt2>
        <a:srgbClr val="0066B3"/>
      </a:lt2>
      <a:accent1>
        <a:srgbClr val="EB1946"/>
      </a:accent1>
      <a:accent2>
        <a:srgbClr val="5A2D91"/>
      </a:accent2>
      <a:accent3>
        <a:srgbClr val="00AFBE"/>
      </a:accent3>
      <a:accent4>
        <a:srgbClr val="5EC1EF"/>
      </a:accent4>
      <a:accent5>
        <a:srgbClr val="BED732"/>
      </a:accent5>
      <a:accent6>
        <a:srgbClr val="FAB914"/>
      </a:accent6>
      <a:hlink>
        <a:srgbClr val="0066FF"/>
      </a:hlink>
      <a:folHlink>
        <a:srgbClr val="FAB9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850909"/>
          </a:solidFill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850909"/>
          </a:solidFill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CL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HCL Template">
  <a:themeElements>
    <a:clrScheme name="HCLTech">
      <a:dk1>
        <a:srgbClr val="000000"/>
      </a:dk1>
      <a:lt1>
        <a:srgbClr val="FFFFFF"/>
      </a:lt1>
      <a:dk2>
        <a:srgbClr val="5EC1EF"/>
      </a:dk2>
      <a:lt2>
        <a:srgbClr val="0066B3"/>
      </a:lt2>
      <a:accent1>
        <a:srgbClr val="EB1946"/>
      </a:accent1>
      <a:accent2>
        <a:srgbClr val="F58220"/>
      </a:accent2>
      <a:accent3>
        <a:srgbClr val="FAB914"/>
      </a:accent3>
      <a:accent4>
        <a:srgbClr val="BED732"/>
      </a:accent4>
      <a:accent5>
        <a:srgbClr val="00AFBE"/>
      </a:accent5>
      <a:accent6>
        <a:srgbClr val="5A2D91"/>
      </a:accent6>
      <a:hlink>
        <a:srgbClr val="0000FF"/>
      </a:hlink>
      <a:folHlink>
        <a:srgbClr val="29292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850909"/>
          </a:solidFill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850909"/>
          </a:solidFill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CL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CE6087EEBE8F4A95A323BBBD00CBCF" ma:contentTypeVersion="6" ma:contentTypeDescription="Create a new document." ma:contentTypeScope="" ma:versionID="fdeb271bee6826dea8598bd9a8dfa994">
  <xsd:schema xmlns:xsd="http://www.w3.org/2001/XMLSchema" xmlns:xs="http://www.w3.org/2001/XMLSchema" xmlns:p="http://schemas.microsoft.com/office/2006/metadata/properties" xmlns:ns2="e2fc9efc-5d62-4415-81d4-deb5307708b0" xmlns:ns3="1a299c15-37a6-4af2-bfdb-5482330bb12d" targetNamespace="http://schemas.microsoft.com/office/2006/metadata/properties" ma:root="true" ma:fieldsID="b138d03be7c222857a3a2277fa1fb637" ns2:_="" ns3:_="">
    <xsd:import namespace="e2fc9efc-5d62-4415-81d4-deb5307708b0"/>
    <xsd:import namespace="1a299c15-37a6-4af2-bfdb-5482330bb12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fc9efc-5d62-4415-81d4-deb5307708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299c15-37a6-4af2-bfdb-5482330bb12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820F691-85F8-4A86-BE41-70653772A518}">
  <ds:schemaRefs>
    <ds:schemaRef ds:uri="1a299c15-37a6-4af2-bfdb-5482330bb12d"/>
    <ds:schemaRef ds:uri="e2fc9efc-5d62-4415-81d4-deb5307708b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D468DA6-1A81-4CAD-815D-4B61C87B0D08}">
  <ds:schemaRefs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www.w3.org/XML/1998/namespace"/>
    <ds:schemaRef ds:uri="http://purl.org/dc/terms/"/>
    <ds:schemaRef ds:uri="http://purl.org/dc/dcmitype/"/>
    <ds:schemaRef ds:uri="1a299c15-37a6-4af2-bfdb-5482330bb12d"/>
    <ds:schemaRef ds:uri="http://schemas.microsoft.com/office/infopath/2007/PartnerControls"/>
    <ds:schemaRef ds:uri="http://schemas.openxmlformats.org/package/2006/metadata/core-properties"/>
    <ds:schemaRef ds:uri="e2fc9efc-5d62-4415-81d4-deb5307708b0"/>
  </ds:schemaRefs>
</ds:datastoreItem>
</file>

<file path=customXml/itemProps3.xml><?xml version="1.0" encoding="utf-8"?>
<ds:datastoreItem xmlns:ds="http://schemas.openxmlformats.org/officeDocument/2006/customXml" ds:itemID="{1DB77162-1134-442E-B263-5357C623D8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</TotalTime>
  <Words>262</Words>
  <Application>Microsoft Office PowerPoint</Application>
  <PresentationFormat>Custom</PresentationFormat>
  <Paragraphs>30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HCL Template</vt:lpstr>
      <vt:lpstr>1_HCL Template</vt:lpstr>
      <vt:lpstr>Ayush Trivedi</vt:lpstr>
    </vt:vector>
  </TitlesOfParts>
  <Manager>Embedded Systems</Manager>
  <Company>HCL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DPA CoE Pitch</dc:title>
  <dc:subject>Customer Presentation</dc:subject>
  <dc:creator>HCL</dc:creator>
  <cp:lastModifiedBy>Bharathiraja Murugan</cp:lastModifiedBy>
  <cp:revision>245</cp:revision>
  <cp:lastPrinted>2002-02-08T05:45:16Z</cp:lastPrinted>
  <dcterms:created xsi:type="dcterms:W3CDTF">2002-02-05T06:41:08Z</dcterms:created>
  <dcterms:modified xsi:type="dcterms:W3CDTF">2022-03-23T06:20:33Z</dcterms:modified>
  <cp:category>Presentations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 completed">
    <vt:lpwstr>26 June 2003</vt:lpwstr>
  </property>
  <property fmtid="{D5CDD505-2E9C-101B-9397-08002B2CF9AE}" pid="3" name="Classification">
    <vt:lpwstr>null</vt:lpwstr>
  </property>
  <property fmtid="{D5CDD505-2E9C-101B-9397-08002B2CF9AE}" pid="4" name="HCLClassification">
    <vt:lpwstr>HCL_Cla5s_1nt3rnal</vt:lpwstr>
  </property>
  <property fmtid="{D5CDD505-2E9C-101B-9397-08002B2CF9AE}" pid="5" name="HCL_Cla5s_D6">
    <vt:lpwstr>False</vt:lpwstr>
  </property>
  <property fmtid="{D5CDD505-2E9C-101B-9397-08002B2CF9AE}" pid="6" name="ContentTypeId">
    <vt:lpwstr>0x010100A6CE6087EEBE8F4A95A323BBBD00CBCF</vt:lpwstr>
  </property>
  <property fmtid="{D5CDD505-2E9C-101B-9397-08002B2CF9AE}" pid="7" name="HCLClassD6">
    <vt:lpwstr>False</vt:lpwstr>
  </property>
  <property fmtid="{D5CDD505-2E9C-101B-9397-08002B2CF9AE}" pid="8" name="MSIP_Label_0a23ef02-6db2-48db-ad71-4f0b889aac99_Enabled">
    <vt:lpwstr>true</vt:lpwstr>
  </property>
  <property fmtid="{D5CDD505-2E9C-101B-9397-08002B2CF9AE}" pid="9" name="MSIP_Label_0a23ef02-6db2-48db-ad71-4f0b889aac99_SetDate">
    <vt:lpwstr>2021-07-13T20:30:00Z</vt:lpwstr>
  </property>
  <property fmtid="{D5CDD505-2E9C-101B-9397-08002B2CF9AE}" pid="10" name="MSIP_Label_0a23ef02-6db2-48db-ad71-4f0b889aac99_Method">
    <vt:lpwstr>Privileged</vt:lpwstr>
  </property>
  <property fmtid="{D5CDD505-2E9C-101B-9397-08002B2CF9AE}" pid="11" name="MSIP_Label_0a23ef02-6db2-48db-ad71-4f0b889aac99_Name">
    <vt:lpwstr>General</vt:lpwstr>
  </property>
  <property fmtid="{D5CDD505-2E9C-101B-9397-08002B2CF9AE}" pid="12" name="MSIP_Label_0a23ef02-6db2-48db-ad71-4f0b889aac99_SiteId">
    <vt:lpwstr>189de737-c93a-4f5a-8b68-6f4ca9941912</vt:lpwstr>
  </property>
  <property fmtid="{D5CDD505-2E9C-101B-9397-08002B2CF9AE}" pid="13" name="MSIP_Label_0a23ef02-6db2-48db-ad71-4f0b889aac99_ActionId">
    <vt:lpwstr>011c1a9c-6d6c-40e8-ac62-cccba2961149</vt:lpwstr>
  </property>
  <property fmtid="{D5CDD505-2E9C-101B-9397-08002B2CF9AE}" pid="14" name="MSIP_Label_0a23ef02-6db2-48db-ad71-4f0b889aac99_ContentBits">
    <vt:lpwstr>4</vt:lpwstr>
  </property>
  <property fmtid="{D5CDD505-2E9C-101B-9397-08002B2CF9AE}" pid="15" name="ClassificationWatermarkLocations">
    <vt:lpwstr>HCL Template:4\1_HCL Template:4\4_HCL Template:3\2_HCL Template:4\3_HCL Template:4\5_HCL Template:3\7_HCL Template:5\6_HCL Template:4</vt:lpwstr>
  </property>
  <property fmtid="{D5CDD505-2E9C-101B-9397-08002B2CF9AE}" pid="16" name="ClassificationWatermarkText">
    <vt:lpwstr>Confidential</vt:lpwstr>
  </property>
  <property fmtid="{D5CDD505-2E9C-101B-9397-08002B2CF9AE}" pid="17" name="TitusGUID">
    <vt:lpwstr>25e5fa26-07aa-4271-8aeb-c223fbacc3d0</vt:lpwstr>
  </property>
</Properties>
</file>