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Zomato Business Data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Interactive Power BI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build an interactive Power BI report for Zomato allowing analysis of restaurant data on a global scale.</a:t>
            </a:r>
          </a:p>
          <a:p>
            <a:r>
              <a:t>- Provide insights on restaurant count, ratings, costs, and cuisines</a:t>
            </a:r>
          </a:p>
          <a:p>
            <a:r>
              <a:t>- Enable drill-down from continent to city level</a:t>
            </a:r>
          </a:p>
          <a:p>
            <a:r>
              <a:t>- Provide filters for region, services, and rating slabs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 &amp;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Imported data from Excel files into Power BI</a:t>
            </a:r>
          </a:p>
          <a:p>
            <a:r>
              <a:t>- Corrected city names and removed unnecessary columns</a:t>
            </a:r>
          </a:p>
          <a:p>
            <a:r>
              <a:t>- Created new columns for restaurant name, address, and continent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DAX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Added rating color slabs based on average ratings</a:t>
            </a:r>
          </a:p>
          <a:p>
            <a:r>
              <a:t>- Created measures for restaurant count, average cost, and cuisine count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BI Report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Interactive visuals for restaurant data and filtering options</a:t>
            </a:r>
          </a:p>
          <a:p>
            <a:r>
              <a:t>- Global map view with drill-down to city level</a:t>
            </a:r>
          </a:p>
          <a:p>
            <a:r>
              <a:t>- Insights on restaurant ratings, costs, and cuisines</a:t>
            </a:r>
          </a:p>
          <a:p>
            <a:r>
              <a:t>- Themed report for web and mobile devices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Power BI report provides Zomato with an interactive tool to assess global restaurant performance, offering insights into ratings, costs, and services.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29</TotalTime>
  <Words>186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Trek</vt:lpstr>
      <vt:lpstr>Zomato Business Data Analysis Project</vt:lpstr>
      <vt:lpstr>Project Objective</vt:lpstr>
      <vt:lpstr>Data Preparation &amp; Transformation</vt:lpstr>
      <vt:lpstr>DAX Measures</vt:lpstr>
      <vt:lpstr>Power BI Report Features</vt:lpstr>
      <vt:lpstr>Conclusion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Business Data Analysis Project</dc:title>
  <dc:subject/>
  <dc:creator/>
  <cp:keywords/>
  <dc:description>generated using python-pptx</dc:description>
  <cp:lastModifiedBy>Ayush Upadhyay</cp:lastModifiedBy>
  <cp:revision>3</cp:revision>
  <dcterms:created xsi:type="dcterms:W3CDTF">2013-01-27T09:14:16Z</dcterms:created>
  <dcterms:modified xsi:type="dcterms:W3CDTF">2024-09-14T08:08:47Z</dcterms:modified>
  <cp:category/>
</cp:coreProperties>
</file>