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51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Crime Analysis Using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Insights for Law Enforcement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data-driven insights for crime prevention.</a:t>
            </a:r>
          </a:p>
          <a:p>
            <a:r>
              <a:rPr lang="en-US" dirty="0"/>
              <a:t>Assists law enforcement in strategic planning.</a:t>
            </a:r>
          </a:p>
          <a:p>
            <a:r>
              <a:rPr lang="en-US" dirty="0"/>
              <a:t>Helps in understanding crime hotspots and peak times.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Crime Analysis Overview</a:t>
            </a:r>
            <a:endParaRPr lang="en-US" dirty="0"/>
          </a:p>
          <a:p>
            <a:r>
              <a:rPr lang="en-US" dirty="0"/>
              <a:t>Helps police and law enforcement in crime prevention and resource management.</a:t>
            </a:r>
          </a:p>
          <a:p>
            <a:r>
              <a:rPr lang="en-US" dirty="0"/>
              <a:t>Identifies crime patterns based on location, time, and type of crime.</a:t>
            </a:r>
          </a:p>
          <a:p>
            <a:r>
              <a:rPr lang="en-US" dirty="0"/>
              <a:t>Interactive dashboards for real-time crime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&amp;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Dataset:</a:t>
            </a:r>
            <a:r>
              <a:rPr lang="en-IN" dirty="0"/>
              <a:t> Crime_data.xlsx</a:t>
            </a:r>
            <a:br>
              <a:rPr lang="en-IN" dirty="0"/>
            </a:br>
            <a:r>
              <a:rPr lang="en-IN" b="1" dirty="0"/>
              <a:t>Key Attributes:</a:t>
            </a:r>
            <a:endParaRPr lang="en-IN" dirty="0"/>
          </a:p>
          <a:p>
            <a:r>
              <a:rPr lang="en-IN" dirty="0"/>
              <a:t>Crime type, location, date, arrest status, domestic crime indicator, police district, etc.</a:t>
            </a:r>
          </a:p>
          <a:p>
            <a:r>
              <a:rPr lang="en-IN" dirty="0"/>
              <a:t>Geospatial coordinates for mapping crime locations.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interactive dashboard to visualize crime trends.</a:t>
            </a:r>
          </a:p>
          <a:p>
            <a:r>
              <a:rPr lang="en-US" dirty="0"/>
              <a:t>Analyze crime distribution over time and location.</a:t>
            </a:r>
          </a:p>
          <a:p>
            <a:r>
              <a:rPr lang="en-US" dirty="0"/>
              <a:t>Compare arrest and domestic crime rates.</a:t>
            </a:r>
          </a:p>
          <a:p>
            <a:r>
              <a:rPr lang="en-US" dirty="0"/>
              <a:t>Provide insights for effective law enforcement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Overall Crime Statistics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Visuals:</a:t>
            </a:r>
            <a:endParaRPr lang="en-US" dirty="0"/>
          </a:p>
          <a:p>
            <a:r>
              <a:rPr lang="en-US" b="1" dirty="0"/>
              <a:t>Crime Map</a:t>
            </a:r>
            <a:r>
              <a:rPr lang="en-US" dirty="0"/>
              <a:t> highlighting crime hotspots.</a:t>
            </a:r>
          </a:p>
          <a:p>
            <a:r>
              <a:rPr lang="en-US" b="1" dirty="0"/>
              <a:t>Bar Chart</a:t>
            </a:r>
            <a:r>
              <a:rPr lang="en-US" dirty="0"/>
              <a:t> showing most common crime types.</a:t>
            </a:r>
          </a:p>
          <a:p>
            <a:r>
              <a:rPr lang="en-US" b="1" dirty="0"/>
              <a:t>Live Crime Feed</a:t>
            </a:r>
            <a:r>
              <a:rPr lang="en-US" dirty="0"/>
              <a:t> displaying latest crime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Time Period Analysis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Insights:</a:t>
            </a:r>
            <a:endParaRPr lang="en-US" dirty="0"/>
          </a:p>
          <a:p>
            <a:r>
              <a:rPr lang="en-US" dirty="0"/>
              <a:t>Crime trends by </a:t>
            </a:r>
            <a:r>
              <a:rPr lang="en-US" b="1" dirty="0"/>
              <a:t>day of the week</a:t>
            </a:r>
            <a:r>
              <a:rPr lang="en-US" dirty="0"/>
              <a:t>.</a:t>
            </a:r>
          </a:p>
          <a:p>
            <a:r>
              <a:rPr lang="en-US" dirty="0"/>
              <a:t>Crime distribution across different </a:t>
            </a:r>
            <a:r>
              <a:rPr lang="en-US" b="1" dirty="0"/>
              <a:t>time blocks</a:t>
            </a:r>
            <a:r>
              <a:rPr lang="en-US" dirty="0"/>
              <a:t> (Morning, Afternoon, Night).</a:t>
            </a:r>
          </a:p>
          <a:p>
            <a:r>
              <a:rPr lang="en-US" dirty="0"/>
              <a:t>Helps in identifying high-crime periods.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0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Trend Analysis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Features:</a:t>
            </a:r>
            <a:endParaRPr lang="en-US" dirty="0"/>
          </a:p>
          <a:p>
            <a:r>
              <a:rPr lang="en-US" b="1" dirty="0"/>
              <a:t>Yearly Trend Analysis</a:t>
            </a:r>
            <a:r>
              <a:rPr lang="en-US" dirty="0"/>
              <a:t> of crime reports.</a:t>
            </a:r>
          </a:p>
          <a:p>
            <a:r>
              <a:rPr lang="en-US" b="1" dirty="0"/>
              <a:t>Comparison of Crime Rates</a:t>
            </a:r>
            <a:r>
              <a:rPr lang="en-US" dirty="0"/>
              <a:t> on the same date over different years.</a:t>
            </a:r>
          </a:p>
          <a:p>
            <a:r>
              <a:rPr lang="en-US" dirty="0"/>
              <a:t>Helps law enforcement predict future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43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Comparative Analysis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Arrest vs. No Arrest:</a:t>
            </a:r>
            <a:endParaRPr lang="en-US" dirty="0"/>
          </a:p>
          <a:p>
            <a:r>
              <a:rPr lang="en-US" dirty="0"/>
              <a:t>Stacked bar chart to compare arrested vs. non-arrested cases.</a:t>
            </a:r>
          </a:p>
          <a:p>
            <a:r>
              <a:rPr lang="en-US" dirty="0"/>
              <a:t>Helps in assessing law enforcement efficiency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Domestic Crimes Analysis:</a:t>
            </a:r>
            <a:endParaRPr lang="en-US" dirty="0"/>
          </a:p>
          <a:p>
            <a:r>
              <a:rPr lang="en-US" dirty="0"/>
              <a:t>Pie chart showing percentage of domestic crimes per crime type.</a:t>
            </a:r>
          </a:p>
          <a:p>
            <a:r>
              <a:rPr lang="en-US" dirty="0"/>
              <a:t>Helps in identifying crime categories requiring special interventions.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9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334"/>
          </a:xfrm>
        </p:spPr>
        <p:txBody>
          <a:bodyPr>
            <a:normAutofit/>
          </a:bodyPr>
          <a:lstStyle/>
          <a:p>
            <a:r>
              <a:rPr lang="en-US" b="1" dirty="0"/>
              <a:t>Filters for:</a:t>
            </a:r>
            <a:r>
              <a:rPr lang="en-US" dirty="0"/>
              <a:t> Crime Type, Location, Time Period.</a:t>
            </a:r>
          </a:p>
          <a:p>
            <a:r>
              <a:rPr lang="en-US" b="1" dirty="0"/>
              <a:t>Hover tooltips &amp; Drill-downs</a:t>
            </a:r>
            <a:r>
              <a:rPr lang="en-US" dirty="0"/>
              <a:t> for in-depth analysis.</a:t>
            </a:r>
          </a:p>
          <a:p>
            <a:r>
              <a:rPr lang="en-US" dirty="0"/>
              <a:t>Enhances usability for law enforcement personnel.</a:t>
            </a:r>
          </a:p>
        </p:txBody>
      </p:sp>
    </p:spTree>
    <p:extLst>
      <p:ext uri="{BB962C8B-B14F-4D97-AF65-F5344CB8AC3E}">
        <p14:creationId xmlns:p14="http://schemas.microsoft.com/office/powerpoint/2010/main" val="59637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</TotalTime>
  <Words>287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Crime Analysis Using Tableau</vt:lpstr>
      <vt:lpstr>Introduction </vt:lpstr>
      <vt:lpstr>Data Source &amp; Description</vt:lpstr>
      <vt:lpstr>Objective of the Project</vt:lpstr>
      <vt:lpstr>Overall Crime Statistics Dashboard</vt:lpstr>
      <vt:lpstr>Time Period Analysis Dashboard </vt:lpstr>
      <vt:lpstr>Trend Analysis Dashboard </vt:lpstr>
      <vt:lpstr>Comparative Analysis Dashboard </vt:lpstr>
      <vt:lpstr>Interactive Features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ScienceQtech: Employee Performance and Project Data Analysis</dc:title>
  <dc:subject/>
  <dc:creator/>
  <cp:keywords/>
  <dc:description>generated using python-pptx</dc:description>
  <cp:lastModifiedBy>Ayush Upadhyay</cp:lastModifiedBy>
  <cp:revision>6</cp:revision>
  <dcterms:created xsi:type="dcterms:W3CDTF">2013-01-27T09:14:16Z</dcterms:created>
  <dcterms:modified xsi:type="dcterms:W3CDTF">2025-03-16T11:07:11Z</dcterms:modified>
  <cp:category/>
</cp:coreProperties>
</file>