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98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Designing a Sales Dashboard in Excel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53536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175351" cy="9906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1200"/>
            <a:ext cx="5637010" cy="3429000"/>
          </a:xfrm>
        </p:spPr>
        <p:txBody>
          <a:bodyPr>
            <a:noAutofit/>
          </a:bodyPr>
          <a:lstStyle/>
          <a:p>
            <a:r>
              <a:rPr lang="en-US" sz="2400" dirty="0"/>
              <a:t>A company wishes to add user control for product categories for customers to choose a category and view the trend month-by-month and </a:t>
            </a:r>
            <a:r>
              <a:rPr lang="en-US" sz="2400" dirty="0" err="1"/>
              <a:t>product-byproduct</a:t>
            </a:r>
            <a:r>
              <a:rPr lang="en-US" sz="2400" dirty="0"/>
              <a:t>. They will use Excel to analyze sales based on product categories and create a sales dashboard that breaks down sales by product category.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762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1"/>
            <a:ext cx="7175351" cy="121920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5637010" cy="3048000"/>
          </a:xfrm>
        </p:spPr>
        <p:txBody>
          <a:bodyPr>
            <a:noAutofit/>
          </a:bodyPr>
          <a:lstStyle/>
          <a:p>
            <a:r>
              <a:rPr lang="en-US" sz="2400" dirty="0"/>
              <a:t>• To analyze the sales based on various product categories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To enable the users to be able to pick a product category and see trends month-by-month and product-by-product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507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175351" cy="1134910"/>
          </a:xfrm>
        </p:spPr>
        <p:txBody>
          <a:bodyPr/>
          <a:lstStyle/>
          <a:p>
            <a:r>
              <a:rPr lang="en-IN" dirty="0" smtClean="0"/>
              <a:t>Tasks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7086600" cy="52578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saved sample e-commerce </a:t>
            </a:r>
            <a:r>
              <a:rPr lang="en-US" dirty="0" smtClean="0"/>
              <a:t>database.</a:t>
            </a:r>
          </a:p>
          <a:p>
            <a:pPr marL="457200" indent="-457200"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a table of sales and profit month-wise in a working </a:t>
            </a:r>
            <a:r>
              <a:rPr lang="en-US" dirty="0" smtClean="0"/>
              <a:t>sheet.</a:t>
            </a:r>
          </a:p>
          <a:p>
            <a:pPr marL="457200" indent="-457200">
              <a:buAutoNum type="arabicPeriod"/>
            </a:pPr>
            <a:r>
              <a:rPr lang="en-US" dirty="0"/>
              <a:t>Prepare the sales table </a:t>
            </a:r>
            <a:r>
              <a:rPr lang="en-US" dirty="0" smtClean="0"/>
              <a:t>region-wise.</a:t>
            </a:r>
          </a:p>
          <a:p>
            <a:pPr marL="457200" indent="-457200">
              <a:buAutoNum type="arabicPeriod"/>
            </a:pPr>
            <a:r>
              <a:rPr lang="en-US" dirty="0"/>
              <a:t>Create user control combo box for the product </a:t>
            </a:r>
            <a:r>
              <a:rPr lang="en-US" dirty="0" smtClean="0"/>
              <a:t>category.</a:t>
            </a:r>
          </a:p>
          <a:p>
            <a:pPr marL="457200" indent="-457200">
              <a:buAutoNum type="arabicPeriod"/>
            </a:pPr>
            <a:r>
              <a:rPr lang="en-US" dirty="0"/>
              <a:t>Create a column chart of the month-wise table and region-wise </a:t>
            </a:r>
            <a:r>
              <a:rPr lang="en-US" dirty="0" smtClean="0"/>
              <a:t>table.</a:t>
            </a:r>
          </a:p>
          <a:p>
            <a:pPr marL="457200" indent="-457200">
              <a:buAutoNum type="arabicPeriod"/>
            </a:pPr>
            <a:r>
              <a:rPr lang="en-US" dirty="0"/>
              <a:t>Link the table with a combo </a:t>
            </a:r>
            <a:r>
              <a:rPr lang="en-US" dirty="0" smtClean="0"/>
              <a:t>box.</a:t>
            </a:r>
          </a:p>
          <a:p>
            <a:pPr marL="457200" indent="-457200">
              <a:buAutoNum type="arabicPeriod"/>
            </a:pPr>
            <a:r>
              <a:rPr lang="en-US" dirty="0"/>
              <a:t>Create a dashboard and calculate the predicted and actual tips values.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/>
              <a:t>Calculate the RMSE (Root Mean Square Error) of the model. RMSE is the root of the mean of square errors.  </a:t>
            </a: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19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175351" cy="1363510"/>
          </a:xfrm>
        </p:spPr>
        <p:txBody>
          <a:bodyPr/>
          <a:lstStyle/>
          <a:p>
            <a:r>
              <a:rPr lang="en-IN" dirty="0"/>
              <a:t>Project Outcome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362200"/>
            <a:ext cx="6096000" cy="3124200"/>
          </a:xfrm>
        </p:spPr>
        <p:txBody>
          <a:bodyPr>
            <a:normAutofit/>
          </a:bodyPr>
          <a:lstStyle/>
          <a:p>
            <a:r>
              <a:rPr lang="en-US" dirty="0"/>
              <a:t>• The aim of the project is to analyze the sales based on various product categories.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The users should be able to pick a product category and can see trends </a:t>
            </a:r>
            <a:r>
              <a:rPr lang="en-US" dirty="0" err="1"/>
              <a:t>monthby-month</a:t>
            </a:r>
            <a:r>
              <a:rPr lang="en-US" dirty="0"/>
              <a:t> and product-by-product.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36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0"/>
            <a:ext cx="6512511" cy="11430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125980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</TotalTime>
  <Words>223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Problem Statement</vt:lpstr>
      <vt:lpstr>Objectives</vt:lpstr>
      <vt:lpstr>Tasks</vt:lpstr>
      <vt:lpstr>Project Outcome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 Upadhyay</cp:lastModifiedBy>
  <cp:revision>3</cp:revision>
  <dcterms:created xsi:type="dcterms:W3CDTF">2006-08-16T00:00:00Z</dcterms:created>
  <dcterms:modified xsi:type="dcterms:W3CDTF">2024-08-21T11:51:18Z</dcterms:modified>
</cp:coreProperties>
</file>