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53d7c4c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53d7c4c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53d7c4c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53d7c4c7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53d7c4c7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53d7c4c7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53d7c4c7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53d7c4c7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53d7c4c7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53d7c4c7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3d7c4c7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3d7c4c7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3d7c4c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3d7c4c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05"/>
            <a:ext cx="9144000" cy="49518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Upcoming Month’s plan</a:t>
            </a:r>
            <a:endParaRPr sz="4200" b="1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dirty="0">
                <a:solidFill>
                  <a:schemeClr val="dk1"/>
                </a:solidFill>
              </a:rPr>
              <a:t>-Our next step will be to work further on the model of CNN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-We will also be trying Unet </a:t>
            </a:r>
            <a:r>
              <a:rPr lang="en-IN" altLang="en-GB" sz="1500" dirty="0">
                <a:solidFill>
                  <a:schemeClr val="dk1"/>
                </a:solidFill>
              </a:rPr>
              <a:t>for localisation of object and respective ghost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-Working on different tensorflow models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dirty="0">
                <a:solidFill>
                  <a:schemeClr val="dk1"/>
                </a:solidFill>
              </a:rPr>
              <a:t>-Increasing the accuracy of annotations (as currently used only rectangles) by using polygons to detect more accurately and detecting multiple instances of ghost artefacts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dirty="0">
                <a:solidFill>
                  <a:schemeClr val="dk1"/>
                </a:solidFill>
              </a:rPr>
              <a:t>-</a:t>
            </a:r>
            <a:r>
              <a:rPr lang="en-IN" altLang="en-GB" sz="1500" dirty="0">
                <a:solidFill>
                  <a:schemeClr val="dk1"/>
                </a:solidFill>
              </a:rPr>
              <a:t>Increasing accuracy with multiple instances of ghosts while annotation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1500" dirty="0">
                <a:solidFill>
                  <a:schemeClr val="dk1"/>
                </a:solidFill>
              </a:rPr>
              <a:t>-Adding another output node for detection of ghost to say if a ghost exists in an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1500" dirty="0">
                <a:solidFill>
                  <a:schemeClr val="dk1"/>
                </a:solidFill>
              </a:rPr>
              <a:t>-Working on models like mask based residual networks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altLang="en-GB"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Progress till now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98875" y="1177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457200"/>
            <a:r>
              <a:rPr lang="en-GB" sz="2680" b="1" dirty="0">
                <a:solidFill>
                  <a:schemeClr val="tx1"/>
                </a:solidFill>
                <a:latin typeface="Arial Narrow" panose="020B0606020202030204" pitchFamily="34" charset="0"/>
              </a:rPr>
              <a:t>Literature review-:</a:t>
            </a:r>
            <a:endParaRPr sz="268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rial Narrow" panose="020B0606020202030204" pitchFamily="34" charset="0"/>
              </a:rPr>
              <a:t>SSIM (Structural Similarity Index),CNN Approach,Variance based method,Entropy based method,Prediction based,Ghost Artifact Removal in DTI Images,</a:t>
            </a:r>
            <a:r>
              <a:rPr lang="en-GB" dirty="0">
                <a:solidFill>
                  <a:schemeClr val="dk1"/>
                </a:solidFill>
                <a:latin typeface="Arial Narrow" panose="020B0606020202030204" pitchFamily="34" charset="0"/>
              </a:rPr>
              <a:t>Simplified CNN for Artifact Detection</a:t>
            </a:r>
            <a:endParaRPr dirty="0">
              <a:solidFill>
                <a:schemeClr val="dk1"/>
              </a:solidFill>
              <a:latin typeface="Arial Narrow" panose="020B0606020202030204" pitchFamily="34" charset="0"/>
            </a:endParaRPr>
          </a:p>
          <a:p>
            <a:pPr marL="342900">
              <a:spcBef>
                <a:spcPts val="1200"/>
              </a:spcBef>
            </a:pPr>
            <a:r>
              <a:rPr lang="en-GB" sz="2280" b="1" dirty="0">
                <a:solidFill>
                  <a:schemeClr val="dk1"/>
                </a:solidFill>
                <a:latin typeface="Arial Narrow" panose="020B0606020202030204" pitchFamily="34" charset="0"/>
              </a:rPr>
              <a:t>Collection and labelling of dataset </a:t>
            </a:r>
            <a:endParaRPr sz="2280" b="1" dirty="0">
              <a:solidFill>
                <a:schemeClr val="dk1"/>
              </a:solidFill>
              <a:latin typeface="Arial Narrow" panose="020B060602020203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</a:pPr>
            <a:r>
              <a:rPr lang="en-GB" sz="2280" b="1" dirty="0">
                <a:solidFill>
                  <a:schemeClr val="dk1"/>
                </a:solidFill>
                <a:latin typeface="Arial Narrow" panose="020B0606020202030204" pitchFamily="34" charset="0"/>
              </a:rPr>
              <a:t>Training the models (Yolo,ssd-mobilenet-v2,ssd-mobilenet-v2-fpnlite-320)</a:t>
            </a:r>
            <a:endParaRPr dirty="0">
              <a:solidFill>
                <a:schemeClr val="dk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2420" b="1"/>
              <a:t>KPIs achieved till now</a:t>
            </a:r>
            <a:endParaRPr sz="242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92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25975" y="94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u="sng" dirty="0">
                <a:solidFill>
                  <a:schemeClr val="dk1"/>
                </a:solidFill>
                <a:latin typeface="+mj-lt"/>
              </a:rPr>
              <a:t>1)Collection and generation of custom dataset-:</a:t>
            </a:r>
            <a:endParaRPr sz="2000" u="sng" dirty="0">
              <a:solidFill>
                <a:schemeClr val="dk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dk1"/>
                </a:solidFill>
                <a:latin typeface="+mj-lt"/>
              </a:rPr>
              <a:t>We have created the dataset of ghost artifacts and annotated them in the xml/json/text(for yolo) format </a:t>
            </a:r>
          </a:p>
          <a:p>
            <a:pPr marL="285750" indent="-285750"/>
            <a:endParaRPr sz="16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indent="0">
              <a:buNone/>
            </a:pPr>
            <a:r>
              <a:rPr lang="en-GB" sz="2000" u="sng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  <a:t>2)Labelling of dataset-:</a:t>
            </a:r>
            <a:endParaRPr sz="2000" u="sng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  <a:t>Labeled the dataset using labelImg,Labelme,Labelbox as per requirements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2000" u="sng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  <a:t>3)Training of YOLO model</a:t>
            </a:r>
            <a:endParaRPr sz="2000" u="sng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IN" sz="2200" u="sng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2200" u="sng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  <a:t>4)Training of </a:t>
            </a:r>
            <a:r>
              <a:rPr lang="en-IN" sz="2200" u="sng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  <a:t>Tensorflow</a:t>
            </a:r>
            <a:r>
              <a:rPr lang="en-IN" sz="2200" u="sng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  <a:t> models</a:t>
            </a:r>
          </a:p>
          <a:p>
            <a:pPr marL="342900">
              <a:buClr>
                <a:schemeClr val="dk1"/>
              </a:buClr>
              <a:buSzPts val="1100"/>
              <a:buAutoNum type="arabicParenR"/>
            </a:pPr>
            <a:r>
              <a:rPr lang="en-GB" sz="1600" dirty="0">
                <a:solidFill>
                  <a:schemeClr val="dk1"/>
                </a:solidFill>
                <a:latin typeface="+mj-lt"/>
              </a:rPr>
              <a:t>ssd-mobilenet-v2</a:t>
            </a:r>
          </a:p>
          <a:p>
            <a:pPr marL="342900">
              <a:buClr>
                <a:schemeClr val="dk1"/>
              </a:buClr>
              <a:buSzPts val="1100"/>
              <a:buAutoNum type="arabicParenR"/>
            </a:pPr>
            <a:r>
              <a:rPr lang="en-GB" sz="1600" dirty="0">
                <a:solidFill>
                  <a:schemeClr val="dk1"/>
                </a:solidFill>
                <a:latin typeface="+mj-lt"/>
              </a:rPr>
              <a:t>ssd-mobilenet-v2-fpnlite-320</a:t>
            </a:r>
            <a:endParaRPr lang="en-GB" sz="16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sz="1600" b="1" u="sng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900" b="1">
                <a:highlight>
                  <a:srgbClr val="FFFFFF"/>
                </a:highlight>
              </a:rPr>
              <a:t>Technical challenges faced and solving them</a:t>
            </a:r>
            <a:endParaRPr sz="3700"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865250"/>
            <a:ext cx="8520600" cy="3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u="sng" dirty="0">
                <a:solidFill>
                  <a:schemeClr val="dk1"/>
                </a:solidFill>
              </a:rPr>
              <a:t>1)No direct dataset of ghost artifacts available-:</a:t>
            </a:r>
            <a:endParaRPr sz="19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-Used the set if LDR images and combined them to generate ghost artefacts using softwares like easyHDR and adobe photoshop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u="sng" dirty="0">
                <a:solidFill>
                  <a:schemeClr val="dk1"/>
                </a:solidFill>
              </a:rPr>
              <a:t>2)Compatibility issues of annotations softwares-:</a:t>
            </a:r>
            <a:endParaRPr sz="19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-For solving these issues we tried changing the source codes to some extent of softwares like labelImg using online resources like Blogs/youtube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-Used alternatives like labelImg,Labelbox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30" u="sng" dirty="0">
                <a:solidFill>
                  <a:schemeClr val="dk1"/>
                </a:solidFill>
              </a:rPr>
              <a:t>3)Having less dataset</a:t>
            </a:r>
            <a:endParaRPr sz="203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30" dirty="0">
                <a:solidFill>
                  <a:schemeClr val="dk1"/>
                </a:solidFill>
              </a:rPr>
              <a:t>Though combining the dataset generated only around 100 images. Hence used online tool “makesense” thus having around 300 images.</a:t>
            </a:r>
            <a:endParaRPr sz="203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dk1"/>
                </a:solidFill>
              </a:rPr>
              <a:t>4)Training the YOLO model 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53656"/>
            <a:ext cx="8520600" cy="4115219"/>
          </a:xfrm>
        </p:spPr>
        <p:txBody>
          <a:bodyPr/>
          <a:lstStyle/>
          <a:p>
            <a:r>
              <a:rPr lang="en-US" sz="2000" u="sng" dirty="0">
                <a:solidFill>
                  <a:schemeClr val="tx1"/>
                </a:solidFill>
              </a:rPr>
              <a:t>Tensorflow model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1)Compatibility issues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2)XML to CSV file conversion errors due to different format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examples output-: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1179" y="1691191"/>
            <a:ext cx="2729213" cy="221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660" y="1691190"/>
            <a:ext cx="2981639" cy="221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1691190"/>
            <a:ext cx="2721657" cy="22145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highlight>
                  <a:srgbClr val="FFFFFF"/>
                </a:highlight>
              </a:rPr>
              <a:t>Results till now</a:t>
            </a:r>
            <a:endParaRPr sz="3700" b="1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Yolo-: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0900" y="1494175"/>
            <a:ext cx="8520602" cy="314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Tensorflow-</a:t>
            </a:r>
            <a:r>
              <a:rPr lang="en-GB" sz="2800" dirty="0">
                <a:solidFill>
                  <a:schemeClr val="dk1"/>
                </a:solidFill>
                <a:latin typeface="+mj-lt"/>
              </a:rPr>
              <a:t>ssd-mobilenet-v2-fpnlite-320</a:t>
            </a:r>
            <a:br>
              <a:rPr lang="en-GB" sz="28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52" y="1152475"/>
            <a:ext cx="3749096" cy="3392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Tensorflow-</a:t>
            </a:r>
            <a:r>
              <a:rPr lang="en-GB" sz="2800" dirty="0">
                <a:solidFill>
                  <a:schemeClr val="dk1"/>
                </a:solidFill>
                <a:latin typeface="+mj-lt"/>
              </a:rPr>
              <a:t>ssd-mobilenet-v2</a:t>
            </a: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r>
              <a:rPr lang="en-GB" sz="1300" dirty="0">
                <a:solidFill>
                  <a:schemeClr val="dk1"/>
                </a:solidFill>
                <a:latin typeface="+mj-lt"/>
              </a:rPr>
              <a:t>Number of steps-:25000</a:t>
            </a:r>
            <a:br>
              <a:rPr lang="en-GB" sz="1300" dirty="0">
                <a:solidFill>
                  <a:schemeClr val="dk1"/>
                </a:solidFill>
                <a:latin typeface="+mj-lt"/>
              </a:rPr>
            </a:br>
            <a:r>
              <a:rPr lang="en-GB" sz="1300" dirty="0">
                <a:solidFill>
                  <a:schemeClr val="dk1"/>
                </a:solidFill>
                <a:latin typeface="+mj-lt"/>
              </a:rPr>
              <a:t>Batch size-:8</a:t>
            </a:r>
            <a:br>
              <a:rPr lang="en-GB" sz="1300" dirty="0">
                <a:solidFill>
                  <a:schemeClr val="dk1"/>
                </a:solidFill>
                <a:latin typeface="+mj-lt"/>
              </a:rPr>
            </a:br>
            <a:r>
              <a:rPr lang="en-GB" sz="1300" dirty="0">
                <a:solidFill>
                  <a:schemeClr val="dk1"/>
                </a:solidFill>
                <a:latin typeface="+mj-lt"/>
              </a:rPr>
              <a:t>MAP score-:55.64</a:t>
            </a:r>
            <a:br>
              <a:rPr lang="en-GB" sz="1300" dirty="0">
                <a:solidFill>
                  <a:schemeClr val="dk1"/>
                </a:solidFill>
                <a:latin typeface="+mj-lt"/>
              </a:rPr>
            </a:br>
            <a:r>
              <a:rPr lang="en-GB" sz="1300" dirty="0">
                <a:solidFill>
                  <a:schemeClr val="dk1"/>
                </a:solidFill>
                <a:latin typeface="+mj-lt"/>
              </a:rPr>
              <a:t>Trained on-:</a:t>
            </a:r>
            <a:r>
              <a:rPr lang="en-GB" sz="1300">
                <a:solidFill>
                  <a:schemeClr val="dk1"/>
                </a:solidFill>
                <a:latin typeface="+mj-lt"/>
              </a:rPr>
              <a:t>90 images</a:t>
            </a: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latin typeface="+mj-lt"/>
              </a:rPr>
            </a:br>
            <a:br>
              <a:rPr lang="en-GB" sz="28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53E5C-8FB1-3082-009A-90707CCF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914400"/>
            <a:ext cx="2521010" cy="1934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46C7-86AD-A436-6507-CCD78704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861" y="899889"/>
            <a:ext cx="2521010" cy="1963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F7E58-F87C-DCBB-BEF3-77C9DDA0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20" y="866240"/>
            <a:ext cx="2379467" cy="2011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401</Words>
  <Application>Microsoft Office PowerPoint</Application>
  <PresentationFormat>On-screen Show (16:9)</PresentationFormat>
  <Paragraphs>43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Times New Roman</vt:lpstr>
      <vt:lpstr>Simple Light</vt:lpstr>
      <vt:lpstr>PowerPoint Presentation</vt:lpstr>
      <vt:lpstr>Progress till now</vt:lpstr>
      <vt:lpstr>KPIs achieved till now </vt:lpstr>
      <vt:lpstr>  Technical challenges faced and solving them</vt:lpstr>
      <vt:lpstr>PowerPoint Presentation</vt:lpstr>
      <vt:lpstr>Dataset examples output-: </vt:lpstr>
      <vt:lpstr>Results till now</vt:lpstr>
      <vt:lpstr>Tensorflow-ssd-mobilenet-v2-fpnlite-320 </vt:lpstr>
      <vt:lpstr>Tensorflow-ssd-mobilenet-v2       Number of steps-:25000 Batch size-:8 MAP score-:55.64 Trained on-:90 images       </vt:lpstr>
      <vt:lpstr>Upcoming Month’s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AyushWaghe</dc:creator>
  <cp:lastModifiedBy>Ayush Waghe</cp:lastModifiedBy>
  <cp:revision>4</cp:revision>
  <dcterms:created xsi:type="dcterms:W3CDTF">2023-11-08T07:13:08Z</dcterms:created>
  <dcterms:modified xsi:type="dcterms:W3CDTF">2023-11-08T09:44:16Z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07EE225DFF9D4F078FC522B5D8081438_12</vt:lpwstr>
  </property>
  <property fmtid="{D5CDD505-2E9C-101B-9397-08002B2CF9AE}" pid="3" name="KSOProductBuildVer">
    <vt:lpwstr>1033-12.2.0.13266</vt:lpwstr>
  </property>
</Properties>
</file>