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8" r:id="rId7"/>
    <p:sldId id="269" r:id="rId8"/>
    <p:sldId id="281" r:id="rId9"/>
    <p:sldId id="282" r:id="rId10"/>
    <p:sldId id="263" r:id="rId11"/>
    <p:sldId id="265" r:id="rId12"/>
    <p:sldId id="273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ä¸­åº¦æ ·å¼ 3 - 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795020"/>
          </a:xfrm>
        </p:spPr>
        <p:txBody>
          <a:bodyPr>
            <a:noAutofit/>
          </a:bodyPr>
          <a:lstStyle/>
          <a:p>
            <a:pPr algn="ctr"/>
            <a:r>
              <a:rPr lang="" altLang="en-US" sz="3600" b="1" cap="all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3600" b="1" cap="all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" altLang="en-US" sz="3600" b="1" cap="all" dirty="0" smtClean="0">
                <a:latin typeface="Times New Roman" pitchFamily="18" charset="0"/>
                <a:cs typeface="Times New Roman" pitchFamily="18" charset="0"/>
              </a:rPr>
              <a:t>ergency_alert</a:t>
            </a:r>
            <a:endParaRPr lang="" altLang="en-US" sz="3600" b="1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00144"/>
            <a:ext cx="8229600" cy="2667000"/>
          </a:xfrm>
        </p:spPr>
        <p:txBody>
          <a:bodyPr>
            <a:normAutofit fontScale="8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Guided by:                                      Presented by:              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Dr.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Manoj S. Chaudhari        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Priyadarshini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Bhagwati College of Engineering, Nagpur (M.S.)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2021-2022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7310" y="304800"/>
            <a:ext cx="642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Project Seminar on</a:t>
            </a:r>
          </a:p>
        </p:txBody>
      </p:sp>
      <p:pic>
        <p:nvPicPr>
          <p:cNvPr id="1073742850" name="Picture 1073742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55" y="2211705"/>
            <a:ext cx="1304290" cy="130429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19600" y="4419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Ayush khodankar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Rajlaxmi</a:t>
            </a:r>
            <a:r>
              <a:rPr lang="en-US" dirty="0" smtClean="0"/>
              <a:t> </a:t>
            </a:r>
            <a:r>
              <a:rPr lang="en-US" dirty="0" err="1" smtClean="0"/>
              <a:t>Meshram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Ankush</a:t>
            </a:r>
            <a:r>
              <a:rPr lang="en-US" dirty="0" smtClean="0"/>
              <a:t> </a:t>
            </a:r>
            <a:r>
              <a:rPr lang="en-US" dirty="0" err="1" smtClean="0"/>
              <a:t>Wadode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Jaykumar</a:t>
            </a:r>
            <a:r>
              <a:rPr lang="en-US" dirty="0" smtClean="0"/>
              <a:t> </a:t>
            </a:r>
            <a:r>
              <a:rPr lang="en-US" dirty="0" err="1" smtClean="0"/>
              <a:t>Zade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Ayush </a:t>
            </a:r>
            <a:r>
              <a:rPr lang="en-US" dirty="0" err="1" smtClean="0"/>
              <a:t>Wandharee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 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8C44CD-494E-EDF3-C77B-63F0D826B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62070"/>
            <a:ext cx="5562600" cy="48751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H/W S/W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/>
          </a:bodyPr>
          <a:lstStyle/>
          <a:p>
            <a:r>
              <a:rPr lang="en-IN" dirty="0" smtClean="0"/>
              <a:t>Minimum Hardware Requirements: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256 SSD </a:t>
            </a:r>
            <a:r>
              <a:rPr lang="en-IN" dirty="0" smtClean="0"/>
              <a:t>Storage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4 GB 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2-core CPU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N</a:t>
            </a:r>
            <a:r>
              <a:rPr lang="en-IN" dirty="0" smtClean="0"/>
              <a:t>etwork card </a:t>
            </a:r>
          </a:p>
          <a:p>
            <a:r>
              <a:rPr lang="en-IN" dirty="0" smtClean="0"/>
              <a:t>Software requirement: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HTML, CSS, JavaScript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Java For Backend Workings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This proposed software is the inevitable part of life cycle of part of medical institution.</a:t>
            </a:r>
          </a:p>
          <a:p>
            <a:r>
              <a:rPr lang="en-US" dirty="0" smtClean="0"/>
              <a:t>Problems of bed bookings at the time of emergency cases will be reduced.</a:t>
            </a:r>
          </a:p>
          <a:p>
            <a:r>
              <a:rPr lang="en-US" dirty="0" smtClean="0"/>
              <a:t>It enables smooth interactions between user side and hospital</a:t>
            </a:r>
            <a:r>
              <a:rPr lang="en-US" dirty="0" smtClean="0"/>
              <a:t> side.</a:t>
            </a:r>
          </a:p>
          <a:p>
            <a:r>
              <a:rPr lang="en-US" dirty="0" smtClean="0"/>
              <a:t>Implementation of this system provides record management of the total patients.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720" y="2829560"/>
            <a:ext cx="47345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" altLang="en-US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  <a:endParaRPr lang="en-US" dirty="0"/>
          </a:p>
          <a:p>
            <a:r>
              <a:rPr lang="en-US" dirty="0" smtClean="0"/>
              <a:t>Aim </a:t>
            </a:r>
            <a:r>
              <a:rPr lang="en-US" dirty="0"/>
              <a:t>&amp;</a:t>
            </a:r>
            <a:r>
              <a:rPr lang="en-US" dirty="0" smtClean="0"/>
              <a:t> Objectives</a:t>
            </a:r>
            <a:endParaRPr lang="en-US" dirty="0"/>
          </a:p>
          <a:p>
            <a:r>
              <a:rPr lang="en-US" dirty="0" smtClean="0"/>
              <a:t>Proposed </a:t>
            </a:r>
            <a:r>
              <a:rPr lang="en-US" dirty="0"/>
              <a:t>Methodology</a:t>
            </a:r>
          </a:p>
          <a:p>
            <a:r>
              <a:rPr lang="en-US" dirty="0"/>
              <a:t>Module Distribution</a:t>
            </a:r>
          </a:p>
          <a:p>
            <a:r>
              <a:rPr lang="en-US" dirty="0"/>
              <a:t>H/W </a:t>
            </a:r>
            <a:r>
              <a:rPr lang="en-US" dirty="0" smtClean="0"/>
              <a:t> &amp; S/W </a:t>
            </a:r>
            <a:r>
              <a:rPr lang="en-US" dirty="0"/>
              <a:t>Requirement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“</a:t>
            </a:r>
            <a:r>
              <a:rPr lang="en-IN" dirty="0" smtClean="0"/>
              <a:t>Emergency-Alert</a:t>
            </a:r>
            <a:r>
              <a:rPr lang="en-IN" dirty="0"/>
              <a:t>” will be </a:t>
            </a:r>
            <a:r>
              <a:rPr lang="en-IN" dirty="0" smtClean="0"/>
              <a:t>a software </a:t>
            </a:r>
            <a:r>
              <a:rPr lang="en-IN" dirty="0"/>
              <a:t>that will handle different direction of hospital workflow. </a:t>
            </a:r>
          </a:p>
          <a:p>
            <a:r>
              <a:rPr lang="en-IN" dirty="0"/>
              <a:t>It will register the hospitals along with all details specifically vacant bed details . </a:t>
            </a:r>
          </a:p>
          <a:p>
            <a:r>
              <a:rPr lang="en-IN" dirty="0"/>
              <a:t>If any emergency happens, this software will give the information about bed availability. </a:t>
            </a:r>
          </a:p>
          <a:p>
            <a:r>
              <a:rPr lang="en-IN" dirty="0"/>
              <a:t>It will be a</a:t>
            </a:r>
            <a:r>
              <a:rPr lang="en-IN" dirty="0" smtClean="0"/>
              <a:t> </a:t>
            </a:r>
            <a:r>
              <a:rPr lang="en-IN" dirty="0"/>
              <a:t>Web Based for a</a:t>
            </a:r>
            <a:r>
              <a:rPr lang="en-IN" dirty="0" smtClean="0"/>
              <a:t>dministrator, hospital managers, doctors </a:t>
            </a:r>
            <a:r>
              <a:rPr lang="en-IN" dirty="0"/>
              <a:t>and </a:t>
            </a:r>
            <a:r>
              <a:rPr lang="en-IN" dirty="0" smtClean="0"/>
              <a:t>users. </a:t>
            </a:r>
            <a:endParaRPr lang="en-IN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4038600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problem is proposed by Government </a:t>
            </a:r>
            <a:r>
              <a:rPr lang="en-US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 Rajasthan through Smart </a:t>
            </a:r>
            <a:r>
              <a:rPr lang="en-US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ndia </a:t>
            </a:r>
            <a:r>
              <a:rPr lang="en-US" spc="-8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en-US" spc="-85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ackathon</a:t>
            </a: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2022.</a:t>
            </a:r>
          </a:p>
          <a:p>
            <a:pPr marL="0" lvl="1" indent="0" algn="just">
              <a:buNone/>
            </a:pP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proposed problem is to </a:t>
            </a:r>
            <a:r>
              <a:rPr lang="en-US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information about the occupancy of bed and necessary items for the patients especially in emergency </a:t>
            </a: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cases, </a:t>
            </a:r>
            <a:r>
              <a:rPr lang="en-US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electronic system must be brought into usage to identify them to aware the patients and to make them to easy to </a:t>
            </a:r>
            <a:r>
              <a:rPr lang="en-US" spc="-85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find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81000" y="728008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endParaRPr lang="en-US" sz="4000" b="1" u="sng" spc="-95" dirty="0">
              <a:solidFill>
                <a:srgbClr val="4E729F"/>
              </a:solidFill>
              <a:latin typeface="Arial" panose="020B0604020202020204"/>
              <a:cs typeface="Arial" panose="020B0604020202020204"/>
            </a:endParaRPr>
          </a:p>
          <a:p>
            <a:pPr marL="0" lvl="1" algn="just"/>
            <a:r>
              <a:rPr lang="en-US" sz="4000" b="1" u="sng" spc="-95" dirty="0">
                <a:solidFill>
                  <a:srgbClr val="4E729F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lang="en-US" sz="4000" b="1" u="sng" spc="-50" dirty="0">
                <a:solidFill>
                  <a:srgbClr val="4E729F"/>
                </a:solidFill>
                <a:latin typeface="Arial" panose="020B0604020202020204"/>
                <a:cs typeface="Arial" panose="020B0604020202020204"/>
              </a:rPr>
              <a:t>Statement </a:t>
            </a:r>
          </a:p>
          <a:p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913096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30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Aim: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0984"/>
            <a:ext cx="8229600" cy="3248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problem of bed allotment in various hospitals for patients at the time of emergencies will be reduced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software will provide easy tracking of vacant beds in various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proposed software will provide easy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maintainence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data for hospital managers.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855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855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C000D1-3018-121E-867E-3B7FD85E0F50}"/>
              </a:ext>
            </a:extLst>
          </p:cNvPr>
          <p:cNvSpPr txBox="1"/>
          <p:nvPr/>
        </p:nvSpPr>
        <p:spPr>
          <a:xfrm>
            <a:off x="304800" y="2748481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8230"/>
            <a:ext cx="8229600" cy="15306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software which will help to book emergency beds in hospitals.</a:t>
            </a:r>
          </a:p>
          <a:p>
            <a:pPr>
              <a:buFont typeface="Georgia"/>
              <a:buNone/>
            </a:pPr>
            <a:endParaRPr lang="en-US" dirty="0" smtClean="0"/>
          </a:p>
          <a:p>
            <a:endParaRPr lang="en-US" dirty="0" smtClean="0"/>
          </a:p>
          <a:p>
            <a:pPr marL="109855" indent="0"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IN" dirty="0"/>
              <a:t>ADMIN MODULE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IN" dirty="0"/>
              <a:t>This module will monitor all information regarding the hospitals for particular area like bed availability and doctors availability. </a:t>
            </a:r>
          </a:p>
          <a:p>
            <a:r>
              <a:rPr lang="en-IN" dirty="0"/>
              <a:t>Admin will register all hospitals for the particular area. </a:t>
            </a:r>
          </a:p>
          <a:p>
            <a:r>
              <a:rPr lang="en-IN" dirty="0"/>
              <a:t>Hospital manager , Doctors and Patient details, vacant bed details will be stored in admin database. </a:t>
            </a:r>
          </a:p>
          <a:p>
            <a:r>
              <a:rPr lang="en-IN" dirty="0"/>
              <a:t>Data </a:t>
            </a:r>
            <a:r>
              <a:rPr lang="en-IN" dirty="0" err="1"/>
              <a:t>updation</a:t>
            </a:r>
            <a:r>
              <a:rPr lang="en-IN" dirty="0"/>
              <a:t>, deletion and insertion of new data can be done by admin.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/>
              <a:t>HOSPITAL MANAGER MODULE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IN" dirty="0"/>
              <a:t>Hospital manager can login to the system by the ID , Password which will be allotted by the admin. </a:t>
            </a:r>
          </a:p>
          <a:p>
            <a:r>
              <a:rPr lang="en-IN" dirty="0"/>
              <a:t>Hospital Manager can enter Patient and Doctor information in the hospital . </a:t>
            </a:r>
          </a:p>
          <a:p>
            <a:r>
              <a:rPr lang="en-IN" dirty="0"/>
              <a:t>Hospital Manager will enter vacant bed information on daily basis .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5DA91E-7855-AF77-7A53-B2311814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DOCTOR MODULE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D5A610-AADA-85DB-D7FE-3A05B276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Doctor can update their own information . </a:t>
            </a:r>
          </a:p>
          <a:p>
            <a:r>
              <a:rPr lang="en-IN" dirty="0"/>
              <a:t>Doctors can see the schedule and emergency cases allotted to them. </a:t>
            </a:r>
          </a:p>
          <a:p>
            <a:r>
              <a:rPr lang="en-IN" dirty="0"/>
              <a:t>Doctors can receive message for emergency cases.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011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1068F9-9E1E-96D0-B90F-72261D52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MODULE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99BAA-B884-A617-3A1C-E5636A7B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can see the vacant bed information in nearby hospital in case of emergency. </a:t>
            </a:r>
          </a:p>
          <a:p>
            <a:r>
              <a:rPr lang="en-IN" dirty="0"/>
              <a:t>The user of this app can book bed in case of emergency. </a:t>
            </a:r>
          </a:p>
          <a:p>
            <a:r>
              <a:rPr lang="en-IN" dirty="0"/>
              <a:t>Once the user books the bed for emergency case, SMS will be sent automatically to Doctor, </a:t>
            </a:r>
          </a:p>
          <a:p>
            <a:r>
              <a:rPr lang="en-IN" dirty="0"/>
              <a:t>Ambulance and Hospital manager. </a:t>
            </a:r>
          </a:p>
          <a:p>
            <a:r>
              <a:rPr lang="en-IN" dirty="0"/>
              <a:t>User can book ambulance for emergency cases. </a:t>
            </a:r>
          </a:p>
          <a:p>
            <a:r>
              <a:rPr lang="en-IN" dirty="0"/>
              <a:t>User can contact to admin for emergency bed allotment. </a:t>
            </a:r>
          </a:p>
          <a:p>
            <a:r>
              <a:rPr lang="en-IN" dirty="0"/>
              <a:t>Feedback system will be available for setting the priorities among hospitals reviewed by User.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375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347</TotalTime>
  <Words>573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Georgia</vt:lpstr>
      <vt:lpstr>Times New Roman</vt:lpstr>
      <vt:lpstr>Trebuchet MS</vt:lpstr>
      <vt:lpstr>Wingdings</vt:lpstr>
      <vt:lpstr>Wingdings 2</vt:lpstr>
      <vt:lpstr>Urban</vt:lpstr>
      <vt:lpstr>Emergency_alert</vt:lpstr>
      <vt:lpstr>Contents</vt:lpstr>
      <vt:lpstr>Introduction</vt:lpstr>
      <vt:lpstr>PowerPoint Presentation</vt:lpstr>
      <vt:lpstr>Aim:</vt:lpstr>
      <vt:lpstr>ADMIN MODULE :</vt:lpstr>
      <vt:lpstr>HOSPITAL MANAGER MODULE :</vt:lpstr>
      <vt:lpstr>DOCTOR MODULE : </vt:lpstr>
      <vt:lpstr>USER MODULE :</vt:lpstr>
      <vt:lpstr>Proposed Methodology:</vt:lpstr>
      <vt:lpstr>H/W S/W Requirement</vt:lpstr>
      <vt:lpstr>Conclusion: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Image Retrieval USING AUTOMATIC IMAGE annotation</dc:title>
  <dc:creator>Home</dc:creator>
  <cp:lastModifiedBy>ayush khodankar</cp:lastModifiedBy>
  <cp:revision>50</cp:revision>
  <dcterms:created xsi:type="dcterms:W3CDTF">2021-12-28T09:32:05Z</dcterms:created>
  <dcterms:modified xsi:type="dcterms:W3CDTF">2022-04-29T07:18:09Z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