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57" r:id="rId3"/>
    <p:sldId id="293" r:id="rId4"/>
    <p:sldId id="294" r:id="rId5"/>
    <p:sldId id="272" r:id="rId6"/>
    <p:sldId id="273" r:id="rId7"/>
    <p:sldId id="258" r:id="rId8"/>
    <p:sldId id="275" r:id="rId9"/>
    <p:sldId id="274" r:id="rId10"/>
    <p:sldId id="284" r:id="rId11"/>
    <p:sldId id="276" r:id="rId12"/>
    <p:sldId id="277" r:id="rId13"/>
    <p:sldId id="278" r:id="rId14"/>
    <p:sldId id="279" r:id="rId15"/>
    <p:sldId id="283" r:id="rId16"/>
    <p:sldId id="259" r:id="rId17"/>
    <p:sldId id="260" r:id="rId18"/>
    <p:sldId id="261" r:id="rId19"/>
    <p:sldId id="285" r:id="rId20"/>
    <p:sldId id="280" r:id="rId21"/>
    <p:sldId id="281" r:id="rId22"/>
    <p:sldId id="282" r:id="rId23"/>
    <p:sldId id="262" r:id="rId24"/>
    <p:sldId id="286" r:id="rId25"/>
    <p:sldId id="263" r:id="rId26"/>
    <p:sldId id="264" r:id="rId27"/>
    <p:sldId id="265" r:id="rId28"/>
    <p:sldId id="266" r:id="rId29"/>
    <p:sldId id="287" r:id="rId30"/>
    <p:sldId id="289" r:id="rId31"/>
    <p:sldId id="288" r:id="rId32"/>
    <p:sldId id="267" r:id="rId33"/>
    <p:sldId id="290" r:id="rId34"/>
    <p:sldId id="291" r:id="rId35"/>
    <p:sldId id="292" r:id="rId36"/>
    <p:sldId id="268" r:id="rId37"/>
    <p:sldId id="269" r:id="rId38"/>
    <p:sldId id="270"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yush\Desktop\Trainity\Impact%20of%20Car%20Features%20on%20Price\Car_data1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Car_data11!$M$1</c:f>
              <c:strCache>
                <c:ptCount val="1"/>
                <c:pt idx="0">
                  <c:v>highway MPG</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Car_data11!$F$2:$F$11915</c:f>
              <c:numCache>
                <c:formatCode>General</c:formatCode>
                <c:ptCount val="11914"/>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4</c:v>
                </c:pt>
                <c:pt idx="33">
                  <c:v>4</c:v>
                </c:pt>
                <c:pt idx="34">
                  <c:v>4</c:v>
                </c:pt>
                <c:pt idx="35">
                  <c:v>4</c:v>
                </c:pt>
                <c:pt idx="36">
                  <c:v>6</c:v>
                </c:pt>
                <c:pt idx="37">
                  <c:v>6</c:v>
                </c:pt>
                <c:pt idx="38">
                  <c:v>4</c:v>
                </c:pt>
                <c:pt idx="39">
                  <c:v>4</c:v>
                </c:pt>
                <c:pt idx="40">
                  <c:v>6</c:v>
                </c:pt>
                <c:pt idx="41">
                  <c:v>4</c:v>
                </c:pt>
                <c:pt idx="42">
                  <c:v>4</c:v>
                </c:pt>
                <c:pt idx="43">
                  <c:v>6</c:v>
                </c:pt>
                <c:pt idx="44">
                  <c:v>4</c:v>
                </c:pt>
                <c:pt idx="45">
                  <c:v>4</c:v>
                </c:pt>
                <c:pt idx="46">
                  <c:v>6</c:v>
                </c:pt>
                <c:pt idx="47">
                  <c:v>4</c:v>
                </c:pt>
                <c:pt idx="48">
                  <c:v>6</c:v>
                </c:pt>
                <c:pt idx="49">
                  <c:v>6</c:v>
                </c:pt>
                <c:pt idx="50">
                  <c:v>6</c:v>
                </c:pt>
                <c:pt idx="51">
                  <c:v>6</c:v>
                </c:pt>
                <c:pt idx="52">
                  <c:v>6</c:v>
                </c:pt>
                <c:pt idx="53">
                  <c:v>6</c:v>
                </c:pt>
                <c:pt idx="54">
                  <c:v>4</c:v>
                </c:pt>
                <c:pt idx="55">
                  <c:v>4</c:v>
                </c:pt>
                <c:pt idx="56">
                  <c:v>4</c:v>
                </c:pt>
                <c:pt idx="57">
                  <c:v>4</c:v>
                </c:pt>
                <c:pt idx="58">
                  <c:v>5</c:v>
                </c:pt>
                <c:pt idx="59">
                  <c:v>5</c:v>
                </c:pt>
                <c:pt idx="60">
                  <c:v>5</c:v>
                </c:pt>
                <c:pt idx="61">
                  <c:v>5</c:v>
                </c:pt>
                <c:pt idx="62">
                  <c:v>5</c:v>
                </c:pt>
                <c:pt idx="63">
                  <c:v>5</c:v>
                </c:pt>
                <c:pt idx="64">
                  <c:v>4</c:v>
                </c:pt>
                <c:pt idx="65">
                  <c:v>4</c:v>
                </c:pt>
                <c:pt idx="66">
                  <c:v>6</c:v>
                </c:pt>
                <c:pt idx="67">
                  <c:v>4</c:v>
                </c:pt>
                <c:pt idx="68">
                  <c:v>4</c:v>
                </c:pt>
                <c:pt idx="69">
                  <c:v>6</c:v>
                </c:pt>
                <c:pt idx="70">
                  <c:v>4</c:v>
                </c:pt>
                <c:pt idx="71">
                  <c:v>4</c:v>
                </c:pt>
                <c:pt idx="72">
                  <c:v>6</c:v>
                </c:pt>
                <c:pt idx="73">
                  <c:v>6</c:v>
                </c:pt>
                <c:pt idx="74">
                  <c:v>4</c:v>
                </c:pt>
                <c:pt idx="75">
                  <c:v>4</c:v>
                </c:pt>
                <c:pt idx="76">
                  <c:v>4</c:v>
                </c:pt>
                <c:pt idx="77">
                  <c:v>4</c:v>
                </c:pt>
                <c:pt idx="78">
                  <c:v>6</c:v>
                </c:pt>
                <c:pt idx="79">
                  <c:v>6</c:v>
                </c:pt>
                <c:pt idx="80">
                  <c:v>4</c:v>
                </c:pt>
                <c:pt idx="81">
                  <c:v>4</c:v>
                </c:pt>
                <c:pt idx="82">
                  <c:v>4</c:v>
                </c:pt>
                <c:pt idx="83">
                  <c:v>6</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6</c:v>
                </c:pt>
                <c:pt idx="125">
                  <c:v>4</c:v>
                </c:pt>
                <c:pt idx="126">
                  <c:v>4</c:v>
                </c:pt>
                <c:pt idx="127">
                  <c:v>4</c:v>
                </c:pt>
                <c:pt idx="128">
                  <c:v>6</c:v>
                </c:pt>
                <c:pt idx="129">
                  <c:v>6</c:v>
                </c:pt>
                <c:pt idx="130">
                  <c:v>4</c:v>
                </c:pt>
                <c:pt idx="131">
                  <c:v>4</c:v>
                </c:pt>
                <c:pt idx="132">
                  <c:v>6</c:v>
                </c:pt>
                <c:pt idx="133">
                  <c:v>4</c:v>
                </c:pt>
                <c:pt idx="134">
                  <c:v>6</c:v>
                </c:pt>
                <c:pt idx="135">
                  <c:v>4</c:v>
                </c:pt>
                <c:pt idx="136">
                  <c:v>4</c:v>
                </c:pt>
                <c:pt idx="137">
                  <c:v>4</c:v>
                </c:pt>
                <c:pt idx="138">
                  <c:v>4</c:v>
                </c:pt>
                <c:pt idx="139">
                  <c:v>6</c:v>
                </c:pt>
                <c:pt idx="140">
                  <c:v>4</c:v>
                </c:pt>
                <c:pt idx="141">
                  <c:v>4</c:v>
                </c:pt>
                <c:pt idx="142">
                  <c:v>4</c:v>
                </c:pt>
                <c:pt idx="143">
                  <c:v>4</c:v>
                </c:pt>
                <c:pt idx="144">
                  <c:v>4</c:v>
                </c:pt>
                <c:pt idx="145">
                  <c:v>6</c:v>
                </c:pt>
                <c:pt idx="146">
                  <c:v>4</c:v>
                </c:pt>
                <c:pt idx="147">
                  <c:v>4</c:v>
                </c:pt>
                <c:pt idx="148">
                  <c:v>4</c:v>
                </c:pt>
                <c:pt idx="149">
                  <c:v>4</c:v>
                </c:pt>
                <c:pt idx="150">
                  <c:v>4</c:v>
                </c:pt>
                <c:pt idx="151">
                  <c:v>4</c:v>
                </c:pt>
                <c:pt idx="152">
                  <c:v>4</c:v>
                </c:pt>
                <c:pt idx="153">
                  <c:v>4</c:v>
                </c:pt>
                <c:pt idx="154">
                  <c:v>6</c:v>
                </c:pt>
                <c:pt idx="155">
                  <c:v>4</c:v>
                </c:pt>
                <c:pt idx="156">
                  <c:v>4</c:v>
                </c:pt>
                <c:pt idx="157">
                  <c:v>4</c:v>
                </c:pt>
                <c:pt idx="158">
                  <c:v>4</c:v>
                </c:pt>
                <c:pt idx="159">
                  <c:v>4</c:v>
                </c:pt>
                <c:pt idx="160">
                  <c:v>4</c:v>
                </c:pt>
                <c:pt idx="161">
                  <c:v>4</c:v>
                </c:pt>
                <c:pt idx="162">
                  <c:v>6</c:v>
                </c:pt>
                <c:pt idx="163">
                  <c:v>6</c:v>
                </c:pt>
                <c:pt idx="164">
                  <c:v>4</c:v>
                </c:pt>
                <c:pt idx="165">
                  <c:v>6</c:v>
                </c:pt>
                <c:pt idx="166">
                  <c:v>6</c:v>
                </c:pt>
                <c:pt idx="167">
                  <c:v>6</c:v>
                </c:pt>
                <c:pt idx="168">
                  <c:v>6</c:v>
                </c:pt>
                <c:pt idx="169">
                  <c:v>6</c:v>
                </c:pt>
                <c:pt idx="170">
                  <c:v>6</c:v>
                </c:pt>
                <c:pt idx="171">
                  <c:v>6</c:v>
                </c:pt>
                <c:pt idx="172">
                  <c:v>6</c:v>
                </c:pt>
                <c:pt idx="173">
                  <c:v>6</c:v>
                </c:pt>
                <c:pt idx="174">
                  <c:v>5</c:v>
                </c:pt>
                <c:pt idx="175">
                  <c:v>5</c:v>
                </c:pt>
                <c:pt idx="176">
                  <c:v>6</c:v>
                </c:pt>
                <c:pt idx="177">
                  <c:v>6</c:v>
                </c:pt>
                <c:pt idx="178">
                  <c:v>6</c:v>
                </c:pt>
                <c:pt idx="179">
                  <c:v>6</c:v>
                </c:pt>
                <c:pt idx="180">
                  <c:v>6</c:v>
                </c:pt>
                <c:pt idx="181">
                  <c:v>6</c:v>
                </c:pt>
                <c:pt idx="182">
                  <c:v>6</c:v>
                </c:pt>
                <c:pt idx="183">
                  <c:v>6</c:v>
                </c:pt>
                <c:pt idx="184">
                  <c:v>6</c:v>
                </c:pt>
                <c:pt idx="185">
                  <c:v>6</c:v>
                </c:pt>
                <c:pt idx="186">
                  <c:v>6</c:v>
                </c:pt>
                <c:pt idx="187">
                  <c:v>5</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4</c:v>
                </c:pt>
                <c:pt idx="252">
                  <c:v>4</c:v>
                </c:pt>
                <c:pt idx="253">
                  <c:v>4</c:v>
                </c:pt>
                <c:pt idx="254">
                  <c:v>4</c:v>
                </c:pt>
                <c:pt idx="255">
                  <c:v>4</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4</c:v>
                </c:pt>
                <c:pt idx="415">
                  <c:v>6</c:v>
                </c:pt>
                <c:pt idx="416">
                  <c:v>6</c:v>
                </c:pt>
                <c:pt idx="417">
                  <c:v>4</c:v>
                </c:pt>
                <c:pt idx="418">
                  <c:v>6</c:v>
                </c:pt>
                <c:pt idx="419">
                  <c:v>6</c:v>
                </c:pt>
                <c:pt idx="420">
                  <c:v>4</c:v>
                </c:pt>
                <c:pt idx="421">
                  <c:v>6</c:v>
                </c:pt>
                <c:pt idx="422">
                  <c:v>6</c:v>
                </c:pt>
                <c:pt idx="423">
                  <c:v>4</c:v>
                </c:pt>
                <c:pt idx="424">
                  <c:v>4</c:v>
                </c:pt>
                <c:pt idx="425">
                  <c:v>6</c:v>
                </c:pt>
                <c:pt idx="426">
                  <c:v>6</c:v>
                </c:pt>
                <c:pt idx="427">
                  <c:v>4</c:v>
                </c:pt>
                <c:pt idx="428">
                  <c:v>4</c:v>
                </c:pt>
                <c:pt idx="429">
                  <c:v>4</c:v>
                </c:pt>
                <c:pt idx="430">
                  <c:v>6</c:v>
                </c:pt>
                <c:pt idx="431">
                  <c:v>4</c:v>
                </c:pt>
                <c:pt idx="432">
                  <c:v>4</c:v>
                </c:pt>
                <c:pt idx="433">
                  <c:v>4</c:v>
                </c:pt>
                <c:pt idx="434">
                  <c:v>6</c:v>
                </c:pt>
                <c:pt idx="435">
                  <c:v>4</c:v>
                </c:pt>
                <c:pt idx="436">
                  <c:v>4</c:v>
                </c:pt>
                <c:pt idx="437">
                  <c:v>4</c:v>
                </c:pt>
                <c:pt idx="438">
                  <c:v>4</c:v>
                </c:pt>
                <c:pt idx="439">
                  <c:v>4</c:v>
                </c:pt>
                <c:pt idx="440">
                  <c:v>6</c:v>
                </c:pt>
                <c:pt idx="441">
                  <c:v>4</c:v>
                </c:pt>
                <c:pt idx="442">
                  <c:v>6</c:v>
                </c:pt>
                <c:pt idx="443">
                  <c:v>4</c:v>
                </c:pt>
                <c:pt idx="444">
                  <c:v>6</c:v>
                </c:pt>
                <c:pt idx="445">
                  <c:v>6</c:v>
                </c:pt>
                <c:pt idx="446">
                  <c:v>4</c:v>
                </c:pt>
                <c:pt idx="447">
                  <c:v>4</c:v>
                </c:pt>
                <c:pt idx="448">
                  <c:v>6</c:v>
                </c:pt>
                <c:pt idx="449">
                  <c:v>4</c:v>
                </c:pt>
                <c:pt idx="450">
                  <c:v>4</c:v>
                </c:pt>
                <c:pt idx="451">
                  <c:v>6</c:v>
                </c:pt>
                <c:pt idx="452">
                  <c:v>6</c:v>
                </c:pt>
                <c:pt idx="453">
                  <c:v>6</c:v>
                </c:pt>
                <c:pt idx="454">
                  <c:v>8</c:v>
                </c:pt>
                <c:pt idx="455">
                  <c:v>8</c:v>
                </c:pt>
                <c:pt idx="456">
                  <c:v>8</c:v>
                </c:pt>
                <c:pt idx="457">
                  <c:v>8</c:v>
                </c:pt>
                <c:pt idx="458">
                  <c:v>8</c:v>
                </c:pt>
                <c:pt idx="459">
                  <c:v>8</c:v>
                </c:pt>
                <c:pt idx="460">
                  <c:v>12</c:v>
                </c:pt>
                <c:pt idx="461">
                  <c:v>12</c:v>
                </c:pt>
                <c:pt idx="462">
                  <c:v>12</c:v>
                </c:pt>
                <c:pt idx="463">
                  <c:v>12</c:v>
                </c:pt>
                <c:pt idx="464">
                  <c:v>12</c:v>
                </c:pt>
                <c:pt idx="465">
                  <c:v>12</c:v>
                </c:pt>
                <c:pt idx="466">
                  <c:v>8</c:v>
                </c:pt>
                <c:pt idx="467">
                  <c:v>8</c:v>
                </c:pt>
                <c:pt idx="468">
                  <c:v>8</c:v>
                </c:pt>
                <c:pt idx="469">
                  <c:v>8</c:v>
                </c:pt>
                <c:pt idx="470">
                  <c:v>8</c:v>
                </c:pt>
                <c:pt idx="471">
                  <c:v>8</c:v>
                </c:pt>
                <c:pt idx="472">
                  <c:v>8</c:v>
                </c:pt>
                <c:pt idx="473">
                  <c:v>8</c:v>
                </c:pt>
                <c:pt idx="474">
                  <c:v>4</c:v>
                </c:pt>
                <c:pt idx="475">
                  <c:v>4</c:v>
                </c:pt>
                <c:pt idx="476">
                  <c:v>4</c:v>
                </c:pt>
                <c:pt idx="477">
                  <c:v>4</c:v>
                </c:pt>
                <c:pt idx="478">
                  <c:v>4</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6</c:v>
                </c:pt>
                <c:pt idx="501">
                  <c:v>6</c:v>
                </c:pt>
                <c:pt idx="502">
                  <c:v>6</c:v>
                </c:pt>
                <c:pt idx="503">
                  <c:v>6</c:v>
                </c:pt>
                <c:pt idx="504">
                  <c:v>6</c:v>
                </c:pt>
                <c:pt idx="505">
                  <c:v>6</c:v>
                </c:pt>
                <c:pt idx="506">
                  <c:v>8</c:v>
                </c:pt>
                <c:pt idx="507">
                  <c:v>6</c:v>
                </c:pt>
                <c:pt idx="508">
                  <c:v>8</c:v>
                </c:pt>
                <c:pt idx="509">
                  <c:v>6</c:v>
                </c:pt>
                <c:pt idx="510">
                  <c:v>8</c:v>
                </c:pt>
                <c:pt idx="511">
                  <c:v>6</c:v>
                </c:pt>
                <c:pt idx="512">
                  <c:v>6</c:v>
                </c:pt>
                <c:pt idx="513">
                  <c:v>6</c:v>
                </c:pt>
                <c:pt idx="514">
                  <c:v>8</c:v>
                </c:pt>
                <c:pt idx="515">
                  <c:v>8</c:v>
                </c:pt>
                <c:pt idx="516">
                  <c:v>6</c:v>
                </c:pt>
                <c:pt idx="517">
                  <c:v>6</c:v>
                </c:pt>
                <c:pt idx="518">
                  <c:v>4</c:v>
                </c:pt>
                <c:pt idx="519">
                  <c:v>6</c:v>
                </c:pt>
                <c:pt idx="520">
                  <c:v>8</c:v>
                </c:pt>
                <c:pt idx="521">
                  <c:v>4</c:v>
                </c:pt>
                <c:pt idx="522">
                  <c:v>6</c:v>
                </c:pt>
                <c:pt idx="523">
                  <c:v>6</c:v>
                </c:pt>
                <c:pt idx="524">
                  <c:v>6</c:v>
                </c:pt>
                <c:pt idx="525">
                  <c:v>6</c:v>
                </c:pt>
                <c:pt idx="526">
                  <c:v>4</c:v>
                </c:pt>
                <c:pt idx="527">
                  <c:v>4</c:v>
                </c:pt>
                <c:pt idx="528">
                  <c:v>8</c:v>
                </c:pt>
                <c:pt idx="529">
                  <c:v>8</c:v>
                </c:pt>
                <c:pt idx="530">
                  <c:v>6</c:v>
                </c:pt>
                <c:pt idx="531">
                  <c:v>8</c:v>
                </c:pt>
                <c:pt idx="532">
                  <c:v>8</c:v>
                </c:pt>
                <c:pt idx="533">
                  <c:v>8</c:v>
                </c:pt>
                <c:pt idx="534">
                  <c:v>8</c:v>
                </c:pt>
                <c:pt idx="535">
                  <c:v>8</c:v>
                </c:pt>
                <c:pt idx="536">
                  <c:v>8</c:v>
                </c:pt>
                <c:pt idx="537">
                  <c:v>8</c:v>
                </c:pt>
                <c:pt idx="538">
                  <c:v>8</c:v>
                </c:pt>
                <c:pt idx="539">
                  <c:v>0</c:v>
                </c:pt>
                <c:pt idx="540">
                  <c:v>0</c:v>
                </c:pt>
                <c:pt idx="541">
                  <c:v>0</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4</c:v>
                </c:pt>
                <c:pt idx="580">
                  <c:v>4</c:v>
                </c:pt>
                <c:pt idx="581">
                  <c:v>4</c:v>
                </c:pt>
                <c:pt idx="582">
                  <c:v>4</c:v>
                </c:pt>
                <c:pt idx="583">
                  <c:v>4</c:v>
                </c:pt>
                <c:pt idx="584">
                  <c:v>4</c:v>
                </c:pt>
                <c:pt idx="585">
                  <c:v>4</c:v>
                </c:pt>
                <c:pt idx="586">
                  <c:v>4</c:v>
                </c:pt>
                <c:pt idx="587">
                  <c:v>4</c:v>
                </c:pt>
                <c:pt idx="588">
                  <c:v>4</c:v>
                </c:pt>
                <c:pt idx="589">
                  <c:v>4</c:v>
                </c:pt>
                <c:pt idx="590">
                  <c:v>4</c:v>
                </c:pt>
                <c:pt idx="591">
                  <c:v>4</c:v>
                </c:pt>
                <c:pt idx="592">
                  <c:v>4</c:v>
                </c:pt>
                <c:pt idx="593">
                  <c:v>4</c:v>
                </c:pt>
                <c:pt idx="594">
                  <c:v>4</c:v>
                </c:pt>
                <c:pt idx="595">
                  <c:v>4</c:v>
                </c:pt>
                <c:pt idx="596">
                  <c:v>4</c:v>
                </c:pt>
                <c:pt idx="597">
                  <c:v>4</c:v>
                </c:pt>
                <c:pt idx="598">
                  <c:v>12</c:v>
                </c:pt>
                <c:pt idx="599">
                  <c:v>12</c:v>
                </c:pt>
                <c:pt idx="600">
                  <c:v>8</c:v>
                </c:pt>
                <c:pt idx="601">
                  <c:v>8</c:v>
                </c:pt>
                <c:pt idx="602">
                  <c:v>8</c:v>
                </c:pt>
                <c:pt idx="603">
                  <c:v>8</c:v>
                </c:pt>
                <c:pt idx="604">
                  <c:v>8</c:v>
                </c:pt>
                <c:pt idx="605">
                  <c:v>12</c:v>
                </c:pt>
                <c:pt idx="606">
                  <c:v>12</c:v>
                </c:pt>
                <c:pt idx="607">
                  <c:v>12</c:v>
                </c:pt>
                <c:pt idx="608">
                  <c:v>12</c:v>
                </c:pt>
                <c:pt idx="609">
                  <c:v>12</c:v>
                </c:pt>
                <c:pt idx="610">
                  <c:v>12</c:v>
                </c:pt>
                <c:pt idx="611">
                  <c:v>12</c:v>
                </c:pt>
                <c:pt idx="612">
                  <c:v>12</c:v>
                </c:pt>
                <c:pt idx="613">
                  <c:v>12</c:v>
                </c:pt>
                <c:pt idx="614">
                  <c:v>12</c:v>
                </c:pt>
                <c:pt idx="615">
                  <c:v>12</c:v>
                </c:pt>
                <c:pt idx="616">
                  <c:v>12</c:v>
                </c:pt>
                <c:pt idx="617">
                  <c:v>12</c:v>
                </c:pt>
                <c:pt idx="618">
                  <c:v>12</c:v>
                </c:pt>
                <c:pt idx="619">
                  <c:v>12</c:v>
                </c:pt>
                <c:pt idx="620">
                  <c:v>12</c:v>
                </c:pt>
                <c:pt idx="621">
                  <c:v>12</c:v>
                </c:pt>
                <c:pt idx="622">
                  <c:v>12</c:v>
                </c:pt>
                <c:pt idx="623">
                  <c:v>4</c:v>
                </c:pt>
                <c:pt idx="624">
                  <c:v>4</c:v>
                </c:pt>
                <c:pt idx="625">
                  <c:v>4</c:v>
                </c:pt>
                <c:pt idx="626">
                  <c:v>4</c:v>
                </c:pt>
                <c:pt idx="627">
                  <c:v>4</c:v>
                </c:pt>
                <c:pt idx="628">
                  <c:v>4</c:v>
                </c:pt>
                <c:pt idx="629">
                  <c:v>4</c:v>
                </c:pt>
                <c:pt idx="630">
                  <c:v>4</c:v>
                </c:pt>
                <c:pt idx="631">
                  <c:v>4</c:v>
                </c:pt>
                <c:pt idx="632">
                  <c:v>4</c:v>
                </c:pt>
                <c:pt idx="633">
                  <c:v>4</c:v>
                </c:pt>
                <c:pt idx="634">
                  <c:v>8</c:v>
                </c:pt>
                <c:pt idx="635">
                  <c:v>6</c:v>
                </c:pt>
                <c:pt idx="636">
                  <c:v>6</c:v>
                </c:pt>
                <c:pt idx="637">
                  <c:v>8</c:v>
                </c:pt>
                <c:pt idx="638">
                  <c:v>8</c:v>
                </c:pt>
                <c:pt idx="639">
                  <c:v>6</c:v>
                </c:pt>
                <c:pt idx="640">
                  <c:v>8</c:v>
                </c:pt>
                <c:pt idx="641">
                  <c:v>6</c:v>
                </c:pt>
                <c:pt idx="642">
                  <c:v>8</c:v>
                </c:pt>
                <c:pt idx="643">
                  <c:v>6</c:v>
                </c:pt>
                <c:pt idx="644">
                  <c:v>8</c:v>
                </c:pt>
                <c:pt idx="645">
                  <c:v>6</c:v>
                </c:pt>
                <c:pt idx="646">
                  <c:v>8</c:v>
                </c:pt>
                <c:pt idx="647">
                  <c:v>6</c:v>
                </c:pt>
                <c:pt idx="648">
                  <c:v>6</c:v>
                </c:pt>
                <c:pt idx="649">
                  <c:v>6</c:v>
                </c:pt>
                <c:pt idx="650">
                  <c:v>8</c:v>
                </c:pt>
                <c:pt idx="651">
                  <c:v>6</c:v>
                </c:pt>
                <c:pt idx="652">
                  <c:v>8</c:v>
                </c:pt>
                <c:pt idx="653">
                  <c:v>8</c:v>
                </c:pt>
                <c:pt idx="654">
                  <c:v>6</c:v>
                </c:pt>
                <c:pt idx="655">
                  <c:v>6</c:v>
                </c:pt>
                <c:pt idx="656">
                  <c:v>8</c:v>
                </c:pt>
                <c:pt idx="657">
                  <c:v>8</c:v>
                </c:pt>
                <c:pt idx="658">
                  <c:v>6</c:v>
                </c:pt>
                <c:pt idx="659">
                  <c:v>6</c:v>
                </c:pt>
                <c:pt idx="660">
                  <c:v>8</c:v>
                </c:pt>
                <c:pt idx="661">
                  <c:v>8</c:v>
                </c:pt>
                <c:pt idx="662">
                  <c:v>8</c:v>
                </c:pt>
                <c:pt idx="663">
                  <c:v>6</c:v>
                </c:pt>
                <c:pt idx="664">
                  <c:v>8</c:v>
                </c:pt>
                <c:pt idx="665">
                  <c:v>6</c:v>
                </c:pt>
                <c:pt idx="666">
                  <c:v>6</c:v>
                </c:pt>
                <c:pt idx="667">
                  <c:v>6</c:v>
                </c:pt>
                <c:pt idx="668">
                  <c:v>8</c:v>
                </c:pt>
                <c:pt idx="669">
                  <c:v>8</c:v>
                </c:pt>
                <c:pt idx="670">
                  <c:v>12</c:v>
                </c:pt>
                <c:pt idx="671">
                  <c:v>12</c:v>
                </c:pt>
                <c:pt idx="672">
                  <c:v>12</c:v>
                </c:pt>
                <c:pt idx="673">
                  <c:v>12</c:v>
                </c:pt>
                <c:pt idx="674">
                  <c:v>6</c:v>
                </c:pt>
                <c:pt idx="675">
                  <c:v>4</c:v>
                </c:pt>
                <c:pt idx="676">
                  <c:v>6</c:v>
                </c:pt>
                <c:pt idx="677">
                  <c:v>6</c:v>
                </c:pt>
                <c:pt idx="678">
                  <c:v>6</c:v>
                </c:pt>
                <c:pt idx="679">
                  <c:v>6</c:v>
                </c:pt>
                <c:pt idx="680">
                  <c:v>6</c:v>
                </c:pt>
                <c:pt idx="681">
                  <c:v>4</c:v>
                </c:pt>
                <c:pt idx="682">
                  <c:v>12</c:v>
                </c:pt>
                <c:pt idx="683">
                  <c:v>12</c:v>
                </c:pt>
                <c:pt idx="684">
                  <c:v>12</c:v>
                </c:pt>
                <c:pt idx="685">
                  <c:v>6</c:v>
                </c:pt>
                <c:pt idx="686">
                  <c:v>6</c:v>
                </c:pt>
                <c:pt idx="687">
                  <c:v>4</c:v>
                </c:pt>
                <c:pt idx="688">
                  <c:v>4</c:v>
                </c:pt>
                <c:pt idx="689">
                  <c:v>6</c:v>
                </c:pt>
                <c:pt idx="690">
                  <c:v>6</c:v>
                </c:pt>
                <c:pt idx="691">
                  <c:v>4</c:v>
                </c:pt>
                <c:pt idx="692">
                  <c:v>4</c:v>
                </c:pt>
                <c:pt idx="693">
                  <c:v>6</c:v>
                </c:pt>
                <c:pt idx="694">
                  <c:v>4</c:v>
                </c:pt>
                <c:pt idx="695">
                  <c:v>6</c:v>
                </c:pt>
                <c:pt idx="696">
                  <c:v>12</c:v>
                </c:pt>
                <c:pt idx="697">
                  <c:v>12</c:v>
                </c:pt>
                <c:pt idx="698">
                  <c:v>12</c:v>
                </c:pt>
                <c:pt idx="699">
                  <c:v>12</c:v>
                </c:pt>
                <c:pt idx="700">
                  <c:v>12</c:v>
                </c:pt>
                <c:pt idx="701">
                  <c:v>12</c:v>
                </c:pt>
                <c:pt idx="702">
                  <c:v>12</c:v>
                </c:pt>
                <c:pt idx="703">
                  <c:v>8</c:v>
                </c:pt>
                <c:pt idx="704">
                  <c:v>8</c:v>
                </c:pt>
                <c:pt idx="705">
                  <c:v>4</c:v>
                </c:pt>
                <c:pt idx="706">
                  <c:v>4</c:v>
                </c:pt>
                <c:pt idx="707">
                  <c:v>4</c:v>
                </c:pt>
                <c:pt idx="708">
                  <c:v>4</c:v>
                </c:pt>
                <c:pt idx="709">
                  <c:v>4</c:v>
                </c:pt>
                <c:pt idx="710">
                  <c:v>4</c:v>
                </c:pt>
                <c:pt idx="711">
                  <c:v>4</c:v>
                </c:pt>
                <c:pt idx="712">
                  <c:v>4</c:v>
                </c:pt>
                <c:pt idx="713">
                  <c:v>4</c:v>
                </c:pt>
                <c:pt idx="714">
                  <c:v>4</c:v>
                </c:pt>
                <c:pt idx="715">
                  <c:v>4</c:v>
                </c:pt>
                <c:pt idx="716">
                  <c:v>4</c:v>
                </c:pt>
                <c:pt idx="717">
                  <c:v>4</c:v>
                </c:pt>
                <c:pt idx="718">
                  <c:v>4</c:v>
                </c:pt>
                <c:pt idx="719">
                  <c:v>4</c:v>
                </c:pt>
                <c:pt idx="720">
                  <c:v>12</c:v>
                </c:pt>
                <c:pt idx="721">
                  <c:v>6</c:v>
                </c:pt>
                <c:pt idx="722">
                  <c:v>8</c:v>
                </c:pt>
                <c:pt idx="723">
                  <c:v>8</c:v>
                </c:pt>
                <c:pt idx="724">
                  <c:v>6</c:v>
                </c:pt>
                <c:pt idx="725">
                  <c:v>6</c:v>
                </c:pt>
                <c:pt idx="726">
                  <c:v>8</c:v>
                </c:pt>
                <c:pt idx="727">
                  <c:v>8</c:v>
                </c:pt>
                <c:pt idx="728">
                  <c:v>6</c:v>
                </c:pt>
                <c:pt idx="729">
                  <c:v>8</c:v>
                </c:pt>
                <c:pt idx="730">
                  <c:v>6</c:v>
                </c:pt>
                <c:pt idx="731">
                  <c:v>8</c:v>
                </c:pt>
                <c:pt idx="732">
                  <c:v>8</c:v>
                </c:pt>
                <c:pt idx="733">
                  <c:v>8</c:v>
                </c:pt>
                <c:pt idx="734">
                  <c:v>6</c:v>
                </c:pt>
                <c:pt idx="735">
                  <c:v>6</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4</c:v>
                </c:pt>
                <c:pt idx="752">
                  <c:v>4</c:v>
                </c:pt>
                <c:pt idx="753">
                  <c:v>4</c:v>
                </c:pt>
                <c:pt idx="754">
                  <c:v>6</c:v>
                </c:pt>
                <c:pt idx="755">
                  <c:v>4</c:v>
                </c:pt>
                <c:pt idx="756">
                  <c:v>4</c:v>
                </c:pt>
                <c:pt idx="757">
                  <c:v>4</c:v>
                </c:pt>
                <c:pt idx="758">
                  <c:v>6</c:v>
                </c:pt>
                <c:pt idx="759">
                  <c:v>8</c:v>
                </c:pt>
                <c:pt idx="760">
                  <c:v>12</c:v>
                </c:pt>
                <c:pt idx="761">
                  <c:v>12</c:v>
                </c:pt>
                <c:pt idx="762">
                  <c:v>12</c:v>
                </c:pt>
                <c:pt idx="763">
                  <c:v>8</c:v>
                </c:pt>
                <c:pt idx="764">
                  <c:v>12</c:v>
                </c:pt>
                <c:pt idx="765">
                  <c:v>8</c:v>
                </c:pt>
                <c:pt idx="766">
                  <c:v>4</c:v>
                </c:pt>
                <c:pt idx="767">
                  <c:v>5</c:v>
                </c:pt>
                <c:pt idx="768">
                  <c:v>5</c:v>
                </c:pt>
                <c:pt idx="769">
                  <c:v>5</c:v>
                </c:pt>
                <c:pt idx="770">
                  <c:v>5</c:v>
                </c:pt>
                <c:pt idx="771">
                  <c:v>5</c:v>
                </c:pt>
                <c:pt idx="772">
                  <c:v>5</c:v>
                </c:pt>
                <c:pt idx="773">
                  <c:v>5</c:v>
                </c:pt>
                <c:pt idx="774">
                  <c:v>5</c:v>
                </c:pt>
                <c:pt idx="775">
                  <c:v>5</c:v>
                </c:pt>
                <c:pt idx="776">
                  <c:v>5</c:v>
                </c:pt>
                <c:pt idx="777">
                  <c:v>5</c:v>
                </c:pt>
                <c:pt idx="778">
                  <c:v>5</c:v>
                </c:pt>
                <c:pt idx="779">
                  <c:v>5</c:v>
                </c:pt>
                <c:pt idx="780">
                  <c:v>5</c:v>
                </c:pt>
                <c:pt idx="781">
                  <c:v>5</c:v>
                </c:pt>
                <c:pt idx="782">
                  <c:v>5</c:v>
                </c:pt>
                <c:pt idx="783">
                  <c:v>5</c:v>
                </c:pt>
                <c:pt idx="784">
                  <c:v>5</c:v>
                </c:pt>
                <c:pt idx="785">
                  <c:v>5</c:v>
                </c:pt>
                <c:pt idx="786">
                  <c:v>5</c:v>
                </c:pt>
                <c:pt idx="787">
                  <c:v>5</c:v>
                </c:pt>
                <c:pt idx="788">
                  <c:v>5</c:v>
                </c:pt>
                <c:pt idx="789">
                  <c:v>5</c:v>
                </c:pt>
                <c:pt idx="790">
                  <c:v>5</c:v>
                </c:pt>
                <c:pt idx="791">
                  <c:v>5</c:v>
                </c:pt>
                <c:pt idx="792">
                  <c:v>5</c:v>
                </c:pt>
                <c:pt idx="793">
                  <c:v>5</c:v>
                </c:pt>
                <c:pt idx="794">
                  <c:v>5</c:v>
                </c:pt>
                <c:pt idx="795">
                  <c:v>5</c:v>
                </c:pt>
                <c:pt idx="796">
                  <c:v>5</c:v>
                </c:pt>
                <c:pt idx="797">
                  <c:v>5</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6</c:v>
                </c:pt>
                <c:pt idx="824">
                  <c:v>4</c:v>
                </c:pt>
                <c:pt idx="825">
                  <c:v>6</c:v>
                </c:pt>
                <c:pt idx="826">
                  <c:v>4</c:v>
                </c:pt>
                <c:pt idx="827">
                  <c:v>4</c:v>
                </c:pt>
                <c:pt idx="828">
                  <c:v>6</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4</c:v>
                </c:pt>
                <c:pt idx="852">
                  <c:v>4</c:v>
                </c:pt>
                <c:pt idx="853">
                  <c:v>4</c:v>
                </c:pt>
                <c:pt idx="854">
                  <c:v>6</c:v>
                </c:pt>
                <c:pt idx="855">
                  <c:v>6</c:v>
                </c:pt>
                <c:pt idx="856">
                  <c:v>6</c:v>
                </c:pt>
                <c:pt idx="857">
                  <c:v>6</c:v>
                </c:pt>
                <c:pt idx="858">
                  <c:v>6</c:v>
                </c:pt>
                <c:pt idx="859">
                  <c:v>4</c:v>
                </c:pt>
                <c:pt idx="860">
                  <c:v>4</c:v>
                </c:pt>
                <c:pt idx="861">
                  <c:v>4</c:v>
                </c:pt>
                <c:pt idx="862">
                  <c:v>4</c:v>
                </c:pt>
                <c:pt idx="863">
                  <c:v>4</c:v>
                </c:pt>
                <c:pt idx="864">
                  <c:v>4</c:v>
                </c:pt>
                <c:pt idx="865">
                  <c:v>6</c:v>
                </c:pt>
                <c:pt idx="866">
                  <c:v>4</c:v>
                </c:pt>
                <c:pt idx="867">
                  <c:v>6</c:v>
                </c:pt>
                <c:pt idx="868">
                  <c:v>4</c:v>
                </c:pt>
                <c:pt idx="869">
                  <c:v>6</c:v>
                </c:pt>
                <c:pt idx="870">
                  <c:v>6</c:v>
                </c:pt>
                <c:pt idx="871">
                  <c:v>8</c:v>
                </c:pt>
                <c:pt idx="872">
                  <c:v>8</c:v>
                </c:pt>
                <c:pt idx="873">
                  <c:v>6</c:v>
                </c:pt>
                <c:pt idx="874">
                  <c:v>8</c:v>
                </c:pt>
                <c:pt idx="875">
                  <c:v>8</c:v>
                </c:pt>
                <c:pt idx="876">
                  <c:v>6</c:v>
                </c:pt>
                <c:pt idx="877">
                  <c:v>8</c:v>
                </c:pt>
                <c:pt idx="878">
                  <c:v>4</c:v>
                </c:pt>
                <c:pt idx="879">
                  <c:v>6</c:v>
                </c:pt>
                <c:pt idx="880">
                  <c:v>4</c:v>
                </c:pt>
                <c:pt idx="881">
                  <c:v>4</c:v>
                </c:pt>
                <c:pt idx="882">
                  <c:v>6</c:v>
                </c:pt>
                <c:pt idx="883">
                  <c:v>4</c:v>
                </c:pt>
                <c:pt idx="884">
                  <c:v>4</c:v>
                </c:pt>
                <c:pt idx="885">
                  <c:v>4</c:v>
                </c:pt>
                <c:pt idx="886">
                  <c:v>4</c:v>
                </c:pt>
                <c:pt idx="887">
                  <c:v>4</c:v>
                </c:pt>
                <c:pt idx="888">
                  <c:v>4</c:v>
                </c:pt>
                <c:pt idx="889">
                  <c:v>4</c:v>
                </c:pt>
                <c:pt idx="890">
                  <c:v>4</c:v>
                </c:pt>
                <c:pt idx="891">
                  <c:v>6</c:v>
                </c:pt>
                <c:pt idx="892">
                  <c:v>4</c:v>
                </c:pt>
                <c:pt idx="893">
                  <c:v>6</c:v>
                </c:pt>
                <c:pt idx="894">
                  <c:v>4</c:v>
                </c:pt>
                <c:pt idx="895">
                  <c:v>4</c:v>
                </c:pt>
                <c:pt idx="896">
                  <c:v>4</c:v>
                </c:pt>
                <c:pt idx="897">
                  <c:v>6</c:v>
                </c:pt>
                <c:pt idx="898">
                  <c:v>4</c:v>
                </c:pt>
                <c:pt idx="899">
                  <c:v>4</c:v>
                </c:pt>
                <c:pt idx="900">
                  <c:v>4</c:v>
                </c:pt>
                <c:pt idx="901">
                  <c:v>4</c:v>
                </c:pt>
                <c:pt idx="902">
                  <c:v>4</c:v>
                </c:pt>
                <c:pt idx="903">
                  <c:v>4</c:v>
                </c:pt>
                <c:pt idx="904">
                  <c:v>6</c:v>
                </c:pt>
                <c:pt idx="905">
                  <c:v>4</c:v>
                </c:pt>
                <c:pt idx="906">
                  <c:v>4</c:v>
                </c:pt>
                <c:pt idx="907">
                  <c:v>4</c:v>
                </c:pt>
                <c:pt idx="908">
                  <c:v>4</c:v>
                </c:pt>
                <c:pt idx="909">
                  <c:v>4</c:v>
                </c:pt>
                <c:pt idx="910">
                  <c:v>4</c:v>
                </c:pt>
                <c:pt idx="911">
                  <c:v>6</c:v>
                </c:pt>
                <c:pt idx="912">
                  <c:v>6</c:v>
                </c:pt>
                <c:pt idx="913">
                  <c:v>6</c:v>
                </c:pt>
                <c:pt idx="914">
                  <c:v>6</c:v>
                </c:pt>
                <c:pt idx="915">
                  <c:v>6</c:v>
                </c:pt>
                <c:pt idx="916">
                  <c:v>6</c:v>
                </c:pt>
                <c:pt idx="917">
                  <c:v>6</c:v>
                </c:pt>
                <c:pt idx="918">
                  <c:v>6</c:v>
                </c:pt>
                <c:pt idx="919">
                  <c:v>6</c:v>
                </c:pt>
                <c:pt idx="920">
                  <c:v>6</c:v>
                </c:pt>
                <c:pt idx="921">
                  <c:v>6</c:v>
                </c:pt>
                <c:pt idx="922">
                  <c:v>6</c:v>
                </c:pt>
                <c:pt idx="923">
                  <c:v>6</c:v>
                </c:pt>
                <c:pt idx="924">
                  <c:v>6</c:v>
                </c:pt>
                <c:pt idx="925">
                  <c:v>6</c:v>
                </c:pt>
                <c:pt idx="926">
                  <c:v>6</c:v>
                </c:pt>
                <c:pt idx="927">
                  <c:v>6</c:v>
                </c:pt>
                <c:pt idx="928">
                  <c:v>6</c:v>
                </c:pt>
                <c:pt idx="929">
                  <c:v>6</c:v>
                </c:pt>
                <c:pt idx="930">
                  <c:v>6</c:v>
                </c:pt>
                <c:pt idx="931">
                  <c:v>6</c:v>
                </c:pt>
                <c:pt idx="932">
                  <c:v>6</c:v>
                </c:pt>
                <c:pt idx="933">
                  <c:v>6</c:v>
                </c:pt>
                <c:pt idx="934">
                  <c:v>6</c:v>
                </c:pt>
                <c:pt idx="935">
                  <c:v>6</c:v>
                </c:pt>
                <c:pt idx="936">
                  <c:v>6</c:v>
                </c:pt>
                <c:pt idx="937">
                  <c:v>6</c:v>
                </c:pt>
                <c:pt idx="938">
                  <c:v>6</c:v>
                </c:pt>
                <c:pt idx="939">
                  <c:v>6</c:v>
                </c:pt>
                <c:pt idx="940">
                  <c:v>6</c:v>
                </c:pt>
                <c:pt idx="941">
                  <c:v>6</c:v>
                </c:pt>
                <c:pt idx="942">
                  <c:v>6</c:v>
                </c:pt>
                <c:pt idx="943">
                  <c:v>6</c:v>
                </c:pt>
                <c:pt idx="944">
                  <c:v>6</c:v>
                </c:pt>
                <c:pt idx="945">
                  <c:v>6</c:v>
                </c:pt>
                <c:pt idx="946">
                  <c:v>6</c:v>
                </c:pt>
                <c:pt idx="947">
                  <c:v>6</c:v>
                </c:pt>
                <c:pt idx="948">
                  <c:v>6</c:v>
                </c:pt>
                <c:pt idx="949">
                  <c:v>6</c:v>
                </c:pt>
                <c:pt idx="950">
                  <c:v>6</c:v>
                </c:pt>
                <c:pt idx="951">
                  <c:v>6</c:v>
                </c:pt>
                <c:pt idx="952">
                  <c:v>6</c:v>
                </c:pt>
                <c:pt idx="953">
                  <c:v>6</c:v>
                </c:pt>
                <c:pt idx="954">
                  <c:v>6</c:v>
                </c:pt>
                <c:pt idx="955">
                  <c:v>6</c:v>
                </c:pt>
                <c:pt idx="956">
                  <c:v>6</c:v>
                </c:pt>
                <c:pt idx="957">
                  <c:v>6</c:v>
                </c:pt>
                <c:pt idx="958">
                  <c:v>6</c:v>
                </c:pt>
                <c:pt idx="959">
                  <c:v>6</c:v>
                </c:pt>
                <c:pt idx="960">
                  <c:v>6</c:v>
                </c:pt>
                <c:pt idx="961">
                  <c:v>6</c:v>
                </c:pt>
                <c:pt idx="962">
                  <c:v>6</c:v>
                </c:pt>
                <c:pt idx="963">
                  <c:v>6</c:v>
                </c:pt>
                <c:pt idx="964">
                  <c:v>6</c:v>
                </c:pt>
                <c:pt idx="965">
                  <c:v>6</c:v>
                </c:pt>
                <c:pt idx="966">
                  <c:v>6</c:v>
                </c:pt>
                <c:pt idx="967">
                  <c:v>6</c:v>
                </c:pt>
                <c:pt idx="968">
                  <c:v>6</c:v>
                </c:pt>
                <c:pt idx="969">
                  <c:v>6</c:v>
                </c:pt>
                <c:pt idx="970">
                  <c:v>6</c:v>
                </c:pt>
                <c:pt idx="971">
                  <c:v>6</c:v>
                </c:pt>
                <c:pt idx="972">
                  <c:v>6</c:v>
                </c:pt>
                <c:pt idx="973">
                  <c:v>6</c:v>
                </c:pt>
                <c:pt idx="974">
                  <c:v>6</c:v>
                </c:pt>
                <c:pt idx="975">
                  <c:v>6</c:v>
                </c:pt>
                <c:pt idx="976">
                  <c:v>6</c:v>
                </c:pt>
                <c:pt idx="977">
                  <c:v>6</c:v>
                </c:pt>
                <c:pt idx="978">
                  <c:v>8</c:v>
                </c:pt>
                <c:pt idx="979">
                  <c:v>8</c:v>
                </c:pt>
                <c:pt idx="980">
                  <c:v>8</c:v>
                </c:pt>
                <c:pt idx="981">
                  <c:v>6</c:v>
                </c:pt>
                <c:pt idx="982">
                  <c:v>6</c:v>
                </c:pt>
                <c:pt idx="983">
                  <c:v>6</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4</c:v>
                </c:pt>
                <c:pt idx="1000">
                  <c:v>4</c:v>
                </c:pt>
                <c:pt idx="1001">
                  <c:v>4</c:v>
                </c:pt>
                <c:pt idx="1002">
                  <c:v>6</c:v>
                </c:pt>
                <c:pt idx="1003">
                  <c:v>6</c:v>
                </c:pt>
                <c:pt idx="1004">
                  <c:v>6</c:v>
                </c:pt>
                <c:pt idx="1005">
                  <c:v>6</c:v>
                </c:pt>
                <c:pt idx="1006">
                  <c:v>6</c:v>
                </c:pt>
                <c:pt idx="1007">
                  <c:v>6</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4</c:v>
                </c:pt>
                <c:pt idx="1063">
                  <c:v>4</c:v>
                </c:pt>
                <c:pt idx="1064">
                  <c:v>4</c:v>
                </c:pt>
                <c:pt idx="1065">
                  <c:v>4</c:v>
                </c:pt>
                <c:pt idx="1066">
                  <c:v>4</c:v>
                </c:pt>
                <c:pt idx="1067">
                  <c:v>4</c:v>
                </c:pt>
                <c:pt idx="1068">
                  <c:v>4</c:v>
                </c:pt>
                <c:pt idx="1069">
                  <c:v>4</c:v>
                </c:pt>
                <c:pt idx="1070">
                  <c:v>4</c:v>
                </c:pt>
                <c:pt idx="1071">
                  <c:v>4</c:v>
                </c:pt>
                <c:pt idx="1072">
                  <c:v>4</c:v>
                </c:pt>
                <c:pt idx="1073">
                  <c:v>4</c:v>
                </c:pt>
                <c:pt idx="1074">
                  <c:v>4</c:v>
                </c:pt>
                <c:pt idx="1075">
                  <c:v>4</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4</c:v>
                </c:pt>
                <c:pt idx="1090">
                  <c:v>4</c:v>
                </c:pt>
                <c:pt idx="1091">
                  <c:v>4</c:v>
                </c:pt>
                <c:pt idx="1092">
                  <c:v>4</c:v>
                </c:pt>
                <c:pt idx="1093">
                  <c:v>4</c:v>
                </c:pt>
                <c:pt idx="1094">
                  <c:v>4</c:v>
                </c:pt>
                <c:pt idx="1095">
                  <c:v>4</c:v>
                </c:pt>
                <c:pt idx="1096">
                  <c:v>4</c:v>
                </c:pt>
                <c:pt idx="1097">
                  <c:v>4</c:v>
                </c:pt>
                <c:pt idx="1098">
                  <c:v>6</c:v>
                </c:pt>
                <c:pt idx="1099">
                  <c:v>4</c:v>
                </c:pt>
                <c:pt idx="1100">
                  <c:v>4</c:v>
                </c:pt>
                <c:pt idx="1101">
                  <c:v>6</c:v>
                </c:pt>
                <c:pt idx="1102">
                  <c:v>4</c:v>
                </c:pt>
                <c:pt idx="1103">
                  <c:v>6</c:v>
                </c:pt>
                <c:pt idx="1104">
                  <c:v>4</c:v>
                </c:pt>
                <c:pt idx="1105">
                  <c:v>6</c:v>
                </c:pt>
                <c:pt idx="1106">
                  <c:v>4</c:v>
                </c:pt>
                <c:pt idx="1107">
                  <c:v>4</c:v>
                </c:pt>
                <c:pt idx="1108">
                  <c:v>4</c:v>
                </c:pt>
                <c:pt idx="1109">
                  <c:v>6</c:v>
                </c:pt>
                <c:pt idx="1110">
                  <c:v>6</c:v>
                </c:pt>
                <c:pt idx="1111">
                  <c:v>6</c:v>
                </c:pt>
                <c:pt idx="1112">
                  <c:v>6</c:v>
                </c:pt>
                <c:pt idx="1113">
                  <c:v>4</c:v>
                </c:pt>
                <c:pt idx="1114">
                  <c:v>4</c:v>
                </c:pt>
                <c:pt idx="1115">
                  <c:v>6</c:v>
                </c:pt>
                <c:pt idx="1116">
                  <c:v>6</c:v>
                </c:pt>
                <c:pt idx="1117">
                  <c:v>6</c:v>
                </c:pt>
                <c:pt idx="1118">
                  <c:v>4</c:v>
                </c:pt>
                <c:pt idx="1119">
                  <c:v>4</c:v>
                </c:pt>
                <c:pt idx="1120">
                  <c:v>4</c:v>
                </c:pt>
                <c:pt idx="1121">
                  <c:v>6</c:v>
                </c:pt>
                <c:pt idx="1122">
                  <c:v>6</c:v>
                </c:pt>
                <c:pt idx="1123">
                  <c:v>6</c:v>
                </c:pt>
                <c:pt idx="1124">
                  <c:v>6</c:v>
                </c:pt>
                <c:pt idx="1125">
                  <c:v>6</c:v>
                </c:pt>
                <c:pt idx="1126">
                  <c:v>6</c:v>
                </c:pt>
                <c:pt idx="1127">
                  <c:v>6</c:v>
                </c:pt>
                <c:pt idx="1128">
                  <c:v>6</c:v>
                </c:pt>
                <c:pt idx="1129">
                  <c:v>6</c:v>
                </c:pt>
                <c:pt idx="1130">
                  <c:v>6</c:v>
                </c:pt>
                <c:pt idx="1131">
                  <c:v>6</c:v>
                </c:pt>
                <c:pt idx="1132">
                  <c:v>12</c:v>
                </c:pt>
                <c:pt idx="1133">
                  <c:v>8</c:v>
                </c:pt>
                <c:pt idx="1134">
                  <c:v>6</c:v>
                </c:pt>
                <c:pt idx="1135">
                  <c:v>8</c:v>
                </c:pt>
                <c:pt idx="1136">
                  <c:v>6</c:v>
                </c:pt>
                <c:pt idx="1137">
                  <c:v>6</c:v>
                </c:pt>
                <c:pt idx="1138">
                  <c:v>6</c:v>
                </c:pt>
                <c:pt idx="1139">
                  <c:v>6</c:v>
                </c:pt>
                <c:pt idx="1140">
                  <c:v>6</c:v>
                </c:pt>
                <c:pt idx="1141">
                  <c:v>6</c:v>
                </c:pt>
                <c:pt idx="1142">
                  <c:v>6</c:v>
                </c:pt>
                <c:pt idx="1143">
                  <c:v>6</c:v>
                </c:pt>
                <c:pt idx="1144">
                  <c:v>6</c:v>
                </c:pt>
                <c:pt idx="1145">
                  <c:v>6</c:v>
                </c:pt>
                <c:pt idx="1146">
                  <c:v>6</c:v>
                </c:pt>
                <c:pt idx="1147">
                  <c:v>6</c:v>
                </c:pt>
                <c:pt idx="1148">
                  <c:v>6</c:v>
                </c:pt>
                <c:pt idx="1149">
                  <c:v>6</c:v>
                </c:pt>
                <c:pt idx="1150">
                  <c:v>6</c:v>
                </c:pt>
                <c:pt idx="1151">
                  <c:v>6</c:v>
                </c:pt>
                <c:pt idx="1152">
                  <c:v>6</c:v>
                </c:pt>
                <c:pt idx="1153">
                  <c:v>6</c:v>
                </c:pt>
                <c:pt idx="1154">
                  <c:v>6</c:v>
                </c:pt>
                <c:pt idx="1155">
                  <c:v>6</c:v>
                </c:pt>
                <c:pt idx="1156">
                  <c:v>6</c:v>
                </c:pt>
                <c:pt idx="1157">
                  <c:v>6</c:v>
                </c:pt>
                <c:pt idx="1158">
                  <c:v>6</c:v>
                </c:pt>
                <c:pt idx="1159">
                  <c:v>6</c:v>
                </c:pt>
                <c:pt idx="1160">
                  <c:v>4</c:v>
                </c:pt>
                <c:pt idx="1161">
                  <c:v>6</c:v>
                </c:pt>
                <c:pt idx="1162">
                  <c:v>4</c:v>
                </c:pt>
                <c:pt idx="1163">
                  <c:v>4</c:v>
                </c:pt>
                <c:pt idx="1164">
                  <c:v>4</c:v>
                </c:pt>
                <c:pt idx="1165">
                  <c:v>6</c:v>
                </c:pt>
                <c:pt idx="1166">
                  <c:v>4</c:v>
                </c:pt>
                <c:pt idx="1167">
                  <c:v>4</c:v>
                </c:pt>
                <c:pt idx="1168">
                  <c:v>6</c:v>
                </c:pt>
                <c:pt idx="1169">
                  <c:v>6</c:v>
                </c:pt>
                <c:pt idx="1170">
                  <c:v>6</c:v>
                </c:pt>
                <c:pt idx="1171">
                  <c:v>4</c:v>
                </c:pt>
                <c:pt idx="1172">
                  <c:v>4</c:v>
                </c:pt>
                <c:pt idx="1173">
                  <c:v>4</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4</c:v>
                </c:pt>
                <c:pt idx="1188">
                  <c:v>4</c:v>
                </c:pt>
                <c:pt idx="1189">
                  <c:v>4</c:v>
                </c:pt>
                <c:pt idx="1190">
                  <c:v>4</c:v>
                </c:pt>
                <c:pt idx="1191">
                  <c:v>4</c:v>
                </c:pt>
                <c:pt idx="1192">
                  <c:v>6</c:v>
                </c:pt>
                <c:pt idx="1193">
                  <c:v>6</c:v>
                </c:pt>
                <c:pt idx="1194">
                  <c:v>6</c:v>
                </c:pt>
                <c:pt idx="1195">
                  <c:v>6</c:v>
                </c:pt>
                <c:pt idx="1196">
                  <c:v>6</c:v>
                </c:pt>
                <c:pt idx="1197">
                  <c:v>6</c:v>
                </c:pt>
                <c:pt idx="1198">
                  <c:v>6</c:v>
                </c:pt>
                <c:pt idx="1199">
                  <c:v>6</c:v>
                </c:pt>
                <c:pt idx="1200">
                  <c:v>6</c:v>
                </c:pt>
                <c:pt idx="1201">
                  <c:v>6</c:v>
                </c:pt>
                <c:pt idx="1202">
                  <c:v>4</c:v>
                </c:pt>
                <c:pt idx="1203">
                  <c:v>4</c:v>
                </c:pt>
                <c:pt idx="1204">
                  <c:v>4</c:v>
                </c:pt>
                <c:pt idx="1205">
                  <c:v>4</c:v>
                </c:pt>
                <c:pt idx="1206">
                  <c:v>4</c:v>
                </c:pt>
                <c:pt idx="1207">
                  <c:v>4</c:v>
                </c:pt>
                <c:pt idx="1208">
                  <c:v>4</c:v>
                </c:pt>
                <c:pt idx="1209">
                  <c:v>4</c:v>
                </c:pt>
                <c:pt idx="1210">
                  <c:v>4</c:v>
                </c:pt>
                <c:pt idx="1211">
                  <c:v>4</c:v>
                </c:pt>
                <c:pt idx="1212">
                  <c:v>6</c:v>
                </c:pt>
                <c:pt idx="1213">
                  <c:v>6</c:v>
                </c:pt>
                <c:pt idx="1214">
                  <c:v>6</c:v>
                </c:pt>
                <c:pt idx="1215">
                  <c:v>4</c:v>
                </c:pt>
                <c:pt idx="1216">
                  <c:v>4</c:v>
                </c:pt>
                <c:pt idx="1217">
                  <c:v>4</c:v>
                </c:pt>
                <c:pt idx="1218">
                  <c:v>4</c:v>
                </c:pt>
                <c:pt idx="1219">
                  <c:v>6</c:v>
                </c:pt>
                <c:pt idx="1220">
                  <c:v>4</c:v>
                </c:pt>
                <c:pt idx="1221">
                  <c:v>4</c:v>
                </c:pt>
                <c:pt idx="1222">
                  <c:v>4</c:v>
                </c:pt>
                <c:pt idx="1223">
                  <c:v>4</c:v>
                </c:pt>
                <c:pt idx="1224">
                  <c:v>4</c:v>
                </c:pt>
                <c:pt idx="1225">
                  <c:v>6</c:v>
                </c:pt>
                <c:pt idx="1226">
                  <c:v>6</c:v>
                </c:pt>
                <c:pt idx="1227">
                  <c:v>4</c:v>
                </c:pt>
                <c:pt idx="1228">
                  <c:v>4</c:v>
                </c:pt>
                <c:pt idx="1229">
                  <c:v>6</c:v>
                </c:pt>
                <c:pt idx="1230">
                  <c:v>4</c:v>
                </c:pt>
                <c:pt idx="1231">
                  <c:v>4</c:v>
                </c:pt>
                <c:pt idx="1232">
                  <c:v>4</c:v>
                </c:pt>
                <c:pt idx="1233">
                  <c:v>6</c:v>
                </c:pt>
                <c:pt idx="1234">
                  <c:v>4</c:v>
                </c:pt>
                <c:pt idx="1235">
                  <c:v>4</c:v>
                </c:pt>
                <c:pt idx="1236">
                  <c:v>4</c:v>
                </c:pt>
                <c:pt idx="1237">
                  <c:v>6</c:v>
                </c:pt>
                <c:pt idx="1238">
                  <c:v>4</c:v>
                </c:pt>
                <c:pt idx="1239">
                  <c:v>6</c:v>
                </c:pt>
                <c:pt idx="1240">
                  <c:v>4</c:v>
                </c:pt>
                <c:pt idx="1241">
                  <c:v>4</c:v>
                </c:pt>
                <c:pt idx="1242">
                  <c:v>4</c:v>
                </c:pt>
                <c:pt idx="1243">
                  <c:v>4</c:v>
                </c:pt>
                <c:pt idx="1244">
                  <c:v>4</c:v>
                </c:pt>
                <c:pt idx="1245">
                  <c:v>4</c:v>
                </c:pt>
                <c:pt idx="1246">
                  <c:v>4</c:v>
                </c:pt>
                <c:pt idx="1247">
                  <c:v>4</c:v>
                </c:pt>
                <c:pt idx="1248">
                  <c:v>4</c:v>
                </c:pt>
                <c:pt idx="1249">
                  <c:v>4</c:v>
                </c:pt>
                <c:pt idx="1250">
                  <c:v>4</c:v>
                </c:pt>
                <c:pt idx="1251">
                  <c:v>4</c:v>
                </c:pt>
                <c:pt idx="1252">
                  <c:v>4</c:v>
                </c:pt>
                <c:pt idx="1253">
                  <c:v>6</c:v>
                </c:pt>
                <c:pt idx="1254">
                  <c:v>6</c:v>
                </c:pt>
                <c:pt idx="1255">
                  <c:v>6</c:v>
                </c:pt>
                <c:pt idx="1256">
                  <c:v>4</c:v>
                </c:pt>
                <c:pt idx="1257">
                  <c:v>6</c:v>
                </c:pt>
                <c:pt idx="1258">
                  <c:v>4</c:v>
                </c:pt>
                <c:pt idx="1259">
                  <c:v>4</c:v>
                </c:pt>
                <c:pt idx="1260">
                  <c:v>4</c:v>
                </c:pt>
                <c:pt idx="1261">
                  <c:v>4</c:v>
                </c:pt>
                <c:pt idx="1262">
                  <c:v>4</c:v>
                </c:pt>
                <c:pt idx="1263">
                  <c:v>6</c:v>
                </c:pt>
                <c:pt idx="1264">
                  <c:v>4</c:v>
                </c:pt>
                <c:pt idx="1265">
                  <c:v>6</c:v>
                </c:pt>
                <c:pt idx="1266">
                  <c:v>4</c:v>
                </c:pt>
                <c:pt idx="1267">
                  <c:v>4</c:v>
                </c:pt>
                <c:pt idx="1268">
                  <c:v>4</c:v>
                </c:pt>
                <c:pt idx="1269">
                  <c:v>4</c:v>
                </c:pt>
                <c:pt idx="1270">
                  <c:v>6</c:v>
                </c:pt>
                <c:pt idx="1271">
                  <c:v>6</c:v>
                </c:pt>
                <c:pt idx="1272">
                  <c:v>6</c:v>
                </c:pt>
                <c:pt idx="1273">
                  <c:v>6</c:v>
                </c:pt>
                <c:pt idx="1274">
                  <c:v>4</c:v>
                </c:pt>
                <c:pt idx="1275">
                  <c:v>4</c:v>
                </c:pt>
                <c:pt idx="1276">
                  <c:v>4</c:v>
                </c:pt>
                <c:pt idx="1277">
                  <c:v>4</c:v>
                </c:pt>
                <c:pt idx="1278">
                  <c:v>4</c:v>
                </c:pt>
                <c:pt idx="1279">
                  <c:v>6</c:v>
                </c:pt>
                <c:pt idx="1280">
                  <c:v>4</c:v>
                </c:pt>
                <c:pt idx="1281">
                  <c:v>4</c:v>
                </c:pt>
                <c:pt idx="1282">
                  <c:v>4</c:v>
                </c:pt>
                <c:pt idx="1283">
                  <c:v>4</c:v>
                </c:pt>
                <c:pt idx="1284">
                  <c:v>4</c:v>
                </c:pt>
                <c:pt idx="1285">
                  <c:v>4</c:v>
                </c:pt>
                <c:pt idx="1286">
                  <c:v>4</c:v>
                </c:pt>
                <c:pt idx="1287">
                  <c:v>4</c:v>
                </c:pt>
                <c:pt idx="1288">
                  <c:v>4</c:v>
                </c:pt>
                <c:pt idx="1289">
                  <c:v>4</c:v>
                </c:pt>
                <c:pt idx="1290">
                  <c:v>4</c:v>
                </c:pt>
                <c:pt idx="1291">
                  <c:v>6</c:v>
                </c:pt>
                <c:pt idx="1292">
                  <c:v>6</c:v>
                </c:pt>
                <c:pt idx="1293">
                  <c:v>6</c:v>
                </c:pt>
                <c:pt idx="1294">
                  <c:v>6</c:v>
                </c:pt>
                <c:pt idx="1295">
                  <c:v>6</c:v>
                </c:pt>
                <c:pt idx="1296">
                  <c:v>6</c:v>
                </c:pt>
                <c:pt idx="1297">
                  <c:v>6</c:v>
                </c:pt>
                <c:pt idx="1298">
                  <c:v>8</c:v>
                </c:pt>
                <c:pt idx="1299">
                  <c:v>8</c:v>
                </c:pt>
                <c:pt idx="1300">
                  <c:v>4</c:v>
                </c:pt>
                <c:pt idx="1301">
                  <c:v>4</c:v>
                </c:pt>
                <c:pt idx="1302">
                  <c:v>4</c:v>
                </c:pt>
                <c:pt idx="1303">
                  <c:v>4</c:v>
                </c:pt>
                <c:pt idx="1304">
                  <c:v>4</c:v>
                </c:pt>
                <c:pt idx="1305">
                  <c:v>4</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4</c:v>
                </c:pt>
                <c:pt idx="1329">
                  <c:v>4</c:v>
                </c:pt>
                <c:pt idx="1330">
                  <c:v>4</c:v>
                </c:pt>
                <c:pt idx="1331">
                  <c:v>6</c:v>
                </c:pt>
                <c:pt idx="1332">
                  <c:v>6</c:v>
                </c:pt>
                <c:pt idx="1333">
                  <c:v>6</c:v>
                </c:pt>
                <c:pt idx="1334">
                  <c:v>6</c:v>
                </c:pt>
                <c:pt idx="1335">
                  <c:v>6</c:v>
                </c:pt>
                <c:pt idx="1336">
                  <c:v>6</c:v>
                </c:pt>
                <c:pt idx="1337">
                  <c:v>6</c:v>
                </c:pt>
                <c:pt idx="1338">
                  <c:v>6</c:v>
                </c:pt>
                <c:pt idx="1339">
                  <c:v>6</c:v>
                </c:pt>
                <c:pt idx="1340">
                  <c:v>6</c:v>
                </c:pt>
                <c:pt idx="1341">
                  <c:v>6</c:v>
                </c:pt>
                <c:pt idx="1342">
                  <c:v>6</c:v>
                </c:pt>
                <c:pt idx="1343">
                  <c:v>6</c:v>
                </c:pt>
                <c:pt idx="1344">
                  <c:v>6</c:v>
                </c:pt>
                <c:pt idx="1345">
                  <c:v>4</c:v>
                </c:pt>
                <c:pt idx="1346">
                  <c:v>6</c:v>
                </c:pt>
                <c:pt idx="1347">
                  <c:v>4</c:v>
                </c:pt>
                <c:pt idx="1348">
                  <c:v>4</c:v>
                </c:pt>
                <c:pt idx="1349">
                  <c:v>4</c:v>
                </c:pt>
                <c:pt idx="1350">
                  <c:v>6</c:v>
                </c:pt>
                <c:pt idx="1351">
                  <c:v>6</c:v>
                </c:pt>
                <c:pt idx="1352">
                  <c:v>4</c:v>
                </c:pt>
                <c:pt idx="1353">
                  <c:v>6</c:v>
                </c:pt>
                <c:pt idx="1354">
                  <c:v>4</c:v>
                </c:pt>
                <c:pt idx="1355">
                  <c:v>6</c:v>
                </c:pt>
                <c:pt idx="1356">
                  <c:v>6</c:v>
                </c:pt>
                <c:pt idx="1357">
                  <c:v>4</c:v>
                </c:pt>
                <c:pt idx="1358">
                  <c:v>4</c:v>
                </c:pt>
                <c:pt idx="1359">
                  <c:v>6</c:v>
                </c:pt>
                <c:pt idx="1360">
                  <c:v>4</c:v>
                </c:pt>
                <c:pt idx="1361">
                  <c:v>6</c:v>
                </c:pt>
                <c:pt idx="1362">
                  <c:v>4</c:v>
                </c:pt>
                <c:pt idx="1363">
                  <c:v>4</c:v>
                </c:pt>
                <c:pt idx="1364">
                  <c:v>4</c:v>
                </c:pt>
                <c:pt idx="1365">
                  <c:v>6</c:v>
                </c:pt>
                <c:pt idx="1366">
                  <c:v>6</c:v>
                </c:pt>
                <c:pt idx="1367">
                  <c:v>8</c:v>
                </c:pt>
                <c:pt idx="1368">
                  <c:v>8</c:v>
                </c:pt>
                <c:pt idx="1369">
                  <c:v>8</c:v>
                </c:pt>
                <c:pt idx="1370">
                  <c:v>6</c:v>
                </c:pt>
                <c:pt idx="1371">
                  <c:v>6</c:v>
                </c:pt>
                <c:pt idx="1372">
                  <c:v>8</c:v>
                </c:pt>
                <c:pt idx="1373">
                  <c:v>6</c:v>
                </c:pt>
                <c:pt idx="1374">
                  <c:v>6</c:v>
                </c:pt>
                <c:pt idx="1375">
                  <c:v>6</c:v>
                </c:pt>
                <c:pt idx="1376">
                  <c:v>8</c:v>
                </c:pt>
                <c:pt idx="1377">
                  <c:v>6</c:v>
                </c:pt>
                <c:pt idx="1378">
                  <c:v>4</c:v>
                </c:pt>
                <c:pt idx="1379">
                  <c:v>4</c:v>
                </c:pt>
                <c:pt idx="1380">
                  <c:v>4</c:v>
                </c:pt>
                <c:pt idx="1381">
                  <c:v>4</c:v>
                </c:pt>
                <c:pt idx="1382">
                  <c:v>4</c:v>
                </c:pt>
                <c:pt idx="1383">
                  <c:v>4</c:v>
                </c:pt>
                <c:pt idx="1384">
                  <c:v>4</c:v>
                </c:pt>
                <c:pt idx="1385">
                  <c:v>4</c:v>
                </c:pt>
                <c:pt idx="1386">
                  <c:v>8</c:v>
                </c:pt>
                <c:pt idx="1387">
                  <c:v>8</c:v>
                </c:pt>
                <c:pt idx="1388">
                  <c:v>8</c:v>
                </c:pt>
                <c:pt idx="1389">
                  <c:v>8</c:v>
                </c:pt>
                <c:pt idx="1390">
                  <c:v>8</c:v>
                </c:pt>
                <c:pt idx="1391">
                  <c:v>8</c:v>
                </c:pt>
                <c:pt idx="1392">
                  <c:v>8</c:v>
                </c:pt>
                <c:pt idx="1393">
                  <c:v>8</c:v>
                </c:pt>
                <c:pt idx="1394">
                  <c:v>8</c:v>
                </c:pt>
                <c:pt idx="1395">
                  <c:v>8</c:v>
                </c:pt>
                <c:pt idx="1396">
                  <c:v>8</c:v>
                </c:pt>
                <c:pt idx="1397">
                  <c:v>8</c:v>
                </c:pt>
                <c:pt idx="1398">
                  <c:v>8</c:v>
                </c:pt>
                <c:pt idx="1399">
                  <c:v>4</c:v>
                </c:pt>
                <c:pt idx="1400">
                  <c:v>4</c:v>
                </c:pt>
                <c:pt idx="1401">
                  <c:v>4</c:v>
                </c:pt>
                <c:pt idx="1402">
                  <c:v>4</c:v>
                </c:pt>
                <c:pt idx="1403">
                  <c:v>4</c:v>
                </c:pt>
                <c:pt idx="1404">
                  <c:v>6</c:v>
                </c:pt>
                <c:pt idx="1405">
                  <c:v>4</c:v>
                </c:pt>
                <c:pt idx="1406">
                  <c:v>6</c:v>
                </c:pt>
                <c:pt idx="1407">
                  <c:v>6</c:v>
                </c:pt>
                <c:pt idx="1408">
                  <c:v>6</c:v>
                </c:pt>
                <c:pt idx="1409">
                  <c:v>4</c:v>
                </c:pt>
                <c:pt idx="1410">
                  <c:v>6</c:v>
                </c:pt>
                <c:pt idx="1411">
                  <c:v>6</c:v>
                </c:pt>
                <c:pt idx="1412">
                  <c:v>4</c:v>
                </c:pt>
                <c:pt idx="1413">
                  <c:v>4</c:v>
                </c:pt>
                <c:pt idx="1414">
                  <c:v>4</c:v>
                </c:pt>
                <c:pt idx="1415">
                  <c:v>4</c:v>
                </c:pt>
                <c:pt idx="1416">
                  <c:v>4</c:v>
                </c:pt>
                <c:pt idx="1417">
                  <c:v>6</c:v>
                </c:pt>
                <c:pt idx="1418">
                  <c:v>6</c:v>
                </c:pt>
                <c:pt idx="1419">
                  <c:v>4</c:v>
                </c:pt>
                <c:pt idx="1420">
                  <c:v>4</c:v>
                </c:pt>
                <c:pt idx="1421">
                  <c:v>6</c:v>
                </c:pt>
                <c:pt idx="1422">
                  <c:v>4</c:v>
                </c:pt>
                <c:pt idx="1423">
                  <c:v>6</c:v>
                </c:pt>
                <c:pt idx="1424">
                  <c:v>4</c:v>
                </c:pt>
                <c:pt idx="1425">
                  <c:v>4</c:v>
                </c:pt>
                <c:pt idx="1426">
                  <c:v>6</c:v>
                </c:pt>
                <c:pt idx="1427">
                  <c:v>6</c:v>
                </c:pt>
                <c:pt idx="1428">
                  <c:v>6</c:v>
                </c:pt>
                <c:pt idx="1429">
                  <c:v>8</c:v>
                </c:pt>
                <c:pt idx="1430">
                  <c:v>8</c:v>
                </c:pt>
                <c:pt idx="1431">
                  <c:v>8</c:v>
                </c:pt>
                <c:pt idx="1432">
                  <c:v>8</c:v>
                </c:pt>
                <c:pt idx="1433">
                  <c:v>8</c:v>
                </c:pt>
                <c:pt idx="1434">
                  <c:v>8</c:v>
                </c:pt>
                <c:pt idx="1435">
                  <c:v>8</c:v>
                </c:pt>
                <c:pt idx="1436">
                  <c:v>8</c:v>
                </c:pt>
                <c:pt idx="1437">
                  <c:v>8</c:v>
                </c:pt>
                <c:pt idx="1438">
                  <c:v>8</c:v>
                </c:pt>
                <c:pt idx="1439">
                  <c:v>8</c:v>
                </c:pt>
                <c:pt idx="1440">
                  <c:v>8</c:v>
                </c:pt>
                <c:pt idx="1441">
                  <c:v>8</c:v>
                </c:pt>
                <c:pt idx="1442">
                  <c:v>8</c:v>
                </c:pt>
                <c:pt idx="1443">
                  <c:v>8</c:v>
                </c:pt>
                <c:pt idx="1444">
                  <c:v>8</c:v>
                </c:pt>
                <c:pt idx="1445">
                  <c:v>8</c:v>
                </c:pt>
                <c:pt idx="1446">
                  <c:v>8</c:v>
                </c:pt>
                <c:pt idx="1447">
                  <c:v>8</c:v>
                </c:pt>
                <c:pt idx="1448">
                  <c:v>8</c:v>
                </c:pt>
                <c:pt idx="1449">
                  <c:v>8</c:v>
                </c:pt>
                <c:pt idx="1450">
                  <c:v>8</c:v>
                </c:pt>
                <c:pt idx="1451">
                  <c:v>8</c:v>
                </c:pt>
                <c:pt idx="1452">
                  <c:v>8</c:v>
                </c:pt>
                <c:pt idx="1453">
                  <c:v>8</c:v>
                </c:pt>
                <c:pt idx="1454">
                  <c:v>8</c:v>
                </c:pt>
                <c:pt idx="1455">
                  <c:v>8</c:v>
                </c:pt>
                <c:pt idx="1456">
                  <c:v>8</c:v>
                </c:pt>
                <c:pt idx="1457">
                  <c:v>8</c:v>
                </c:pt>
                <c:pt idx="1458">
                  <c:v>8</c:v>
                </c:pt>
                <c:pt idx="1459">
                  <c:v>8</c:v>
                </c:pt>
                <c:pt idx="1460">
                  <c:v>8</c:v>
                </c:pt>
                <c:pt idx="1461">
                  <c:v>8</c:v>
                </c:pt>
                <c:pt idx="1462">
                  <c:v>8</c:v>
                </c:pt>
                <c:pt idx="1463">
                  <c:v>8</c:v>
                </c:pt>
                <c:pt idx="1464">
                  <c:v>8</c:v>
                </c:pt>
                <c:pt idx="1465">
                  <c:v>8</c:v>
                </c:pt>
                <c:pt idx="1466">
                  <c:v>8</c:v>
                </c:pt>
                <c:pt idx="1467">
                  <c:v>8</c:v>
                </c:pt>
                <c:pt idx="1468">
                  <c:v>8</c:v>
                </c:pt>
                <c:pt idx="1469">
                  <c:v>4</c:v>
                </c:pt>
                <c:pt idx="1470">
                  <c:v>4</c:v>
                </c:pt>
                <c:pt idx="1471">
                  <c:v>4</c:v>
                </c:pt>
                <c:pt idx="1472">
                  <c:v>4</c:v>
                </c:pt>
                <c:pt idx="1473">
                  <c:v>4</c:v>
                </c:pt>
                <c:pt idx="1474">
                  <c:v>4</c:v>
                </c:pt>
                <c:pt idx="1475">
                  <c:v>4</c:v>
                </c:pt>
                <c:pt idx="1476">
                  <c:v>6</c:v>
                </c:pt>
                <c:pt idx="1477">
                  <c:v>6</c:v>
                </c:pt>
                <c:pt idx="1478">
                  <c:v>6</c:v>
                </c:pt>
                <c:pt idx="1479">
                  <c:v>6</c:v>
                </c:pt>
                <c:pt idx="1480">
                  <c:v>6</c:v>
                </c:pt>
                <c:pt idx="1481">
                  <c:v>6</c:v>
                </c:pt>
                <c:pt idx="1482">
                  <c:v>6</c:v>
                </c:pt>
                <c:pt idx="1483">
                  <c:v>6</c:v>
                </c:pt>
                <c:pt idx="1484">
                  <c:v>6</c:v>
                </c:pt>
                <c:pt idx="1485">
                  <c:v>6</c:v>
                </c:pt>
                <c:pt idx="1486">
                  <c:v>6</c:v>
                </c:pt>
                <c:pt idx="1487">
                  <c:v>6</c:v>
                </c:pt>
                <c:pt idx="1488">
                  <c:v>6</c:v>
                </c:pt>
                <c:pt idx="1489">
                  <c:v>6</c:v>
                </c:pt>
                <c:pt idx="1490">
                  <c:v>4</c:v>
                </c:pt>
                <c:pt idx="1491">
                  <c:v>4</c:v>
                </c:pt>
                <c:pt idx="1492">
                  <c:v>4</c:v>
                </c:pt>
                <c:pt idx="1493">
                  <c:v>6</c:v>
                </c:pt>
                <c:pt idx="1494">
                  <c:v>6</c:v>
                </c:pt>
                <c:pt idx="1495">
                  <c:v>4</c:v>
                </c:pt>
                <c:pt idx="1496">
                  <c:v>4</c:v>
                </c:pt>
                <c:pt idx="1497">
                  <c:v>6</c:v>
                </c:pt>
                <c:pt idx="1498">
                  <c:v>6</c:v>
                </c:pt>
                <c:pt idx="1499">
                  <c:v>4</c:v>
                </c:pt>
                <c:pt idx="1500">
                  <c:v>4</c:v>
                </c:pt>
                <c:pt idx="1501">
                  <c:v>4</c:v>
                </c:pt>
                <c:pt idx="1502">
                  <c:v>4</c:v>
                </c:pt>
                <c:pt idx="1503">
                  <c:v>4</c:v>
                </c:pt>
                <c:pt idx="1504">
                  <c:v>6</c:v>
                </c:pt>
                <c:pt idx="1505">
                  <c:v>4</c:v>
                </c:pt>
                <c:pt idx="1506">
                  <c:v>4</c:v>
                </c:pt>
                <c:pt idx="1507">
                  <c:v>6</c:v>
                </c:pt>
                <c:pt idx="1508">
                  <c:v>4</c:v>
                </c:pt>
                <c:pt idx="1509">
                  <c:v>6</c:v>
                </c:pt>
                <c:pt idx="1510">
                  <c:v>4</c:v>
                </c:pt>
                <c:pt idx="1511">
                  <c:v>6</c:v>
                </c:pt>
                <c:pt idx="1512">
                  <c:v>4</c:v>
                </c:pt>
                <c:pt idx="1513">
                  <c:v>6</c:v>
                </c:pt>
                <c:pt idx="1514">
                  <c:v>4</c:v>
                </c:pt>
                <c:pt idx="1515">
                  <c:v>6</c:v>
                </c:pt>
                <c:pt idx="1516">
                  <c:v>4</c:v>
                </c:pt>
                <c:pt idx="1517">
                  <c:v>4</c:v>
                </c:pt>
                <c:pt idx="1518">
                  <c:v>4</c:v>
                </c:pt>
                <c:pt idx="1519">
                  <c:v>6</c:v>
                </c:pt>
                <c:pt idx="1520">
                  <c:v>4</c:v>
                </c:pt>
                <c:pt idx="1521">
                  <c:v>6</c:v>
                </c:pt>
                <c:pt idx="1522">
                  <c:v>6</c:v>
                </c:pt>
                <c:pt idx="1523">
                  <c:v>6</c:v>
                </c:pt>
                <c:pt idx="1524">
                  <c:v>6</c:v>
                </c:pt>
                <c:pt idx="1525">
                  <c:v>6</c:v>
                </c:pt>
                <c:pt idx="1526">
                  <c:v>6</c:v>
                </c:pt>
                <c:pt idx="1527">
                  <c:v>4</c:v>
                </c:pt>
                <c:pt idx="1528">
                  <c:v>4</c:v>
                </c:pt>
                <c:pt idx="1529">
                  <c:v>4</c:v>
                </c:pt>
                <c:pt idx="1530">
                  <c:v>4</c:v>
                </c:pt>
                <c:pt idx="1531">
                  <c:v>6</c:v>
                </c:pt>
                <c:pt idx="1532">
                  <c:v>6</c:v>
                </c:pt>
                <c:pt idx="1533">
                  <c:v>4</c:v>
                </c:pt>
                <c:pt idx="1534">
                  <c:v>4</c:v>
                </c:pt>
                <c:pt idx="1535">
                  <c:v>6</c:v>
                </c:pt>
                <c:pt idx="1536">
                  <c:v>6</c:v>
                </c:pt>
                <c:pt idx="1537">
                  <c:v>6</c:v>
                </c:pt>
                <c:pt idx="1538">
                  <c:v>4</c:v>
                </c:pt>
                <c:pt idx="1539">
                  <c:v>4</c:v>
                </c:pt>
                <c:pt idx="1540">
                  <c:v>4</c:v>
                </c:pt>
                <c:pt idx="1541">
                  <c:v>4</c:v>
                </c:pt>
                <c:pt idx="1542">
                  <c:v>6</c:v>
                </c:pt>
                <c:pt idx="1543">
                  <c:v>6</c:v>
                </c:pt>
                <c:pt idx="1544">
                  <c:v>4</c:v>
                </c:pt>
                <c:pt idx="1545">
                  <c:v>6</c:v>
                </c:pt>
                <c:pt idx="1546">
                  <c:v>4</c:v>
                </c:pt>
                <c:pt idx="1547">
                  <c:v>6</c:v>
                </c:pt>
                <c:pt idx="1548">
                  <c:v>4</c:v>
                </c:pt>
                <c:pt idx="1549">
                  <c:v>4</c:v>
                </c:pt>
                <c:pt idx="1550">
                  <c:v>6</c:v>
                </c:pt>
                <c:pt idx="1551">
                  <c:v>4</c:v>
                </c:pt>
                <c:pt idx="1552">
                  <c:v>4</c:v>
                </c:pt>
                <c:pt idx="1553">
                  <c:v>6</c:v>
                </c:pt>
                <c:pt idx="1554">
                  <c:v>4</c:v>
                </c:pt>
                <c:pt idx="1555">
                  <c:v>4</c:v>
                </c:pt>
                <c:pt idx="1556">
                  <c:v>4</c:v>
                </c:pt>
                <c:pt idx="1557">
                  <c:v>4</c:v>
                </c:pt>
                <c:pt idx="1558">
                  <c:v>6</c:v>
                </c:pt>
                <c:pt idx="1559">
                  <c:v>6</c:v>
                </c:pt>
                <c:pt idx="1560">
                  <c:v>4</c:v>
                </c:pt>
                <c:pt idx="1561">
                  <c:v>6</c:v>
                </c:pt>
                <c:pt idx="1562">
                  <c:v>6</c:v>
                </c:pt>
                <c:pt idx="1563">
                  <c:v>4</c:v>
                </c:pt>
                <c:pt idx="1564">
                  <c:v>4</c:v>
                </c:pt>
                <c:pt idx="1565">
                  <c:v>4</c:v>
                </c:pt>
                <c:pt idx="1566">
                  <c:v>8</c:v>
                </c:pt>
                <c:pt idx="1567">
                  <c:v>6</c:v>
                </c:pt>
                <c:pt idx="1568">
                  <c:v>6</c:v>
                </c:pt>
                <c:pt idx="1569">
                  <c:v>8</c:v>
                </c:pt>
                <c:pt idx="1570">
                  <c:v>8</c:v>
                </c:pt>
                <c:pt idx="1571">
                  <c:v>8</c:v>
                </c:pt>
                <c:pt idx="1572">
                  <c:v>8</c:v>
                </c:pt>
                <c:pt idx="1573">
                  <c:v>8</c:v>
                </c:pt>
                <c:pt idx="1574">
                  <c:v>8</c:v>
                </c:pt>
                <c:pt idx="1575">
                  <c:v>8</c:v>
                </c:pt>
                <c:pt idx="1576">
                  <c:v>8</c:v>
                </c:pt>
                <c:pt idx="1577">
                  <c:v>8</c:v>
                </c:pt>
                <c:pt idx="1578">
                  <c:v>8</c:v>
                </c:pt>
                <c:pt idx="1579">
                  <c:v>8</c:v>
                </c:pt>
                <c:pt idx="1580">
                  <c:v>8</c:v>
                </c:pt>
                <c:pt idx="1581">
                  <c:v>8</c:v>
                </c:pt>
                <c:pt idx="1582">
                  <c:v>8</c:v>
                </c:pt>
                <c:pt idx="1583">
                  <c:v>8</c:v>
                </c:pt>
                <c:pt idx="1584">
                  <c:v>8</c:v>
                </c:pt>
                <c:pt idx="1585">
                  <c:v>8</c:v>
                </c:pt>
                <c:pt idx="1586">
                  <c:v>4</c:v>
                </c:pt>
                <c:pt idx="1587">
                  <c:v>4</c:v>
                </c:pt>
                <c:pt idx="1588">
                  <c:v>4</c:v>
                </c:pt>
                <c:pt idx="1589">
                  <c:v>4</c:v>
                </c:pt>
                <c:pt idx="1590">
                  <c:v>4</c:v>
                </c:pt>
                <c:pt idx="1591">
                  <c:v>4</c:v>
                </c:pt>
                <c:pt idx="1592">
                  <c:v>4</c:v>
                </c:pt>
                <c:pt idx="1593">
                  <c:v>4</c:v>
                </c:pt>
                <c:pt idx="1594">
                  <c:v>4</c:v>
                </c:pt>
                <c:pt idx="1595">
                  <c:v>6</c:v>
                </c:pt>
                <c:pt idx="1596">
                  <c:v>6</c:v>
                </c:pt>
                <c:pt idx="1597">
                  <c:v>6</c:v>
                </c:pt>
                <c:pt idx="1598">
                  <c:v>6</c:v>
                </c:pt>
                <c:pt idx="1599">
                  <c:v>6</c:v>
                </c:pt>
                <c:pt idx="1600">
                  <c:v>6</c:v>
                </c:pt>
                <c:pt idx="1601">
                  <c:v>6</c:v>
                </c:pt>
                <c:pt idx="1602">
                  <c:v>6</c:v>
                </c:pt>
                <c:pt idx="1603">
                  <c:v>6</c:v>
                </c:pt>
                <c:pt idx="1604">
                  <c:v>6</c:v>
                </c:pt>
                <c:pt idx="1605">
                  <c:v>6</c:v>
                </c:pt>
                <c:pt idx="1606">
                  <c:v>6</c:v>
                </c:pt>
                <c:pt idx="1607">
                  <c:v>6</c:v>
                </c:pt>
                <c:pt idx="1608">
                  <c:v>6</c:v>
                </c:pt>
                <c:pt idx="1609">
                  <c:v>6</c:v>
                </c:pt>
                <c:pt idx="1610">
                  <c:v>6</c:v>
                </c:pt>
                <c:pt idx="1611">
                  <c:v>4</c:v>
                </c:pt>
                <c:pt idx="1612">
                  <c:v>6</c:v>
                </c:pt>
                <c:pt idx="1613">
                  <c:v>4</c:v>
                </c:pt>
                <c:pt idx="1614">
                  <c:v>6</c:v>
                </c:pt>
                <c:pt idx="1615">
                  <c:v>4</c:v>
                </c:pt>
                <c:pt idx="1616">
                  <c:v>4</c:v>
                </c:pt>
                <c:pt idx="1617">
                  <c:v>4</c:v>
                </c:pt>
                <c:pt idx="1618">
                  <c:v>6</c:v>
                </c:pt>
                <c:pt idx="1619">
                  <c:v>4</c:v>
                </c:pt>
                <c:pt idx="1620">
                  <c:v>12</c:v>
                </c:pt>
                <c:pt idx="1621">
                  <c:v>12</c:v>
                </c:pt>
                <c:pt idx="1622">
                  <c:v>12</c:v>
                </c:pt>
                <c:pt idx="1623">
                  <c:v>12</c:v>
                </c:pt>
                <c:pt idx="1624">
                  <c:v>12</c:v>
                </c:pt>
                <c:pt idx="1625">
                  <c:v>12</c:v>
                </c:pt>
                <c:pt idx="1626">
                  <c:v>12</c:v>
                </c:pt>
                <c:pt idx="1627">
                  <c:v>12</c:v>
                </c:pt>
                <c:pt idx="1628">
                  <c:v>12</c:v>
                </c:pt>
                <c:pt idx="1629">
                  <c:v>12</c:v>
                </c:pt>
                <c:pt idx="1630">
                  <c:v>12</c:v>
                </c:pt>
                <c:pt idx="1631">
                  <c:v>12</c:v>
                </c:pt>
                <c:pt idx="1632">
                  <c:v>4</c:v>
                </c:pt>
                <c:pt idx="1633">
                  <c:v>4</c:v>
                </c:pt>
                <c:pt idx="1634">
                  <c:v>4</c:v>
                </c:pt>
                <c:pt idx="1635">
                  <c:v>4</c:v>
                </c:pt>
                <c:pt idx="1636">
                  <c:v>4</c:v>
                </c:pt>
                <c:pt idx="1637">
                  <c:v>4</c:v>
                </c:pt>
                <c:pt idx="1638">
                  <c:v>4</c:v>
                </c:pt>
                <c:pt idx="1639">
                  <c:v>4</c:v>
                </c:pt>
                <c:pt idx="1640">
                  <c:v>4</c:v>
                </c:pt>
                <c:pt idx="1641">
                  <c:v>4</c:v>
                </c:pt>
                <c:pt idx="1642">
                  <c:v>4</c:v>
                </c:pt>
                <c:pt idx="1643">
                  <c:v>4</c:v>
                </c:pt>
                <c:pt idx="1644">
                  <c:v>4</c:v>
                </c:pt>
                <c:pt idx="1645">
                  <c:v>4</c:v>
                </c:pt>
                <c:pt idx="1646">
                  <c:v>4</c:v>
                </c:pt>
                <c:pt idx="1647">
                  <c:v>4</c:v>
                </c:pt>
                <c:pt idx="1648">
                  <c:v>4</c:v>
                </c:pt>
                <c:pt idx="1649">
                  <c:v>4</c:v>
                </c:pt>
                <c:pt idx="1650">
                  <c:v>8</c:v>
                </c:pt>
                <c:pt idx="1651">
                  <c:v>8</c:v>
                </c:pt>
                <c:pt idx="1652">
                  <c:v>8</c:v>
                </c:pt>
                <c:pt idx="1653">
                  <c:v>8</c:v>
                </c:pt>
                <c:pt idx="1654">
                  <c:v>8</c:v>
                </c:pt>
                <c:pt idx="1655">
                  <c:v>8</c:v>
                </c:pt>
                <c:pt idx="1656">
                  <c:v>8</c:v>
                </c:pt>
                <c:pt idx="1657">
                  <c:v>8</c:v>
                </c:pt>
                <c:pt idx="1658">
                  <c:v>8</c:v>
                </c:pt>
                <c:pt idx="1659">
                  <c:v>8</c:v>
                </c:pt>
                <c:pt idx="1660">
                  <c:v>4</c:v>
                </c:pt>
                <c:pt idx="1661">
                  <c:v>4</c:v>
                </c:pt>
                <c:pt idx="1662">
                  <c:v>4</c:v>
                </c:pt>
                <c:pt idx="1663">
                  <c:v>4</c:v>
                </c:pt>
                <c:pt idx="1664">
                  <c:v>6</c:v>
                </c:pt>
                <c:pt idx="1665">
                  <c:v>6</c:v>
                </c:pt>
                <c:pt idx="1666">
                  <c:v>6</c:v>
                </c:pt>
                <c:pt idx="1667">
                  <c:v>6</c:v>
                </c:pt>
                <c:pt idx="1668">
                  <c:v>6</c:v>
                </c:pt>
                <c:pt idx="1669">
                  <c:v>6</c:v>
                </c:pt>
                <c:pt idx="1670">
                  <c:v>6</c:v>
                </c:pt>
                <c:pt idx="1671">
                  <c:v>6</c:v>
                </c:pt>
                <c:pt idx="1672">
                  <c:v>6</c:v>
                </c:pt>
                <c:pt idx="1673">
                  <c:v>6</c:v>
                </c:pt>
                <c:pt idx="1674">
                  <c:v>6</c:v>
                </c:pt>
                <c:pt idx="1675">
                  <c:v>6</c:v>
                </c:pt>
                <c:pt idx="1676">
                  <c:v>8</c:v>
                </c:pt>
                <c:pt idx="1677">
                  <c:v>8</c:v>
                </c:pt>
                <c:pt idx="1678">
                  <c:v>8</c:v>
                </c:pt>
                <c:pt idx="1679">
                  <c:v>8</c:v>
                </c:pt>
                <c:pt idx="1680">
                  <c:v>0</c:v>
                </c:pt>
                <c:pt idx="1681">
                  <c:v>0</c:v>
                </c:pt>
                <c:pt idx="1682">
                  <c:v>0</c:v>
                </c:pt>
                <c:pt idx="1683">
                  <c:v>4</c:v>
                </c:pt>
                <c:pt idx="1684">
                  <c:v>6</c:v>
                </c:pt>
                <c:pt idx="1685">
                  <c:v>6</c:v>
                </c:pt>
                <c:pt idx="1686">
                  <c:v>6</c:v>
                </c:pt>
                <c:pt idx="1687">
                  <c:v>4</c:v>
                </c:pt>
                <c:pt idx="1688">
                  <c:v>6</c:v>
                </c:pt>
                <c:pt idx="1689">
                  <c:v>4</c:v>
                </c:pt>
                <c:pt idx="1690">
                  <c:v>6</c:v>
                </c:pt>
                <c:pt idx="1691">
                  <c:v>6</c:v>
                </c:pt>
                <c:pt idx="1692">
                  <c:v>4</c:v>
                </c:pt>
                <c:pt idx="1693">
                  <c:v>6</c:v>
                </c:pt>
                <c:pt idx="1694">
                  <c:v>6</c:v>
                </c:pt>
                <c:pt idx="1695">
                  <c:v>4</c:v>
                </c:pt>
                <c:pt idx="1696">
                  <c:v>6</c:v>
                </c:pt>
                <c:pt idx="1697">
                  <c:v>6</c:v>
                </c:pt>
                <c:pt idx="1698">
                  <c:v>4</c:v>
                </c:pt>
                <c:pt idx="1699">
                  <c:v>6</c:v>
                </c:pt>
                <c:pt idx="1700">
                  <c:v>6</c:v>
                </c:pt>
                <c:pt idx="1701">
                  <c:v>6</c:v>
                </c:pt>
                <c:pt idx="1702">
                  <c:v>6</c:v>
                </c:pt>
                <c:pt idx="1703">
                  <c:v>6</c:v>
                </c:pt>
                <c:pt idx="1704">
                  <c:v>4</c:v>
                </c:pt>
                <c:pt idx="1705">
                  <c:v>6</c:v>
                </c:pt>
                <c:pt idx="1706">
                  <c:v>6</c:v>
                </c:pt>
                <c:pt idx="1707">
                  <c:v>4</c:v>
                </c:pt>
                <c:pt idx="1708">
                  <c:v>6</c:v>
                </c:pt>
                <c:pt idx="1709">
                  <c:v>4</c:v>
                </c:pt>
                <c:pt idx="1710">
                  <c:v>4</c:v>
                </c:pt>
                <c:pt idx="1711">
                  <c:v>4</c:v>
                </c:pt>
                <c:pt idx="1712">
                  <c:v>6</c:v>
                </c:pt>
                <c:pt idx="1713">
                  <c:v>6</c:v>
                </c:pt>
                <c:pt idx="1714">
                  <c:v>6</c:v>
                </c:pt>
                <c:pt idx="1715">
                  <c:v>6</c:v>
                </c:pt>
                <c:pt idx="1716">
                  <c:v>4</c:v>
                </c:pt>
                <c:pt idx="1717">
                  <c:v>6</c:v>
                </c:pt>
                <c:pt idx="1718">
                  <c:v>6</c:v>
                </c:pt>
                <c:pt idx="1719">
                  <c:v>6</c:v>
                </c:pt>
                <c:pt idx="1720">
                  <c:v>6</c:v>
                </c:pt>
                <c:pt idx="1721">
                  <c:v>6</c:v>
                </c:pt>
                <c:pt idx="1722">
                  <c:v>6</c:v>
                </c:pt>
                <c:pt idx="1723">
                  <c:v>6</c:v>
                </c:pt>
                <c:pt idx="1724">
                  <c:v>6</c:v>
                </c:pt>
                <c:pt idx="1725">
                  <c:v>4</c:v>
                </c:pt>
                <c:pt idx="1726">
                  <c:v>6</c:v>
                </c:pt>
                <c:pt idx="1727">
                  <c:v>6</c:v>
                </c:pt>
                <c:pt idx="1728">
                  <c:v>6</c:v>
                </c:pt>
                <c:pt idx="1729">
                  <c:v>6</c:v>
                </c:pt>
                <c:pt idx="1730">
                  <c:v>6</c:v>
                </c:pt>
                <c:pt idx="1731">
                  <c:v>4</c:v>
                </c:pt>
                <c:pt idx="1732">
                  <c:v>4</c:v>
                </c:pt>
                <c:pt idx="1733">
                  <c:v>6</c:v>
                </c:pt>
                <c:pt idx="1734">
                  <c:v>6</c:v>
                </c:pt>
                <c:pt idx="1735">
                  <c:v>6</c:v>
                </c:pt>
                <c:pt idx="1736">
                  <c:v>6</c:v>
                </c:pt>
                <c:pt idx="1737">
                  <c:v>6</c:v>
                </c:pt>
                <c:pt idx="1738">
                  <c:v>4</c:v>
                </c:pt>
                <c:pt idx="1739">
                  <c:v>4</c:v>
                </c:pt>
                <c:pt idx="1740">
                  <c:v>6</c:v>
                </c:pt>
                <c:pt idx="1741">
                  <c:v>6</c:v>
                </c:pt>
                <c:pt idx="1742">
                  <c:v>6</c:v>
                </c:pt>
                <c:pt idx="1743">
                  <c:v>4</c:v>
                </c:pt>
                <c:pt idx="1744">
                  <c:v>6</c:v>
                </c:pt>
                <c:pt idx="1745">
                  <c:v>4</c:v>
                </c:pt>
                <c:pt idx="1746">
                  <c:v>6</c:v>
                </c:pt>
                <c:pt idx="1747">
                  <c:v>6</c:v>
                </c:pt>
                <c:pt idx="1748">
                  <c:v>6</c:v>
                </c:pt>
                <c:pt idx="1749">
                  <c:v>6</c:v>
                </c:pt>
                <c:pt idx="1750">
                  <c:v>6</c:v>
                </c:pt>
                <c:pt idx="1751">
                  <c:v>6</c:v>
                </c:pt>
                <c:pt idx="1752">
                  <c:v>6</c:v>
                </c:pt>
                <c:pt idx="1753">
                  <c:v>6</c:v>
                </c:pt>
                <c:pt idx="1754">
                  <c:v>6</c:v>
                </c:pt>
                <c:pt idx="1755">
                  <c:v>6</c:v>
                </c:pt>
                <c:pt idx="1756">
                  <c:v>6</c:v>
                </c:pt>
                <c:pt idx="1757">
                  <c:v>6</c:v>
                </c:pt>
                <c:pt idx="1758">
                  <c:v>6</c:v>
                </c:pt>
                <c:pt idx="1759">
                  <c:v>6</c:v>
                </c:pt>
                <c:pt idx="1760">
                  <c:v>6</c:v>
                </c:pt>
                <c:pt idx="1761">
                  <c:v>6</c:v>
                </c:pt>
                <c:pt idx="1762">
                  <c:v>6</c:v>
                </c:pt>
                <c:pt idx="1763">
                  <c:v>6</c:v>
                </c:pt>
                <c:pt idx="1764">
                  <c:v>6</c:v>
                </c:pt>
                <c:pt idx="1765">
                  <c:v>6</c:v>
                </c:pt>
                <c:pt idx="1766">
                  <c:v>6</c:v>
                </c:pt>
                <c:pt idx="1767">
                  <c:v>6</c:v>
                </c:pt>
                <c:pt idx="1768">
                  <c:v>6</c:v>
                </c:pt>
                <c:pt idx="1769">
                  <c:v>6</c:v>
                </c:pt>
                <c:pt idx="1770">
                  <c:v>6</c:v>
                </c:pt>
                <c:pt idx="1771">
                  <c:v>6</c:v>
                </c:pt>
                <c:pt idx="1772">
                  <c:v>6</c:v>
                </c:pt>
                <c:pt idx="1773">
                  <c:v>6</c:v>
                </c:pt>
                <c:pt idx="1774">
                  <c:v>6</c:v>
                </c:pt>
                <c:pt idx="1775">
                  <c:v>6</c:v>
                </c:pt>
                <c:pt idx="1776">
                  <c:v>6</c:v>
                </c:pt>
                <c:pt idx="1777">
                  <c:v>4</c:v>
                </c:pt>
                <c:pt idx="1778">
                  <c:v>4</c:v>
                </c:pt>
                <c:pt idx="1779">
                  <c:v>4</c:v>
                </c:pt>
                <c:pt idx="1780">
                  <c:v>4</c:v>
                </c:pt>
                <c:pt idx="1781">
                  <c:v>4</c:v>
                </c:pt>
                <c:pt idx="1782">
                  <c:v>4</c:v>
                </c:pt>
                <c:pt idx="1783">
                  <c:v>4</c:v>
                </c:pt>
                <c:pt idx="1784">
                  <c:v>4</c:v>
                </c:pt>
                <c:pt idx="1785">
                  <c:v>4</c:v>
                </c:pt>
                <c:pt idx="1786">
                  <c:v>4</c:v>
                </c:pt>
                <c:pt idx="1787">
                  <c:v>4</c:v>
                </c:pt>
                <c:pt idx="1788">
                  <c:v>4</c:v>
                </c:pt>
                <c:pt idx="1789">
                  <c:v>4</c:v>
                </c:pt>
                <c:pt idx="1790">
                  <c:v>4</c:v>
                </c:pt>
                <c:pt idx="1791">
                  <c:v>4</c:v>
                </c:pt>
                <c:pt idx="1792">
                  <c:v>4</c:v>
                </c:pt>
                <c:pt idx="1793">
                  <c:v>4</c:v>
                </c:pt>
                <c:pt idx="1794">
                  <c:v>4</c:v>
                </c:pt>
                <c:pt idx="1795">
                  <c:v>5</c:v>
                </c:pt>
                <c:pt idx="1796">
                  <c:v>4</c:v>
                </c:pt>
                <c:pt idx="1797">
                  <c:v>4</c:v>
                </c:pt>
                <c:pt idx="1798">
                  <c:v>4</c:v>
                </c:pt>
                <c:pt idx="1799">
                  <c:v>4</c:v>
                </c:pt>
                <c:pt idx="1800">
                  <c:v>4</c:v>
                </c:pt>
                <c:pt idx="1801">
                  <c:v>4</c:v>
                </c:pt>
                <c:pt idx="1802">
                  <c:v>4</c:v>
                </c:pt>
                <c:pt idx="1803">
                  <c:v>4</c:v>
                </c:pt>
                <c:pt idx="1804">
                  <c:v>4</c:v>
                </c:pt>
                <c:pt idx="1805">
                  <c:v>4</c:v>
                </c:pt>
                <c:pt idx="1806">
                  <c:v>4</c:v>
                </c:pt>
                <c:pt idx="1807">
                  <c:v>4</c:v>
                </c:pt>
                <c:pt idx="1808">
                  <c:v>4</c:v>
                </c:pt>
                <c:pt idx="1809">
                  <c:v>4</c:v>
                </c:pt>
                <c:pt idx="1810">
                  <c:v>4</c:v>
                </c:pt>
                <c:pt idx="1811">
                  <c:v>5</c:v>
                </c:pt>
                <c:pt idx="1812">
                  <c:v>4</c:v>
                </c:pt>
                <c:pt idx="1813">
                  <c:v>4</c:v>
                </c:pt>
                <c:pt idx="1814">
                  <c:v>5</c:v>
                </c:pt>
                <c:pt idx="1815">
                  <c:v>4</c:v>
                </c:pt>
                <c:pt idx="1816">
                  <c:v>4</c:v>
                </c:pt>
                <c:pt idx="1817">
                  <c:v>5</c:v>
                </c:pt>
                <c:pt idx="1818">
                  <c:v>4</c:v>
                </c:pt>
                <c:pt idx="1819">
                  <c:v>5</c:v>
                </c:pt>
                <c:pt idx="1820">
                  <c:v>5</c:v>
                </c:pt>
                <c:pt idx="1821">
                  <c:v>4</c:v>
                </c:pt>
                <c:pt idx="1822">
                  <c:v>4</c:v>
                </c:pt>
                <c:pt idx="1823">
                  <c:v>4</c:v>
                </c:pt>
                <c:pt idx="1824">
                  <c:v>4</c:v>
                </c:pt>
                <c:pt idx="1825">
                  <c:v>4</c:v>
                </c:pt>
                <c:pt idx="1826">
                  <c:v>4</c:v>
                </c:pt>
                <c:pt idx="1827">
                  <c:v>4</c:v>
                </c:pt>
                <c:pt idx="1828">
                  <c:v>4</c:v>
                </c:pt>
                <c:pt idx="1829">
                  <c:v>4</c:v>
                </c:pt>
                <c:pt idx="1830">
                  <c:v>4</c:v>
                </c:pt>
                <c:pt idx="1831">
                  <c:v>4</c:v>
                </c:pt>
                <c:pt idx="1832">
                  <c:v>4</c:v>
                </c:pt>
                <c:pt idx="1833">
                  <c:v>4</c:v>
                </c:pt>
                <c:pt idx="1834">
                  <c:v>4</c:v>
                </c:pt>
                <c:pt idx="1835">
                  <c:v>4</c:v>
                </c:pt>
                <c:pt idx="1836">
                  <c:v>4</c:v>
                </c:pt>
                <c:pt idx="1837">
                  <c:v>4</c:v>
                </c:pt>
                <c:pt idx="1838">
                  <c:v>4</c:v>
                </c:pt>
                <c:pt idx="1839">
                  <c:v>4</c:v>
                </c:pt>
                <c:pt idx="1840">
                  <c:v>4</c:v>
                </c:pt>
                <c:pt idx="1841">
                  <c:v>4</c:v>
                </c:pt>
                <c:pt idx="1842">
                  <c:v>4</c:v>
                </c:pt>
                <c:pt idx="1843">
                  <c:v>4</c:v>
                </c:pt>
                <c:pt idx="1844">
                  <c:v>4</c:v>
                </c:pt>
                <c:pt idx="1845">
                  <c:v>4</c:v>
                </c:pt>
                <c:pt idx="1846">
                  <c:v>4</c:v>
                </c:pt>
                <c:pt idx="1847">
                  <c:v>4</c:v>
                </c:pt>
                <c:pt idx="1848">
                  <c:v>4</c:v>
                </c:pt>
                <c:pt idx="1849">
                  <c:v>4</c:v>
                </c:pt>
                <c:pt idx="1850">
                  <c:v>4</c:v>
                </c:pt>
                <c:pt idx="1851">
                  <c:v>4</c:v>
                </c:pt>
                <c:pt idx="1852">
                  <c:v>4</c:v>
                </c:pt>
                <c:pt idx="1853">
                  <c:v>4</c:v>
                </c:pt>
                <c:pt idx="1854">
                  <c:v>4</c:v>
                </c:pt>
                <c:pt idx="1855">
                  <c:v>4</c:v>
                </c:pt>
                <c:pt idx="1856">
                  <c:v>4</c:v>
                </c:pt>
                <c:pt idx="1857">
                  <c:v>4</c:v>
                </c:pt>
                <c:pt idx="1858">
                  <c:v>4</c:v>
                </c:pt>
                <c:pt idx="1859">
                  <c:v>4</c:v>
                </c:pt>
                <c:pt idx="1860">
                  <c:v>4</c:v>
                </c:pt>
                <c:pt idx="1861">
                  <c:v>4</c:v>
                </c:pt>
                <c:pt idx="1862">
                  <c:v>4</c:v>
                </c:pt>
                <c:pt idx="1863">
                  <c:v>4</c:v>
                </c:pt>
                <c:pt idx="1864">
                  <c:v>4</c:v>
                </c:pt>
                <c:pt idx="1865">
                  <c:v>4</c:v>
                </c:pt>
                <c:pt idx="1866">
                  <c:v>4</c:v>
                </c:pt>
                <c:pt idx="1867">
                  <c:v>4</c:v>
                </c:pt>
                <c:pt idx="1868">
                  <c:v>4</c:v>
                </c:pt>
                <c:pt idx="1869">
                  <c:v>4</c:v>
                </c:pt>
                <c:pt idx="1870">
                  <c:v>4</c:v>
                </c:pt>
                <c:pt idx="1871">
                  <c:v>4</c:v>
                </c:pt>
                <c:pt idx="1872">
                  <c:v>4</c:v>
                </c:pt>
                <c:pt idx="1873">
                  <c:v>4</c:v>
                </c:pt>
                <c:pt idx="1874">
                  <c:v>4</c:v>
                </c:pt>
                <c:pt idx="1875">
                  <c:v>4</c:v>
                </c:pt>
                <c:pt idx="1876">
                  <c:v>4</c:v>
                </c:pt>
                <c:pt idx="1877">
                  <c:v>4</c:v>
                </c:pt>
                <c:pt idx="1878">
                  <c:v>4</c:v>
                </c:pt>
                <c:pt idx="1879">
                  <c:v>4</c:v>
                </c:pt>
                <c:pt idx="1880">
                  <c:v>4</c:v>
                </c:pt>
                <c:pt idx="1881">
                  <c:v>4</c:v>
                </c:pt>
                <c:pt idx="1882">
                  <c:v>4</c:v>
                </c:pt>
                <c:pt idx="1883">
                  <c:v>4</c:v>
                </c:pt>
                <c:pt idx="1884">
                  <c:v>4</c:v>
                </c:pt>
                <c:pt idx="1885">
                  <c:v>4</c:v>
                </c:pt>
                <c:pt idx="1886">
                  <c:v>4</c:v>
                </c:pt>
                <c:pt idx="1887">
                  <c:v>4</c:v>
                </c:pt>
                <c:pt idx="1888">
                  <c:v>4</c:v>
                </c:pt>
                <c:pt idx="1889">
                  <c:v>4</c:v>
                </c:pt>
                <c:pt idx="1890">
                  <c:v>4</c:v>
                </c:pt>
                <c:pt idx="1891">
                  <c:v>4</c:v>
                </c:pt>
                <c:pt idx="1892">
                  <c:v>4</c:v>
                </c:pt>
                <c:pt idx="1893">
                  <c:v>4</c:v>
                </c:pt>
                <c:pt idx="1894">
                  <c:v>4</c:v>
                </c:pt>
                <c:pt idx="1895">
                  <c:v>4</c:v>
                </c:pt>
                <c:pt idx="1896">
                  <c:v>4</c:v>
                </c:pt>
                <c:pt idx="1897">
                  <c:v>4</c:v>
                </c:pt>
                <c:pt idx="1898">
                  <c:v>4</c:v>
                </c:pt>
                <c:pt idx="1899">
                  <c:v>4</c:v>
                </c:pt>
                <c:pt idx="1900">
                  <c:v>4</c:v>
                </c:pt>
                <c:pt idx="1901">
                  <c:v>4</c:v>
                </c:pt>
                <c:pt idx="1902">
                  <c:v>4</c:v>
                </c:pt>
                <c:pt idx="1903">
                  <c:v>4</c:v>
                </c:pt>
                <c:pt idx="1904">
                  <c:v>4</c:v>
                </c:pt>
                <c:pt idx="1905">
                  <c:v>4</c:v>
                </c:pt>
                <c:pt idx="1906">
                  <c:v>4</c:v>
                </c:pt>
                <c:pt idx="1907">
                  <c:v>4</c:v>
                </c:pt>
                <c:pt idx="1908">
                  <c:v>4</c:v>
                </c:pt>
                <c:pt idx="1909">
                  <c:v>4</c:v>
                </c:pt>
                <c:pt idx="1910">
                  <c:v>4</c:v>
                </c:pt>
                <c:pt idx="1911">
                  <c:v>4</c:v>
                </c:pt>
                <c:pt idx="1912">
                  <c:v>4</c:v>
                </c:pt>
                <c:pt idx="1913">
                  <c:v>4</c:v>
                </c:pt>
                <c:pt idx="1914">
                  <c:v>4</c:v>
                </c:pt>
                <c:pt idx="1915">
                  <c:v>4</c:v>
                </c:pt>
                <c:pt idx="1916">
                  <c:v>4</c:v>
                </c:pt>
                <c:pt idx="1917">
                  <c:v>4</c:v>
                </c:pt>
                <c:pt idx="1918">
                  <c:v>4</c:v>
                </c:pt>
                <c:pt idx="1919">
                  <c:v>4</c:v>
                </c:pt>
                <c:pt idx="1920">
                  <c:v>4</c:v>
                </c:pt>
                <c:pt idx="1921">
                  <c:v>4</c:v>
                </c:pt>
                <c:pt idx="1922">
                  <c:v>4</c:v>
                </c:pt>
                <c:pt idx="1923">
                  <c:v>4</c:v>
                </c:pt>
                <c:pt idx="1924">
                  <c:v>4</c:v>
                </c:pt>
                <c:pt idx="1925">
                  <c:v>4</c:v>
                </c:pt>
                <c:pt idx="1926">
                  <c:v>4</c:v>
                </c:pt>
                <c:pt idx="1927">
                  <c:v>4</c:v>
                </c:pt>
                <c:pt idx="1928">
                  <c:v>4</c:v>
                </c:pt>
                <c:pt idx="1929">
                  <c:v>4</c:v>
                </c:pt>
                <c:pt idx="1930">
                  <c:v>4</c:v>
                </c:pt>
                <c:pt idx="1931">
                  <c:v>4</c:v>
                </c:pt>
                <c:pt idx="1932">
                  <c:v>4</c:v>
                </c:pt>
                <c:pt idx="1933">
                  <c:v>4</c:v>
                </c:pt>
                <c:pt idx="1934">
                  <c:v>4</c:v>
                </c:pt>
                <c:pt idx="1935">
                  <c:v>4</c:v>
                </c:pt>
                <c:pt idx="1936">
                  <c:v>4</c:v>
                </c:pt>
                <c:pt idx="1937">
                  <c:v>4</c:v>
                </c:pt>
                <c:pt idx="1938">
                  <c:v>4</c:v>
                </c:pt>
                <c:pt idx="1939">
                  <c:v>4</c:v>
                </c:pt>
                <c:pt idx="1940">
                  <c:v>4</c:v>
                </c:pt>
                <c:pt idx="1941">
                  <c:v>4</c:v>
                </c:pt>
                <c:pt idx="1942">
                  <c:v>4</c:v>
                </c:pt>
                <c:pt idx="1943">
                  <c:v>4</c:v>
                </c:pt>
                <c:pt idx="1944">
                  <c:v>4</c:v>
                </c:pt>
                <c:pt idx="1945">
                  <c:v>4</c:v>
                </c:pt>
                <c:pt idx="1946">
                  <c:v>4</c:v>
                </c:pt>
                <c:pt idx="1947">
                  <c:v>4</c:v>
                </c:pt>
                <c:pt idx="1948">
                  <c:v>4</c:v>
                </c:pt>
                <c:pt idx="1949">
                  <c:v>4</c:v>
                </c:pt>
                <c:pt idx="1950">
                  <c:v>4</c:v>
                </c:pt>
                <c:pt idx="1951">
                  <c:v>4</c:v>
                </c:pt>
                <c:pt idx="1952">
                  <c:v>4</c:v>
                </c:pt>
                <c:pt idx="1953">
                  <c:v>4</c:v>
                </c:pt>
                <c:pt idx="1954">
                  <c:v>4</c:v>
                </c:pt>
                <c:pt idx="1955">
                  <c:v>4</c:v>
                </c:pt>
                <c:pt idx="1956">
                  <c:v>4</c:v>
                </c:pt>
                <c:pt idx="1957">
                  <c:v>4</c:v>
                </c:pt>
                <c:pt idx="1958">
                  <c:v>4</c:v>
                </c:pt>
                <c:pt idx="1959">
                  <c:v>6</c:v>
                </c:pt>
                <c:pt idx="1960">
                  <c:v>4</c:v>
                </c:pt>
                <c:pt idx="1961">
                  <c:v>6</c:v>
                </c:pt>
                <c:pt idx="1962">
                  <c:v>8</c:v>
                </c:pt>
                <c:pt idx="1963">
                  <c:v>8</c:v>
                </c:pt>
                <c:pt idx="1964">
                  <c:v>8</c:v>
                </c:pt>
                <c:pt idx="1965">
                  <c:v>8</c:v>
                </c:pt>
                <c:pt idx="1966">
                  <c:v>8</c:v>
                </c:pt>
                <c:pt idx="1967">
                  <c:v>8</c:v>
                </c:pt>
                <c:pt idx="1968">
                  <c:v>8</c:v>
                </c:pt>
                <c:pt idx="1969">
                  <c:v>6</c:v>
                </c:pt>
                <c:pt idx="1970">
                  <c:v>6</c:v>
                </c:pt>
                <c:pt idx="1971">
                  <c:v>6</c:v>
                </c:pt>
                <c:pt idx="1972">
                  <c:v>6</c:v>
                </c:pt>
                <c:pt idx="1973">
                  <c:v>6</c:v>
                </c:pt>
                <c:pt idx="1974">
                  <c:v>6</c:v>
                </c:pt>
                <c:pt idx="1975">
                  <c:v>6</c:v>
                </c:pt>
                <c:pt idx="1976">
                  <c:v>6</c:v>
                </c:pt>
                <c:pt idx="1977">
                  <c:v>6</c:v>
                </c:pt>
                <c:pt idx="1978">
                  <c:v>6</c:v>
                </c:pt>
                <c:pt idx="1979">
                  <c:v>6</c:v>
                </c:pt>
                <c:pt idx="1980">
                  <c:v>6</c:v>
                </c:pt>
                <c:pt idx="1981">
                  <c:v>6</c:v>
                </c:pt>
                <c:pt idx="1982">
                  <c:v>6</c:v>
                </c:pt>
                <c:pt idx="1983">
                  <c:v>4</c:v>
                </c:pt>
                <c:pt idx="1984">
                  <c:v>4</c:v>
                </c:pt>
                <c:pt idx="1985">
                  <c:v>6</c:v>
                </c:pt>
                <c:pt idx="1986">
                  <c:v>6</c:v>
                </c:pt>
                <c:pt idx="1987">
                  <c:v>6</c:v>
                </c:pt>
                <c:pt idx="1988">
                  <c:v>6</c:v>
                </c:pt>
                <c:pt idx="1989">
                  <c:v>8</c:v>
                </c:pt>
                <c:pt idx="1990">
                  <c:v>6</c:v>
                </c:pt>
                <c:pt idx="1991">
                  <c:v>8</c:v>
                </c:pt>
                <c:pt idx="1992">
                  <c:v>6</c:v>
                </c:pt>
                <c:pt idx="1993">
                  <c:v>6</c:v>
                </c:pt>
                <c:pt idx="1994">
                  <c:v>8</c:v>
                </c:pt>
                <c:pt idx="1995">
                  <c:v>6</c:v>
                </c:pt>
                <c:pt idx="1996">
                  <c:v>6</c:v>
                </c:pt>
                <c:pt idx="1997">
                  <c:v>6</c:v>
                </c:pt>
                <c:pt idx="1998">
                  <c:v>8</c:v>
                </c:pt>
                <c:pt idx="1999">
                  <c:v>8</c:v>
                </c:pt>
                <c:pt idx="2000">
                  <c:v>8</c:v>
                </c:pt>
                <c:pt idx="2001">
                  <c:v>8</c:v>
                </c:pt>
                <c:pt idx="2002">
                  <c:v>6</c:v>
                </c:pt>
                <c:pt idx="2003">
                  <c:v>6</c:v>
                </c:pt>
                <c:pt idx="2004">
                  <c:v>6</c:v>
                </c:pt>
                <c:pt idx="2005">
                  <c:v>6</c:v>
                </c:pt>
                <c:pt idx="2006">
                  <c:v>6</c:v>
                </c:pt>
                <c:pt idx="2007">
                  <c:v>6</c:v>
                </c:pt>
                <c:pt idx="2008">
                  <c:v>6</c:v>
                </c:pt>
                <c:pt idx="2009">
                  <c:v>6</c:v>
                </c:pt>
                <c:pt idx="2010">
                  <c:v>6</c:v>
                </c:pt>
                <c:pt idx="2011">
                  <c:v>6</c:v>
                </c:pt>
                <c:pt idx="2012">
                  <c:v>6</c:v>
                </c:pt>
                <c:pt idx="2013">
                  <c:v>6</c:v>
                </c:pt>
                <c:pt idx="2014">
                  <c:v>6</c:v>
                </c:pt>
                <c:pt idx="2015">
                  <c:v>6</c:v>
                </c:pt>
                <c:pt idx="2016">
                  <c:v>6</c:v>
                </c:pt>
                <c:pt idx="2017">
                  <c:v>6</c:v>
                </c:pt>
                <c:pt idx="2018">
                  <c:v>4</c:v>
                </c:pt>
                <c:pt idx="2019">
                  <c:v>4</c:v>
                </c:pt>
                <c:pt idx="2020">
                  <c:v>4</c:v>
                </c:pt>
                <c:pt idx="2021">
                  <c:v>4</c:v>
                </c:pt>
                <c:pt idx="2022">
                  <c:v>4</c:v>
                </c:pt>
                <c:pt idx="2023">
                  <c:v>6</c:v>
                </c:pt>
                <c:pt idx="2024">
                  <c:v>6</c:v>
                </c:pt>
                <c:pt idx="2025">
                  <c:v>6</c:v>
                </c:pt>
                <c:pt idx="2026">
                  <c:v>6</c:v>
                </c:pt>
                <c:pt idx="2027">
                  <c:v>6</c:v>
                </c:pt>
                <c:pt idx="2028">
                  <c:v>6</c:v>
                </c:pt>
                <c:pt idx="2029">
                  <c:v>6</c:v>
                </c:pt>
                <c:pt idx="2030">
                  <c:v>6</c:v>
                </c:pt>
                <c:pt idx="2031">
                  <c:v>8</c:v>
                </c:pt>
                <c:pt idx="2032">
                  <c:v>8</c:v>
                </c:pt>
                <c:pt idx="2033">
                  <c:v>8</c:v>
                </c:pt>
                <c:pt idx="2034">
                  <c:v>8</c:v>
                </c:pt>
                <c:pt idx="2035">
                  <c:v>8</c:v>
                </c:pt>
                <c:pt idx="2036">
                  <c:v>8</c:v>
                </c:pt>
                <c:pt idx="2037">
                  <c:v>8</c:v>
                </c:pt>
                <c:pt idx="2038">
                  <c:v>8</c:v>
                </c:pt>
                <c:pt idx="2039">
                  <c:v>8</c:v>
                </c:pt>
                <c:pt idx="2040">
                  <c:v>8</c:v>
                </c:pt>
                <c:pt idx="2041">
                  <c:v>8</c:v>
                </c:pt>
                <c:pt idx="2042">
                  <c:v>8</c:v>
                </c:pt>
                <c:pt idx="2043">
                  <c:v>8</c:v>
                </c:pt>
                <c:pt idx="2044">
                  <c:v>8</c:v>
                </c:pt>
                <c:pt idx="2045">
                  <c:v>8</c:v>
                </c:pt>
                <c:pt idx="2046">
                  <c:v>4</c:v>
                </c:pt>
                <c:pt idx="2047">
                  <c:v>4</c:v>
                </c:pt>
                <c:pt idx="2048">
                  <c:v>4</c:v>
                </c:pt>
                <c:pt idx="2049">
                  <c:v>4</c:v>
                </c:pt>
                <c:pt idx="2050">
                  <c:v>4</c:v>
                </c:pt>
                <c:pt idx="2051">
                  <c:v>4</c:v>
                </c:pt>
                <c:pt idx="2052">
                  <c:v>4</c:v>
                </c:pt>
                <c:pt idx="2053">
                  <c:v>4</c:v>
                </c:pt>
                <c:pt idx="2054">
                  <c:v>4</c:v>
                </c:pt>
                <c:pt idx="2055">
                  <c:v>4</c:v>
                </c:pt>
                <c:pt idx="2056">
                  <c:v>4</c:v>
                </c:pt>
                <c:pt idx="2057">
                  <c:v>4</c:v>
                </c:pt>
                <c:pt idx="2058">
                  <c:v>4</c:v>
                </c:pt>
                <c:pt idx="2059">
                  <c:v>6</c:v>
                </c:pt>
                <c:pt idx="2060">
                  <c:v>4</c:v>
                </c:pt>
                <c:pt idx="2061">
                  <c:v>8</c:v>
                </c:pt>
                <c:pt idx="2062">
                  <c:v>4</c:v>
                </c:pt>
                <c:pt idx="2063">
                  <c:v>6</c:v>
                </c:pt>
                <c:pt idx="2064">
                  <c:v>4</c:v>
                </c:pt>
                <c:pt idx="2065">
                  <c:v>6</c:v>
                </c:pt>
                <c:pt idx="2066">
                  <c:v>4</c:v>
                </c:pt>
                <c:pt idx="2067">
                  <c:v>8</c:v>
                </c:pt>
                <c:pt idx="2068">
                  <c:v>4</c:v>
                </c:pt>
                <c:pt idx="2069">
                  <c:v>8</c:v>
                </c:pt>
                <c:pt idx="2070">
                  <c:v>4</c:v>
                </c:pt>
                <c:pt idx="2071">
                  <c:v>4</c:v>
                </c:pt>
                <c:pt idx="2072">
                  <c:v>6</c:v>
                </c:pt>
                <c:pt idx="2073">
                  <c:v>4</c:v>
                </c:pt>
                <c:pt idx="2074">
                  <c:v>4</c:v>
                </c:pt>
                <c:pt idx="2075">
                  <c:v>8</c:v>
                </c:pt>
                <c:pt idx="2076">
                  <c:v>8</c:v>
                </c:pt>
                <c:pt idx="2077">
                  <c:v>4</c:v>
                </c:pt>
                <c:pt idx="2078">
                  <c:v>4</c:v>
                </c:pt>
                <c:pt idx="2079">
                  <c:v>4</c:v>
                </c:pt>
                <c:pt idx="2080">
                  <c:v>4</c:v>
                </c:pt>
                <c:pt idx="2081">
                  <c:v>4</c:v>
                </c:pt>
                <c:pt idx="2082">
                  <c:v>6</c:v>
                </c:pt>
                <c:pt idx="2083">
                  <c:v>8</c:v>
                </c:pt>
                <c:pt idx="2084">
                  <c:v>8</c:v>
                </c:pt>
                <c:pt idx="2085">
                  <c:v>4</c:v>
                </c:pt>
                <c:pt idx="2086">
                  <c:v>4</c:v>
                </c:pt>
                <c:pt idx="2087">
                  <c:v>4</c:v>
                </c:pt>
                <c:pt idx="2088">
                  <c:v>4</c:v>
                </c:pt>
                <c:pt idx="2089">
                  <c:v>8</c:v>
                </c:pt>
                <c:pt idx="2090">
                  <c:v>4</c:v>
                </c:pt>
                <c:pt idx="2091">
                  <c:v>4</c:v>
                </c:pt>
                <c:pt idx="2092">
                  <c:v>8</c:v>
                </c:pt>
                <c:pt idx="2093">
                  <c:v>4</c:v>
                </c:pt>
                <c:pt idx="2094">
                  <c:v>4</c:v>
                </c:pt>
                <c:pt idx="2095">
                  <c:v>4</c:v>
                </c:pt>
                <c:pt idx="2096">
                  <c:v>4</c:v>
                </c:pt>
                <c:pt idx="2097">
                  <c:v>4</c:v>
                </c:pt>
                <c:pt idx="2098">
                  <c:v>4</c:v>
                </c:pt>
                <c:pt idx="2099">
                  <c:v>4</c:v>
                </c:pt>
                <c:pt idx="2100">
                  <c:v>4</c:v>
                </c:pt>
                <c:pt idx="2101">
                  <c:v>5</c:v>
                </c:pt>
                <c:pt idx="2102">
                  <c:v>5</c:v>
                </c:pt>
                <c:pt idx="2103">
                  <c:v>5</c:v>
                </c:pt>
                <c:pt idx="2104">
                  <c:v>5</c:v>
                </c:pt>
                <c:pt idx="2105">
                  <c:v>5</c:v>
                </c:pt>
                <c:pt idx="2106">
                  <c:v>5</c:v>
                </c:pt>
                <c:pt idx="2107">
                  <c:v>6</c:v>
                </c:pt>
                <c:pt idx="2108">
                  <c:v>6</c:v>
                </c:pt>
                <c:pt idx="2109">
                  <c:v>6</c:v>
                </c:pt>
                <c:pt idx="2110">
                  <c:v>8</c:v>
                </c:pt>
                <c:pt idx="2111">
                  <c:v>8</c:v>
                </c:pt>
                <c:pt idx="2112">
                  <c:v>8</c:v>
                </c:pt>
                <c:pt idx="2113">
                  <c:v>5</c:v>
                </c:pt>
                <c:pt idx="2114">
                  <c:v>5</c:v>
                </c:pt>
                <c:pt idx="2115">
                  <c:v>5</c:v>
                </c:pt>
                <c:pt idx="2116">
                  <c:v>8</c:v>
                </c:pt>
                <c:pt idx="2117">
                  <c:v>8</c:v>
                </c:pt>
                <c:pt idx="2118">
                  <c:v>8</c:v>
                </c:pt>
                <c:pt idx="2119">
                  <c:v>6</c:v>
                </c:pt>
                <c:pt idx="2120">
                  <c:v>6</c:v>
                </c:pt>
                <c:pt idx="2121">
                  <c:v>6</c:v>
                </c:pt>
                <c:pt idx="2122">
                  <c:v>4</c:v>
                </c:pt>
                <c:pt idx="2123">
                  <c:v>4</c:v>
                </c:pt>
                <c:pt idx="2124">
                  <c:v>4</c:v>
                </c:pt>
                <c:pt idx="2125">
                  <c:v>4</c:v>
                </c:pt>
                <c:pt idx="2126">
                  <c:v>4</c:v>
                </c:pt>
                <c:pt idx="2127">
                  <c:v>4</c:v>
                </c:pt>
                <c:pt idx="2128">
                  <c:v>4</c:v>
                </c:pt>
                <c:pt idx="2129">
                  <c:v>4</c:v>
                </c:pt>
                <c:pt idx="2130">
                  <c:v>4</c:v>
                </c:pt>
                <c:pt idx="2131">
                  <c:v>4</c:v>
                </c:pt>
                <c:pt idx="2132">
                  <c:v>4</c:v>
                </c:pt>
                <c:pt idx="2133">
                  <c:v>4</c:v>
                </c:pt>
                <c:pt idx="2134">
                  <c:v>4</c:v>
                </c:pt>
                <c:pt idx="2135">
                  <c:v>4</c:v>
                </c:pt>
                <c:pt idx="2136">
                  <c:v>4</c:v>
                </c:pt>
                <c:pt idx="2137">
                  <c:v>4</c:v>
                </c:pt>
                <c:pt idx="2138">
                  <c:v>4</c:v>
                </c:pt>
                <c:pt idx="2139">
                  <c:v>4</c:v>
                </c:pt>
                <c:pt idx="2140">
                  <c:v>4</c:v>
                </c:pt>
                <c:pt idx="2141">
                  <c:v>4</c:v>
                </c:pt>
                <c:pt idx="2142">
                  <c:v>6</c:v>
                </c:pt>
                <c:pt idx="2143">
                  <c:v>6</c:v>
                </c:pt>
                <c:pt idx="2144">
                  <c:v>6</c:v>
                </c:pt>
                <c:pt idx="2145">
                  <c:v>6</c:v>
                </c:pt>
                <c:pt idx="2146">
                  <c:v>6</c:v>
                </c:pt>
                <c:pt idx="2147">
                  <c:v>6</c:v>
                </c:pt>
                <c:pt idx="2148">
                  <c:v>6</c:v>
                </c:pt>
                <c:pt idx="2149">
                  <c:v>6</c:v>
                </c:pt>
                <c:pt idx="2150">
                  <c:v>4</c:v>
                </c:pt>
                <c:pt idx="2151">
                  <c:v>4</c:v>
                </c:pt>
                <c:pt idx="2152">
                  <c:v>4</c:v>
                </c:pt>
                <c:pt idx="2153">
                  <c:v>4</c:v>
                </c:pt>
                <c:pt idx="2154">
                  <c:v>4</c:v>
                </c:pt>
                <c:pt idx="2155">
                  <c:v>4</c:v>
                </c:pt>
                <c:pt idx="2156">
                  <c:v>4</c:v>
                </c:pt>
                <c:pt idx="2157">
                  <c:v>4</c:v>
                </c:pt>
                <c:pt idx="2158">
                  <c:v>4</c:v>
                </c:pt>
                <c:pt idx="2159">
                  <c:v>4</c:v>
                </c:pt>
                <c:pt idx="2160">
                  <c:v>4</c:v>
                </c:pt>
                <c:pt idx="2161">
                  <c:v>4</c:v>
                </c:pt>
                <c:pt idx="2162">
                  <c:v>4</c:v>
                </c:pt>
                <c:pt idx="2163">
                  <c:v>4</c:v>
                </c:pt>
                <c:pt idx="2164">
                  <c:v>4</c:v>
                </c:pt>
                <c:pt idx="2165">
                  <c:v>4</c:v>
                </c:pt>
                <c:pt idx="2166">
                  <c:v>8</c:v>
                </c:pt>
                <c:pt idx="2167">
                  <c:v>8</c:v>
                </c:pt>
                <c:pt idx="2168">
                  <c:v>8</c:v>
                </c:pt>
                <c:pt idx="2169">
                  <c:v>8</c:v>
                </c:pt>
                <c:pt idx="2170">
                  <c:v>6</c:v>
                </c:pt>
                <c:pt idx="2171">
                  <c:v>6</c:v>
                </c:pt>
                <c:pt idx="2172">
                  <c:v>8</c:v>
                </c:pt>
                <c:pt idx="2173">
                  <c:v>8</c:v>
                </c:pt>
                <c:pt idx="2174">
                  <c:v>8</c:v>
                </c:pt>
                <c:pt idx="2175">
                  <c:v>8</c:v>
                </c:pt>
                <c:pt idx="2176">
                  <c:v>8</c:v>
                </c:pt>
                <c:pt idx="2177">
                  <c:v>6</c:v>
                </c:pt>
                <c:pt idx="2178">
                  <c:v>6</c:v>
                </c:pt>
                <c:pt idx="2179">
                  <c:v>8</c:v>
                </c:pt>
                <c:pt idx="2180">
                  <c:v>6</c:v>
                </c:pt>
                <c:pt idx="2181">
                  <c:v>6</c:v>
                </c:pt>
                <c:pt idx="2182">
                  <c:v>8</c:v>
                </c:pt>
                <c:pt idx="2183">
                  <c:v>8</c:v>
                </c:pt>
                <c:pt idx="2184">
                  <c:v>4</c:v>
                </c:pt>
                <c:pt idx="2185">
                  <c:v>8</c:v>
                </c:pt>
                <c:pt idx="2186">
                  <c:v>4</c:v>
                </c:pt>
                <c:pt idx="2187">
                  <c:v>4</c:v>
                </c:pt>
                <c:pt idx="2188">
                  <c:v>4</c:v>
                </c:pt>
                <c:pt idx="2189">
                  <c:v>8</c:v>
                </c:pt>
                <c:pt idx="2190">
                  <c:v>8</c:v>
                </c:pt>
                <c:pt idx="2191">
                  <c:v>8</c:v>
                </c:pt>
                <c:pt idx="2192">
                  <c:v>8</c:v>
                </c:pt>
                <c:pt idx="2193">
                  <c:v>4</c:v>
                </c:pt>
                <c:pt idx="2194">
                  <c:v>4</c:v>
                </c:pt>
                <c:pt idx="2195">
                  <c:v>8</c:v>
                </c:pt>
                <c:pt idx="2196">
                  <c:v>8</c:v>
                </c:pt>
                <c:pt idx="2197">
                  <c:v>4</c:v>
                </c:pt>
                <c:pt idx="2198">
                  <c:v>4</c:v>
                </c:pt>
                <c:pt idx="2199">
                  <c:v>4</c:v>
                </c:pt>
                <c:pt idx="2200">
                  <c:v>8</c:v>
                </c:pt>
                <c:pt idx="2201">
                  <c:v>4</c:v>
                </c:pt>
                <c:pt idx="2202">
                  <c:v>8</c:v>
                </c:pt>
                <c:pt idx="2203">
                  <c:v>4</c:v>
                </c:pt>
                <c:pt idx="2204">
                  <c:v>4</c:v>
                </c:pt>
                <c:pt idx="2205">
                  <c:v>4</c:v>
                </c:pt>
                <c:pt idx="2206">
                  <c:v>4</c:v>
                </c:pt>
                <c:pt idx="2207">
                  <c:v>4</c:v>
                </c:pt>
                <c:pt idx="2208">
                  <c:v>4</c:v>
                </c:pt>
                <c:pt idx="2209">
                  <c:v>4</c:v>
                </c:pt>
                <c:pt idx="2210">
                  <c:v>4</c:v>
                </c:pt>
                <c:pt idx="2211">
                  <c:v>4</c:v>
                </c:pt>
                <c:pt idx="2212">
                  <c:v>4</c:v>
                </c:pt>
                <c:pt idx="2213">
                  <c:v>6</c:v>
                </c:pt>
                <c:pt idx="2214">
                  <c:v>6</c:v>
                </c:pt>
                <c:pt idx="2215">
                  <c:v>6</c:v>
                </c:pt>
                <c:pt idx="2216">
                  <c:v>4</c:v>
                </c:pt>
                <c:pt idx="2217">
                  <c:v>6</c:v>
                </c:pt>
                <c:pt idx="2218">
                  <c:v>4</c:v>
                </c:pt>
                <c:pt idx="2219">
                  <c:v>4</c:v>
                </c:pt>
                <c:pt idx="2220">
                  <c:v>6</c:v>
                </c:pt>
                <c:pt idx="2221">
                  <c:v>4</c:v>
                </c:pt>
                <c:pt idx="2222">
                  <c:v>4</c:v>
                </c:pt>
                <c:pt idx="2223">
                  <c:v>6</c:v>
                </c:pt>
                <c:pt idx="2224">
                  <c:v>6</c:v>
                </c:pt>
                <c:pt idx="2225">
                  <c:v>4</c:v>
                </c:pt>
                <c:pt idx="2226">
                  <c:v>4</c:v>
                </c:pt>
                <c:pt idx="2227">
                  <c:v>6</c:v>
                </c:pt>
                <c:pt idx="2228">
                  <c:v>4</c:v>
                </c:pt>
                <c:pt idx="2229">
                  <c:v>6</c:v>
                </c:pt>
                <c:pt idx="2230">
                  <c:v>6</c:v>
                </c:pt>
                <c:pt idx="2231">
                  <c:v>6</c:v>
                </c:pt>
                <c:pt idx="2232">
                  <c:v>4</c:v>
                </c:pt>
                <c:pt idx="2233">
                  <c:v>6</c:v>
                </c:pt>
                <c:pt idx="2234">
                  <c:v>4</c:v>
                </c:pt>
                <c:pt idx="2235">
                  <c:v>4</c:v>
                </c:pt>
                <c:pt idx="2236">
                  <c:v>6</c:v>
                </c:pt>
                <c:pt idx="2237">
                  <c:v>6</c:v>
                </c:pt>
                <c:pt idx="2238">
                  <c:v>6</c:v>
                </c:pt>
                <c:pt idx="2239">
                  <c:v>4</c:v>
                </c:pt>
                <c:pt idx="2240">
                  <c:v>6</c:v>
                </c:pt>
                <c:pt idx="2241">
                  <c:v>4</c:v>
                </c:pt>
                <c:pt idx="2242">
                  <c:v>6</c:v>
                </c:pt>
                <c:pt idx="2243">
                  <c:v>4</c:v>
                </c:pt>
                <c:pt idx="2244">
                  <c:v>4</c:v>
                </c:pt>
                <c:pt idx="2245">
                  <c:v>4</c:v>
                </c:pt>
                <c:pt idx="2246">
                  <c:v>6</c:v>
                </c:pt>
                <c:pt idx="2247">
                  <c:v>6</c:v>
                </c:pt>
                <c:pt idx="2248">
                  <c:v>4</c:v>
                </c:pt>
                <c:pt idx="2249">
                  <c:v>4</c:v>
                </c:pt>
                <c:pt idx="2250">
                  <c:v>4</c:v>
                </c:pt>
                <c:pt idx="2251">
                  <c:v>4</c:v>
                </c:pt>
                <c:pt idx="2252">
                  <c:v>4</c:v>
                </c:pt>
                <c:pt idx="2253">
                  <c:v>4</c:v>
                </c:pt>
                <c:pt idx="2254">
                  <c:v>4</c:v>
                </c:pt>
                <c:pt idx="2255">
                  <c:v>6</c:v>
                </c:pt>
                <c:pt idx="2256">
                  <c:v>6</c:v>
                </c:pt>
                <c:pt idx="2257">
                  <c:v>4</c:v>
                </c:pt>
                <c:pt idx="2258">
                  <c:v>4</c:v>
                </c:pt>
                <c:pt idx="2259">
                  <c:v>4</c:v>
                </c:pt>
                <c:pt idx="2260">
                  <c:v>6</c:v>
                </c:pt>
                <c:pt idx="2261">
                  <c:v>6</c:v>
                </c:pt>
                <c:pt idx="2262">
                  <c:v>4</c:v>
                </c:pt>
                <c:pt idx="2263">
                  <c:v>4</c:v>
                </c:pt>
                <c:pt idx="2264">
                  <c:v>4</c:v>
                </c:pt>
                <c:pt idx="2265">
                  <c:v>4</c:v>
                </c:pt>
                <c:pt idx="2266">
                  <c:v>5</c:v>
                </c:pt>
                <c:pt idx="2267">
                  <c:v>5</c:v>
                </c:pt>
                <c:pt idx="2268">
                  <c:v>4</c:v>
                </c:pt>
                <c:pt idx="2269">
                  <c:v>4</c:v>
                </c:pt>
                <c:pt idx="2270">
                  <c:v>5</c:v>
                </c:pt>
                <c:pt idx="2271">
                  <c:v>5</c:v>
                </c:pt>
                <c:pt idx="2272">
                  <c:v>4</c:v>
                </c:pt>
                <c:pt idx="2273">
                  <c:v>4</c:v>
                </c:pt>
                <c:pt idx="2274">
                  <c:v>5</c:v>
                </c:pt>
                <c:pt idx="2275">
                  <c:v>4</c:v>
                </c:pt>
                <c:pt idx="2276">
                  <c:v>5</c:v>
                </c:pt>
                <c:pt idx="2277">
                  <c:v>4</c:v>
                </c:pt>
                <c:pt idx="2278">
                  <c:v>4</c:v>
                </c:pt>
                <c:pt idx="2279">
                  <c:v>6</c:v>
                </c:pt>
                <c:pt idx="2280">
                  <c:v>4</c:v>
                </c:pt>
                <c:pt idx="2281">
                  <c:v>4</c:v>
                </c:pt>
                <c:pt idx="2282">
                  <c:v>4</c:v>
                </c:pt>
                <c:pt idx="2283">
                  <c:v>6</c:v>
                </c:pt>
                <c:pt idx="2284">
                  <c:v>4</c:v>
                </c:pt>
                <c:pt idx="2285">
                  <c:v>4</c:v>
                </c:pt>
                <c:pt idx="2286">
                  <c:v>4</c:v>
                </c:pt>
                <c:pt idx="2287">
                  <c:v>6</c:v>
                </c:pt>
                <c:pt idx="2288">
                  <c:v>4</c:v>
                </c:pt>
                <c:pt idx="2289">
                  <c:v>6</c:v>
                </c:pt>
                <c:pt idx="2290">
                  <c:v>6</c:v>
                </c:pt>
                <c:pt idx="2291">
                  <c:v>4</c:v>
                </c:pt>
                <c:pt idx="2292">
                  <c:v>6</c:v>
                </c:pt>
                <c:pt idx="2293">
                  <c:v>6</c:v>
                </c:pt>
                <c:pt idx="2294">
                  <c:v>6</c:v>
                </c:pt>
                <c:pt idx="2295">
                  <c:v>6</c:v>
                </c:pt>
                <c:pt idx="2296">
                  <c:v>6</c:v>
                </c:pt>
                <c:pt idx="2297">
                  <c:v>6</c:v>
                </c:pt>
                <c:pt idx="2298">
                  <c:v>6</c:v>
                </c:pt>
                <c:pt idx="2299">
                  <c:v>6</c:v>
                </c:pt>
                <c:pt idx="2300">
                  <c:v>4</c:v>
                </c:pt>
                <c:pt idx="2301">
                  <c:v>4</c:v>
                </c:pt>
                <c:pt idx="2302">
                  <c:v>6</c:v>
                </c:pt>
                <c:pt idx="2303">
                  <c:v>4</c:v>
                </c:pt>
                <c:pt idx="2304">
                  <c:v>4</c:v>
                </c:pt>
                <c:pt idx="2305">
                  <c:v>4</c:v>
                </c:pt>
                <c:pt idx="2306">
                  <c:v>6</c:v>
                </c:pt>
                <c:pt idx="2307">
                  <c:v>4</c:v>
                </c:pt>
                <c:pt idx="2308">
                  <c:v>6</c:v>
                </c:pt>
                <c:pt idx="2309">
                  <c:v>6</c:v>
                </c:pt>
                <c:pt idx="2310">
                  <c:v>4</c:v>
                </c:pt>
                <c:pt idx="2311">
                  <c:v>8</c:v>
                </c:pt>
                <c:pt idx="2312">
                  <c:v>8</c:v>
                </c:pt>
                <c:pt idx="2313">
                  <c:v>8</c:v>
                </c:pt>
                <c:pt idx="2314">
                  <c:v>8</c:v>
                </c:pt>
                <c:pt idx="2315">
                  <c:v>8</c:v>
                </c:pt>
                <c:pt idx="2316">
                  <c:v>8</c:v>
                </c:pt>
                <c:pt idx="2317">
                  <c:v>8</c:v>
                </c:pt>
                <c:pt idx="2318">
                  <c:v>4</c:v>
                </c:pt>
                <c:pt idx="2319">
                  <c:v>4</c:v>
                </c:pt>
                <c:pt idx="2320">
                  <c:v>4</c:v>
                </c:pt>
                <c:pt idx="2321">
                  <c:v>4</c:v>
                </c:pt>
                <c:pt idx="2322">
                  <c:v>4</c:v>
                </c:pt>
                <c:pt idx="2323">
                  <c:v>4</c:v>
                </c:pt>
                <c:pt idx="2324">
                  <c:v>4</c:v>
                </c:pt>
                <c:pt idx="2325">
                  <c:v>4</c:v>
                </c:pt>
                <c:pt idx="2326">
                  <c:v>4</c:v>
                </c:pt>
                <c:pt idx="2327">
                  <c:v>4</c:v>
                </c:pt>
                <c:pt idx="2328">
                  <c:v>4</c:v>
                </c:pt>
                <c:pt idx="2329">
                  <c:v>4</c:v>
                </c:pt>
                <c:pt idx="2330">
                  <c:v>4</c:v>
                </c:pt>
                <c:pt idx="2331">
                  <c:v>6</c:v>
                </c:pt>
                <c:pt idx="2332">
                  <c:v>6</c:v>
                </c:pt>
                <c:pt idx="2333">
                  <c:v>6</c:v>
                </c:pt>
                <c:pt idx="2334">
                  <c:v>4</c:v>
                </c:pt>
                <c:pt idx="2335">
                  <c:v>6</c:v>
                </c:pt>
                <c:pt idx="2336">
                  <c:v>6</c:v>
                </c:pt>
                <c:pt idx="2337">
                  <c:v>6</c:v>
                </c:pt>
                <c:pt idx="2338">
                  <c:v>4</c:v>
                </c:pt>
                <c:pt idx="2339">
                  <c:v>10</c:v>
                </c:pt>
                <c:pt idx="2340">
                  <c:v>10</c:v>
                </c:pt>
                <c:pt idx="2341">
                  <c:v>4</c:v>
                </c:pt>
                <c:pt idx="2342">
                  <c:v>4</c:v>
                </c:pt>
                <c:pt idx="2343">
                  <c:v>4</c:v>
                </c:pt>
                <c:pt idx="2344">
                  <c:v>4</c:v>
                </c:pt>
                <c:pt idx="2345">
                  <c:v>4</c:v>
                </c:pt>
                <c:pt idx="2346">
                  <c:v>6</c:v>
                </c:pt>
                <c:pt idx="2347">
                  <c:v>6</c:v>
                </c:pt>
                <c:pt idx="2348">
                  <c:v>6</c:v>
                </c:pt>
                <c:pt idx="2349">
                  <c:v>6</c:v>
                </c:pt>
                <c:pt idx="2350">
                  <c:v>4</c:v>
                </c:pt>
                <c:pt idx="2351">
                  <c:v>4</c:v>
                </c:pt>
                <c:pt idx="2352">
                  <c:v>4</c:v>
                </c:pt>
                <c:pt idx="2353">
                  <c:v>4</c:v>
                </c:pt>
                <c:pt idx="2354">
                  <c:v>4</c:v>
                </c:pt>
                <c:pt idx="2355">
                  <c:v>4</c:v>
                </c:pt>
                <c:pt idx="2356">
                  <c:v>4</c:v>
                </c:pt>
                <c:pt idx="2357">
                  <c:v>4</c:v>
                </c:pt>
                <c:pt idx="2358">
                  <c:v>4</c:v>
                </c:pt>
                <c:pt idx="2359">
                  <c:v>4</c:v>
                </c:pt>
                <c:pt idx="2360">
                  <c:v>4</c:v>
                </c:pt>
                <c:pt idx="2361">
                  <c:v>4</c:v>
                </c:pt>
                <c:pt idx="2362">
                  <c:v>4</c:v>
                </c:pt>
                <c:pt idx="2363">
                  <c:v>4</c:v>
                </c:pt>
                <c:pt idx="2364">
                  <c:v>4</c:v>
                </c:pt>
                <c:pt idx="2365">
                  <c:v>4</c:v>
                </c:pt>
                <c:pt idx="2366">
                  <c:v>4</c:v>
                </c:pt>
                <c:pt idx="2367">
                  <c:v>4</c:v>
                </c:pt>
                <c:pt idx="2368">
                  <c:v>4</c:v>
                </c:pt>
                <c:pt idx="2369">
                  <c:v>4</c:v>
                </c:pt>
                <c:pt idx="2370">
                  <c:v>6</c:v>
                </c:pt>
                <c:pt idx="2371">
                  <c:v>8</c:v>
                </c:pt>
                <c:pt idx="2372">
                  <c:v>6</c:v>
                </c:pt>
                <c:pt idx="2373">
                  <c:v>6</c:v>
                </c:pt>
                <c:pt idx="2374">
                  <c:v>6</c:v>
                </c:pt>
                <c:pt idx="2375">
                  <c:v>8</c:v>
                </c:pt>
                <c:pt idx="2376">
                  <c:v>6</c:v>
                </c:pt>
                <c:pt idx="2377">
                  <c:v>8</c:v>
                </c:pt>
                <c:pt idx="2378">
                  <c:v>6</c:v>
                </c:pt>
                <c:pt idx="2379">
                  <c:v>8</c:v>
                </c:pt>
                <c:pt idx="2380">
                  <c:v>6</c:v>
                </c:pt>
                <c:pt idx="2381">
                  <c:v>6</c:v>
                </c:pt>
                <c:pt idx="2382">
                  <c:v>8</c:v>
                </c:pt>
                <c:pt idx="2383">
                  <c:v>6</c:v>
                </c:pt>
                <c:pt idx="2384">
                  <c:v>6</c:v>
                </c:pt>
                <c:pt idx="2385">
                  <c:v>6</c:v>
                </c:pt>
                <c:pt idx="2386">
                  <c:v>6</c:v>
                </c:pt>
                <c:pt idx="2387">
                  <c:v>6</c:v>
                </c:pt>
                <c:pt idx="2388">
                  <c:v>6</c:v>
                </c:pt>
                <c:pt idx="2389">
                  <c:v>6</c:v>
                </c:pt>
                <c:pt idx="2390">
                  <c:v>6</c:v>
                </c:pt>
                <c:pt idx="2391">
                  <c:v>6</c:v>
                </c:pt>
                <c:pt idx="2392">
                  <c:v>6</c:v>
                </c:pt>
                <c:pt idx="2393">
                  <c:v>4</c:v>
                </c:pt>
                <c:pt idx="2394">
                  <c:v>4</c:v>
                </c:pt>
                <c:pt idx="2395">
                  <c:v>4</c:v>
                </c:pt>
                <c:pt idx="2396">
                  <c:v>6</c:v>
                </c:pt>
                <c:pt idx="2397">
                  <c:v>4</c:v>
                </c:pt>
                <c:pt idx="2398">
                  <c:v>4</c:v>
                </c:pt>
                <c:pt idx="2399">
                  <c:v>4</c:v>
                </c:pt>
                <c:pt idx="2400">
                  <c:v>4</c:v>
                </c:pt>
                <c:pt idx="2401">
                  <c:v>4</c:v>
                </c:pt>
                <c:pt idx="2402">
                  <c:v>4</c:v>
                </c:pt>
                <c:pt idx="2403">
                  <c:v>4</c:v>
                </c:pt>
                <c:pt idx="2404">
                  <c:v>4</c:v>
                </c:pt>
                <c:pt idx="2405">
                  <c:v>4</c:v>
                </c:pt>
                <c:pt idx="2406">
                  <c:v>4</c:v>
                </c:pt>
                <c:pt idx="2407">
                  <c:v>4</c:v>
                </c:pt>
                <c:pt idx="2408">
                  <c:v>6</c:v>
                </c:pt>
                <c:pt idx="2409">
                  <c:v>4</c:v>
                </c:pt>
                <c:pt idx="2410">
                  <c:v>4</c:v>
                </c:pt>
                <c:pt idx="2411">
                  <c:v>4</c:v>
                </c:pt>
                <c:pt idx="2412">
                  <c:v>4</c:v>
                </c:pt>
                <c:pt idx="2413">
                  <c:v>4</c:v>
                </c:pt>
                <c:pt idx="2414">
                  <c:v>4</c:v>
                </c:pt>
                <c:pt idx="2415">
                  <c:v>4</c:v>
                </c:pt>
                <c:pt idx="2416">
                  <c:v>4</c:v>
                </c:pt>
                <c:pt idx="2417">
                  <c:v>4</c:v>
                </c:pt>
                <c:pt idx="2418">
                  <c:v>4</c:v>
                </c:pt>
                <c:pt idx="2419">
                  <c:v>4</c:v>
                </c:pt>
                <c:pt idx="2420">
                  <c:v>4</c:v>
                </c:pt>
                <c:pt idx="2421">
                  <c:v>4</c:v>
                </c:pt>
                <c:pt idx="2422">
                  <c:v>4</c:v>
                </c:pt>
                <c:pt idx="2423">
                  <c:v>4</c:v>
                </c:pt>
                <c:pt idx="2424">
                  <c:v>4</c:v>
                </c:pt>
                <c:pt idx="2425">
                  <c:v>6</c:v>
                </c:pt>
                <c:pt idx="2426">
                  <c:v>4</c:v>
                </c:pt>
                <c:pt idx="2427">
                  <c:v>4</c:v>
                </c:pt>
                <c:pt idx="2428">
                  <c:v>4</c:v>
                </c:pt>
                <c:pt idx="2429">
                  <c:v>4</c:v>
                </c:pt>
                <c:pt idx="2430">
                  <c:v>4</c:v>
                </c:pt>
                <c:pt idx="2431">
                  <c:v>4</c:v>
                </c:pt>
                <c:pt idx="2432">
                  <c:v>4</c:v>
                </c:pt>
                <c:pt idx="2433">
                  <c:v>4</c:v>
                </c:pt>
                <c:pt idx="2434">
                  <c:v>4</c:v>
                </c:pt>
                <c:pt idx="2435">
                  <c:v>4</c:v>
                </c:pt>
                <c:pt idx="2436">
                  <c:v>4</c:v>
                </c:pt>
                <c:pt idx="2437">
                  <c:v>4</c:v>
                </c:pt>
                <c:pt idx="2438">
                  <c:v>4</c:v>
                </c:pt>
                <c:pt idx="2439">
                  <c:v>4</c:v>
                </c:pt>
                <c:pt idx="2440">
                  <c:v>4</c:v>
                </c:pt>
                <c:pt idx="2441">
                  <c:v>4</c:v>
                </c:pt>
                <c:pt idx="2442">
                  <c:v>4</c:v>
                </c:pt>
                <c:pt idx="2443">
                  <c:v>6</c:v>
                </c:pt>
                <c:pt idx="2444">
                  <c:v>6</c:v>
                </c:pt>
                <c:pt idx="2445">
                  <c:v>6</c:v>
                </c:pt>
                <c:pt idx="2446">
                  <c:v>8</c:v>
                </c:pt>
                <c:pt idx="2447">
                  <c:v>8</c:v>
                </c:pt>
                <c:pt idx="2448">
                  <c:v>8</c:v>
                </c:pt>
                <c:pt idx="2449">
                  <c:v>8</c:v>
                </c:pt>
                <c:pt idx="2450">
                  <c:v>6</c:v>
                </c:pt>
                <c:pt idx="2451">
                  <c:v>8</c:v>
                </c:pt>
                <c:pt idx="2452">
                  <c:v>8</c:v>
                </c:pt>
                <c:pt idx="2453">
                  <c:v>8</c:v>
                </c:pt>
                <c:pt idx="2454">
                  <c:v>8</c:v>
                </c:pt>
                <c:pt idx="2455">
                  <c:v>6</c:v>
                </c:pt>
                <c:pt idx="2456">
                  <c:v>8</c:v>
                </c:pt>
                <c:pt idx="2457">
                  <c:v>8</c:v>
                </c:pt>
                <c:pt idx="2458">
                  <c:v>6</c:v>
                </c:pt>
                <c:pt idx="2459">
                  <c:v>8</c:v>
                </c:pt>
                <c:pt idx="2460">
                  <c:v>8</c:v>
                </c:pt>
                <c:pt idx="2461">
                  <c:v>8</c:v>
                </c:pt>
                <c:pt idx="2462">
                  <c:v>6</c:v>
                </c:pt>
                <c:pt idx="2463">
                  <c:v>8</c:v>
                </c:pt>
                <c:pt idx="2464">
                  <c:v>8</c:v>
                </c:pt>
                <c:pt idx="2465">
                  <c:v>8</c:v>
                </c:pt>
                <c:pt idx="2466">
                  <c:v>8</c:v>
                </c:pt>
                <c:pt idx="2467">
                  <c:v>8</c:v>
                </c:pt>
                <c:pt idx="2468">
                  <c:v>8</c:v>
                </c:pt>
                <c:pt idx="2469">
                  <c:v>8</c:v>
                </c:pt>
                <c:pt idx="2470">
                  <c:v>8</c:v>
                </c:pt>
                <c:pt idx="2471">
                  <c:v>8</c:v>
                </c:pt>
                <c:pt idx="2472">
                  <c:v>6</c:v>
                </c:pt>
                <c:pt idx="2473">
                  <c:v>8</c:v>
                </c:pt>
                <c:pt idx="2474">
                  <c:v>8</c:v>
                </c:pt>
                <c:pt idx="2475">
                  <c:v>6</c:v>
                </c:pt>
                <c:pt idx="2476">
                  <c:v>8</c:v>
                </c:pt>
                <c:pt idx="2477">
                  <c:v>8</c:v>
                </c:pt>
                <c:pt idx="2478">
                  <c:v>8</c:v>
                </c:pt>
                <c:pt idx="2479">
                  <c:v>8</c:v>
                </c:pt>
                <c:pt idx="2480">
                  <c:v>8</c:v>
                </c:pt>
                <c:pt idx="2481">
                  <c:v>8</c:v>
                </c:pt>
                <c:pt idx="2482">
                  <c:v>8</c:v>
                </c:pt>
                <c:pt idx="2483">
                  <c:v>6</c:v>
                </c:pt>
                <c:pt idx="2484">
                  <c:v>8</c:v>
                </c:pt>
                <c:pt idx="2485">
                  <c:v>6</c:v>
                </c:pt>
                <c:pt idx="2486">
                  <c:v>6</c:v>
                </c:pt>
                <c:pt idx="2487">
                  <c:v>6</c:v>
                </c:pt>
                <c:pt idx="2488">
                  <c:v>6</c:v>
                </c:pt>
                <c:pt idx="2489">
                  <c:v>8</c:v>
                </c:pt>
                <c:pt idx="2490">
                  <c:v>6</c:v>
                </c:pt>
                <c:pt idx="2491">
                  <c:v>8</c:v>
                </c:pt>
                <c:pt idx="2492">
                  <c:v>8</c:v>
                </c:pt>
                <c:pt idx="2493">
                  <c:v>8</c:v>
                </c:pt>
                <c:pt idx="2494">
                  <c:v>6</c:v>
                </c:pt>
                <c:pt idx="2495">
                  <c:v>8</c:v>
                </c:pt>
                <c:pt idx="2496">
                  <c:v>6</c:v>
                </c:pt>
                <c:pt idx="2497">
                  <c:v>6</c:v>
                </c:pt>
                <c:pt idx="2498">
                  <c:v>8</c:v>
                </c:pt>
                <c:pt idx="2499">
                  <c:v>8</c:v>
                </c:pt>
                <c:pt idx="2500">
                  <c:v>8</c:v>
                </c:pt>
                <c:pt idx="2501">
                  <c:v>6</c:v>
                </c:pt>
                <c:pt idx="2502">
                  <c:v>6</c:v>
                </c:pt>
                <c:pt idx="2503">
                  <c:v>8</c:v>
                </c:pt>
                <c:pt idx="2504">
                  <c:v>8</c:v>
                </c:pt>
                <c:pt idx="2505">
                  <c:v>6</c:v>
                </c:pt>
                <c:pt idx="2506">
                  <c:v>8</c:v>
                </c:pt>
                <c:pt idx="2507">
                  <c:v>6</c:v>
                </c:pt>
                <c:pt idx="2508">
                  <c:v>6</c:v>
                </c:pt>
                <c:pt idx="2509">
                  <c:v>6</c:v>
                </c:pt>
                <c:pt idx="2510">
                  <c:v>6</c:v>
                </c:pt>
                <c:pt idx="2511">
                  <c:v>6</c:v>
                </c:pt>
                <c:pt idx="2512">
                  <c:v>6</c:v>
                </c:pt>
                <c:pt idx="2513">
                  <c:v>6</c:v>
                </c:pt>
                <c:pt idx="2514">
                  <c:v>6</c:v>
                </c:pt>
                <c:pt idx="2515">
                  <c:v>6</c:v>
                </c:pt>
                <c:pt idx="2516">
                  <c:v>6</c:v>
                </c:pt>
                <c:pt idx="2517">
                  <c:v>4</c:v>
                </c:pt>
                <c:pt idx="2518">
                  <c:v>6</c:v>
                </c:pt>
                <c:pt idx="2519">
                  <c:v>6</c:v>
                </c:pt>
                <c:pt idx="2520">
                  <c:v>6</c:v>
                </c:pt>
                <c:pt idx="2521">
                  <c:v>6</c:v>
                </c:pt>
                <c:pt idx="2522">
                  <c:v>4</c:v>
                </c:pt>
                <c:pt idx="2523">
                  <c:v>4</c:v>
                </c:pt>
                <c:pt idx="2524">
                  <c:v>4</c:v>
                </c:pt>
                <c:pt idx="2525">
                  <c:v>4</c:v>
                </c:pt>
                <c:pt idx="2526">
                  <c:v>4</c:v>
                </c:pt>
                <c:pt idx="2527">
                  <c:v>4</c:v>
                </c:pt>
                <c:pt idx="2528">
                  <c:v>4</c:v>
                </c:pt>
                <c:pt idx="2529">
                  <c:v>4</c:v>
                </c:pt>
                <c:pt idx="2530">
                  <c:v>4</c:v>
                </c:pt>
                <c:pt idx="2531">
                  <c:v>4</c:v>
                </c:pt>
                <c:pt idx="2532">
                  <c:v>4</c:v>
                </c:pt>
                <c:pt idx="2533">
                  <c:v>4</c:v>
                </c:pt>
                <c:pt idx="2534">
                  <c:v>4</c:v>
                </c:pt>
                <c:pt idx="2535">
                  <c:v>4</c:v>
                </c:pt>
                <c:pt idx="2536">
                  <c:v>4</c:v>
                </c:pt>
                <c:pt idx="2537">
                  <c:v>4</c:v>
                </c:pt>
                <c:pt idx="2538">
                  <c:v>4</c:v>
                </c:pt>
                <c:pt idx="2539">
                  <c:v>4</c:v>
                </c:pt>
                <c:pt idx="2540">
                  <c:v>4</c:v>
                </c:pt>
                <c:pt idx="2541">
                  <c:v>4</c:v>
                </c:pt>
                <c:pt idx="2542">
                  <c:v>4</c:v>
                </c:pt>
                <c:pt idx="2543">
                  <c:v>4</c:v>
                </c:pt>
                <c:pt idx="2544">
                  <c:v>4</c:v>
                </c:pt>
                <c:pt idx="2545">
                  <c:v>4</c:v>
                </c:pt>
                <c:pt idx="2546">
                  <c:v>4</c:v>
                </c:pt>
                <c:pt idx="2547">
                  <c:v>4</c:v>
                </c:pt>
                <c:pt idx="2548">
                  <c:v>4</c:v>
                </c:pt>
                <c:pt idx="2549">
                  <c:v>4</c:v>
                </c:pt>
                <c:pt idx="2550">
                  <c:v>4</c:v>
                </c:pt>
                <c:pt idx="2551">
                  <c:v>4</c:v>
                </c:pt>
                <c:pt idx="2552">
                  <c:v>4</c:v>
                </c:pt>
                <c:pt idx="2553">
                  <c:v>4</c:v>
                </c:pt>
                <c:pt idx="2554">
                  <c:v>4</c:v>
                </c:pt>
                <c:pt idx="2555">
                  <c:v>4</c:v>
                </c:pt>
                <c:pt idx="2556">
                  <c:v>4</c:v>
                </c:pt>
                <c:pt idx="2557">
                  <c:v>4</c:v>
                </c:pt>
                <c:pt idx="2558">
                  <c:v>4</c:v>
                </c:pt>
                <c:pt idx="2559">
                  <c:v>4</c:v>
                </c:pt>
                <c:pt idx="2560">
                  <c:v>4</c:v>
                </c:pt>
                <c:pt idx="2561">
                  <c:v>4</c:v>
                </c:pt>
                <c:pt idx="2562">
                  <c:v>4</c:v>
                </c:pt>
                <c:pt idx="2563">
                  <c:v>4</c:v>
                </c:pt>
                <c:pt idx="2564">
                  <c:v>4</c:v>
                </c:pt>
                <c:pt idx="2565">
                  <c:v>4</c:v>
                </c:pt>
                <c:pt idx="2566">
                  <c:v>4</c:v>
                </c:pt>
                <c:pt idx="2567">
                  <c:v>4</c:v>
                </c:pt>
                <c:pt idx="2568">
                  <c:v>4</c:v>
                </c:pt>
                <c:pt idx="2569">
                  <c:v>4</c:v>
                </c:pt>
                <c:pt idx="2570">
                  <c:v>4</c:v>
                </c:pt>
                <c:pt idx="2571">
                  <c:v>4</c:v>
                </c:pt>
                <c:pt idx="2572">
                  <c:v>4</c:v>
                </c:pt>
                <c:pt idx="2573">
                  <c:v>4</c:v>
                </c:pt>
                <c:pt idx="2574">
                  <c:v>4</c:v>
                </c:pt>
                <c:pt idx="2575">
                  <c:v>4</c:v>
                </c:pt>
                <c:pt idx="2576">
                  <c:v>4</c:v>
                </c:pt>
                <c:pt idx="2577">
                  <c:v>4</c:v>
                </c:pt>
                <c:pt idx="2578">
                  <c:v>4</c:v>
                </c:pt>
                <c:pt idx="2579">
                  <c:v>4</c:v>
                </c:pt>
                <c:pt idx="2580">
                  <c:v>4</c:v>
                </c:pt>
                <c:pt idx="2581">
                  <c:v>4</c:v>
                </c:pt>
                <c:pt idx="2582">
                  <c:v>4</c:v>
                </c:pt>
                <c:pt idx="2583">
                  <c:v>4</c:v>
                </c:pt>
                <c:pt idx="2584">
                  <c:v>4</c:v>
                </c:pt>
                <c:pt idx="2585">
                  <c:v>4</c:v>
                </c:pt>
                <c:pt idx="2586">
                  <c:v>4</c:v>
                </c:pt>
                <c:pt idx="2587">
                  <c:v>4</c:v>
                </c:pt>
                <c:pt idx="2588">
                  <c:v>4</c:v>
                </c:pt>
                <c:pt idx="2589">
                  <c:v>4</c:v>
                </c:pt>
                <c:pt idx="2590">
                  <c:v>4</c:v>
                </c:pt>
                <c:pt idx="2591">
                  <c:v>4</c:v>
                </c:pt>
                <c:pt idx="2592">
                  <c:v>4</c:v>
                </c:pt>
                <c:pt idx="2593">
                  <c:v>4</c:v>
                </c:pt>
                <c:pt idx="2594">
                  <c:v>4</c:v>
                </c:pt>
                <c:pt idx="2595">
                  <c:v>4</c:v>
                </c:pt>
                <c:pt idx="2596">
                  <c:v>4</c:v>
                </c:pt>
                <c:pt idx="2597">
                  <c:v>4</c:v>
                </c:pt>
                <c:pt idx="2598">
                  <c:v>4</c:v>
                </c:pt>
                <c:pt idx="2599">
                  <c:v>4</c:v>
                </c:pt>
                <c:pt idx="2600">
                  <c:v>4</c:v>
                </c:pt>
                <c:pt idx="2601">
                  <c:v>4</c:v>
                </c:pt>
                <c:pt idx="2602">
                  <c:v>4</c:v>
                </c:pt>
                <c:pt idx="2603">
                  <c:v>4</c:v>
                </c:pt>
                <c:pt idx="2604">
                  <c:v>4</c:v>
                </c:pt>
                <c:pt idx="2605">
                  <c:v>4</c:v>
                </c:pt>
                <c:pt idx="2606">
                  <c:v>4</c:v>
                </c:pt>
                <c:pt idx="2607">
                  <c:v>4</c:v>
                </c:pt>
                <c:pt idx="2608">
                  <c:v>4</c:v>
                </c:pt>
                <c:pt idx="2609">
                  <c:v>4</c:v>
                </c:pt>
                <c:pt idx="2610">
                  <c:v>4</c:v>
                </c:pt>
                <c:pt idx="2611">
                  <c:v>6</c:v>
                </c:pt>
                <c:pt idx="2612">
                  <c:v>6</c:v>
                </c:pt>
                <c:pt idx="2613">
                  <c:v>6</c:v>
                </c:pt>
                <c:pt idx="2614">
                  <c:v>6</c:v>
                </c:pt>
                <c:pt idx="2615">
                  <c:v>8</c:v>
                </c:pt>
                <c:pt idx="2616">
                  <c:v>6</c:v>
                </c:pt>
                <c:pt idx="2617">
                  <c:v>6</c:v>
                </c:pt>
                <c:pt idx="2618">
                  <c:v>6</c:v>
                </c:pt>
                <c:pt idx="2619">
                  <c:v>8</c:v>
                </c:pt>
                <c:pt idx="2620">
                  <c:v>6</c:v>
                </c:pt>
                <c:pt idx="2621">
                  <c:v>6</c:v>
                </c:pt>
                <c:pt idx="2622">
                  <c:v>6</c:v>
                </c:pt>
                <c:pt idx="2623">
                  <c:v>8</c:v>
                </c:pt>
                <c:pt idx="2624">
                  <c:v>6</c:v>
                </c:pt>
                <c:pt idx="2625">
                  <c:v>8</c:v>
                </c:pt>
                <c:pt idx="2626">
                  <c:v>6</c:v>
                </c:pt>
                <c:pt idx="2627">
                  <c:v>6</c:v>
                </c:pt>
                <c:pt idx="2628">
                  <c:v>6</c:v>
                </c:pt>
                <c:pt idx="2629">
                  <c:v>6</c:v>
                </c:pt>
                <c:pt idx="2630">
                  <c:v>6</c:v>
                </c:pt>
                <c:pt idx="2631">
                  <c:v>6</c:v>
                </c:pt>
                <c:pt idx="2632">
                  <c:v>6</c:v>
                </c:pt>
                <c:pt idx="2633">
                  <c:v>6</c:v>
                </c:pt>
                <c:pt idx="2634">
                  <c:v>6</c:v>
                </c:pt>
                <c:pt idx="2635">
                  <c:v>6</c:v>
                </c:pt>
                <c:pt idx="2636">
                  <c:v>6</c:v>
                </c:pt>
                <c:pt idx="2637">
                  <c:v>6</c:v>
                </c:pt>
                <c:pt idx="2638">
                  <c:v>6</c:v>
                </c:pt>
                <c:pt idx="2639">
                  <c:v>6</c:v>
                </c:pt>
                <c:pt idx="2640">
                  <c:v>8</c:v>
                </c:pt>
                <c:pt idx="2641">
                  <c:v>6</c:v>
                </c:pt>
                <c:pt idx="2642">
                  <c:v>8</c:v>
                </c:pt>
                <c:pt idx="2643">
                  <c:v>6</c:v>
                </c:pt>
                <c:pt idx="2644">
                  <c:v>6</c:v>
                </c:pt>
                <c:pt idx="2645">
                  <c:v>6</c:v>
                </c:pt>
                <c:pt idx="2646">
                  <c:v>8</c:v>
                </c:pt>
                <c:pt idx="2647">
                  <c:v>6</c:v>
                </c:pt>
                <c:pt idx="2648">
                  <c:v>6</c:v>
                </c:pt>
                <c:pt idx="2649">
                  <c:v>6</c:v>
                </c:pt>
                <c:pt idx="2650">
                  <c:v>6</c:v>
                </c:pt>
                <c:pt idx="2651">
                  <c:v>8</c:v>
                </c:pt>
                <c:pt idx="2652">
                  <c:v>6</c:v>
                </c:pt>
                <c:pt idx="2653">
                  <c:v>6</c:v>
                </c:pt>
                <c:pt idx="2654">
                  <c:v>6</c:v>
                </c:pt>
                <c:pt idx="2655">
                  <c:v>8</c:v>
                </c:pt>
                <c:pt idx="2656">
                  <c:v>6</c:v>
                </c:pt>
                <c:pt idx="2657">
                  <c:v>6</c:v>
                </c:pt>
                <c:pt idx="2658">
                  <c:v>6</c:v>
                </c:pt>
                <c:pt idx="2659">
                  <c:v>6</c:v>
                </c:pt>
                <c:pt idx="2660">
                  <c:v>6</c:v>
                </c:pt>
                <c:pt idx="2661">
                  <c:v>6</c:v>
                </c:pt>
                <c:pt idx="2662">
                  <c:v>6</c:v>
                </c:pt>
                <c:pt idx="2663">
                  <c:v>6</c:v>
                </c:pt>
                <c:pt idx="2664">
                  <c:v>6</c:v>
                </c:pt>
                <c:pt idx="2665">
                  <c:v>8</c:v>
                </c:pt>
                <c:pt idx="2666">
                  <c:v>8</c:v>
                </c:pt>
                <c:pt idx="2667">
                  <c:v>8</c:v>
                </c:pt>
                <c:pt idx="2668">
                  <c:v>8</c:v>
                </c:pt>
                <c:pt idx="2669">
                  <c:v>8</c:v>
                </c:pt>
                <c:pt idx="2670">
                  <c:v>8</c:v>
                </c:pt>
                <c:pt idx="2671">
                  <c:v>8</c:v>
                </c:pt>
                <c:pt idx="2672">
                  <c:v>8</c:v>
                </c:pt>
                <c:pt idx="2673">
                  <c:v>8</c:v>
                </c:pt>
                <c:pt idx="2674">
                  <c:v>8</c:v>
                </c:pt>
                <c:pt idx="2675">
                  <c:v>12</c:v>
                </c:pt>
                <c:pt idx="2676">
                  <c:v>12</c:v>
                </c:pt>
                <c:pt idx="2677">
                  <c:v>8</c:v>
                </c:pt>
                <c:pt idx="2678">
                  <c:v>8</c:v>
                </c:pt>
                <c:pt idx="2679">
                  <c:v>12</c:v>
                </c:pt>
                <c:pt idx="2680">
                  <c:v>8</c:v>
                </c:pt>
                <c:pt idx="2681">
                  <c:v>8</c:v>
                </c:pt>
                <c:pt idx="2682">
                  <c:v>12</c:v>
                </c:pt>
                <c:pt idx="2683">
                  <c:v>12</c:v>
                </c:pt>
                <c:pt idx="2684">
                  <c:v>8</c:v>
                </c:pt>
                <c:pt idx="2685">
                  <c:v>12</c:v>
                </c:pt>
                <c:pt idx="2686">
                  <c:v>8</c:v>
                </c:pt>
                <c:pt idx="2687">
                  <c:v>4</c:v>
                </c:pt>
                <c:pt idx="2688">
                  <c:v>4</c:v>
                </c:pt>
                <c:pt idx="2689">
                  <c:v>4</c:v>
                </c:pt>
                <c:pt idx="2690">
                  <c:v>4</c:v>
                </c:pt>
                <c:pt idx="2691">
                  <c:v>4</c:v>
                </c:pt>
                <c:pt idx="2692">
                  <c:v>4</c:v>
                </c:pt>
                <c:pt idx="2693">
                  <c:v>4</c:v>
                </c:pt>
                <c:pt idx="2694">
                  <c:v>4</c:v>
                </c:pt>
                <c:pt idx="2695">
                  <c:v>4</c:v>
                </c:pt>
                <c:pt idx="2696">
                  <c:v>6</c:v>
                </c:pt>
                <c:pt idx="2697">
                  <c:v>6</c:v>
                </c:pt>
                <c:pt idx="2698">
                  <c:v>6</c:v>
                </c:pt>
                <c:pt idx="2699">
                  <c:v>6</c:v>
                </c:pt>
                <c:pt idx="2700">
                  <c:v>6</c:v>
                </c:pt>
                <c:pt idx="2701">
                  <c:v>6</c:v>
                </c:pt>
                <c:pt idx="2702">
                  <c:v>6</c:v>
                </c:pt>
                <c:pt idx="2703">
                  <c:v>6</c:v>
                </c:pt>
                <c:pt idx="2704">
                  <c:v>6</c:v>
                </c:pt>
                <c:pt idx="2705">
                  <c:v>4</c:v>
                </c:pt>
                <c:pt idx="2706">
                  <c:v>4</c:v>
                </c:pt>
                <c:pt idx="2707">
                  <c:v>6</c:v>
                </c:pt>
                <c:pt idx="2708">
                  <c:v>8</c:v>
                </c:pt>
                <c:pt idx="2709">
                  <c:v>6</c:v>
                </c:pt>
                <c:pt idx="2710">
                  <c:v>8</c:v>
                </c:pt>
                <c:pt idx="2711">
                  <c:v>8</c:v>
                </c:pt>
                <c:pt idx="2712">
                  <c:v>6</c:v>
                </c:pt>
                <c:pt idx="2713">
                  <c:v>8</c:v>
                </c:pt>
                <c:pt idx="2714">
                  <c:v>8</c:v>
                </c:pt>
                <c:pt idx="2715">
                  <c:v>8</c:v>
                </c:pt>
                <c:pt idx="2716">
                  <c:v>8</c:v>
                </c:pt>
                <c:pt idx="2717">
                  <c:v>6</c:v>
                </c:pt>
                <c:pt idx="2718">
                  <c:v>6</c:v>
                </c:pt>
                <c:pt idx="2719">
                  <c:v>8</c:v>
                </c:pt>
                <c:pt idx="2720">
                  <c:v>8</c:v>
                </c:pt>
                <c:pt idx="2721">
                  <c:v>6</c:v>
                </c:pt>
                <c:pt idx="2722">
                  <c:v>8</c:v>
                </c:pt>
                <c:pt idx="2723">
                  <c:v>8</c:v>
                </c:pt>
                <c:pt idx="2724">
                  <c:v>6</c:v>
                </c:pt>
                <c:pt idx="2725">
                  <c:v>6</c:v>
                </c:pt>
                <c:pt idx="2726">
                  <c:v>8</c:v>
                </c:pt>
                <c:pt idx="2727">
                  <c:v>6</c:v>
                </c:pt>
                <c:pt idx="2728">
                  <c:v>6</c:v>
                </c:pt>
                <c:pt idx="2729">
                  <c:v>8</c:v>
                </c:pt>
                <c:pt idx="2730">
                  <c:v>8</c:v>
                </c:pt>
                <c:pt idx="2731">
                  <c:v>8</c:v>
                </c:pt>
                <c:pt idx="2732">
                  <c:v>8</c:v>
                </c:pt>
                <c:pt idx="2733">
                  <c:v>8</c:v>
                </c:pt>
                <c:pt idx="2734">
                  <c:v>8</c:v>
                </c:pt>
                <c:pt idx="2735">
                  <c:v>4</c:v>
                </c:pt>
                <c:pt idx="2736">
                  <c:v>4</c:v>
                </c:pt>
                <c:pt idx="2737">
                  <c:v>4</c:v>
                </c:pt>
                <c:pt idx="2738">
                  <c:v>4</c:v>
                </c:pt>
                <c:pt idx="2739">
                  <c:v>4</c:v>
                </c:pt>
                <c:pt idx="2740">
                  <c:v>4</c:v>
                </c:pt>
                <c:pt idx="2741">
                  <c:v>4</c:v>
                </c:pt>
                <c:pt idx="2742">
                  <c:v>4</c:v>
                </c:pt>
                <c:pt idx="2743">
                  <c:v>4</c:v>
                </c:pt>
                <c:pt idx="2744">
                  <c:v>4</c:v>
                </c:pt>
                <c:pt idx="2745">
                  <c:v>4</c:v>
                </c:pt>
                <c:pt idx="2746">
                  <c:v>4</c:v>
                </c:pt>
                <c:pt idx="2747">
                  <c:v>4</c:v>
                </c:pt>
                <c:pt idx="2748">
                  <c:v>4</c:v>
                </c:pt>
                <c:pt idx="2749">
                  <c:v>4</c:v>
                </c:pt>
                <c:pt idx="2750">
                  <c:v>4</c:v>
                </c:pt>
                <c:pt idx="2751">
                  <c:v>4</c:v>
                </c:pt>
                <c:pt idx="2752">
                  <c:v>4</c:v>
                </c:pt>
                <c:pt idx="2753">
                  <c:v>4</c:v>
                </c:pt>
                <c:pt idx="2754">
                  <c:v>4</c:v>
                </c:pt>
                <c:pt idx="2755">
                  <c:v>4</c:v>
                </c:pt>
                <c:pt idx="2756">
                  <c:v>4</c:v>
                </c:pt>
                <c:pt idx="2757">
                  <c:v>8</c:v>
                </c:pt>
                <c:pt idx="2758">
                  <c:v>5</c:v>
                </c:pt>
                <c:pt idx="2759">
                  <c:v>4</c:v>
                </c:pt>
                <c:pt idx="2760">
                  <c:v>4</c:v>
                </c:pt>
                <c:pt idx="2761">
                  <c:v>5</c:v>
                </c:pt>
                <c:pt idx="2762">
                  <c:v>5</c:v>
                </c:pt>
                <c:pt idx="2763">
                  <c:v>5</c:v>
                </c:pt>
                <c:pt idx="2764">
                  <c:v>4</c:v>
                </c:pt>
                <c:pt idx="2765">
                  <c:v>4</c:v>
                </c:pt>
                <c:pt idx="2766">
                  <c:v>4</c:v>
                </c:pt>
                <c:pt idx="2767">
                  <c:v>4</c:v>
                </c:pt>
                <c:pt idx="2768">
                  <c:v>4</c:v>
                </c:pt>
                <c:pt idx="2769">
                  <c:v>4</c:v>
                </c:pt>
                <c:pt idx="2770">
                  <c:v>4</c:v>
                </c:pt>
                <c:pt idx="2771">
                  <c:v>8</c:v>
                </c:pt>
                <c:pt idx="2772">
                  <c:v>5</c:v>
                </c:pt>
                <c:pt idx="2773">
                  <c:v>4</c:v>
                </c:pt>
                <c:pt idx="2774">
                  <c:v>4</c:v>
                </c:pt>
                <c:pt idx="2775">
                  <c:v>6</c:v>
                </c:pt>
                <c:pt idx="2776">
                  <c:v>6</c:v>
                </c:pt>
                <c:pt idx="2777">
                  <c:v>4</c:v>
                </c:pt>
                <c:pt idx="2778">
                  <c:v>4</c:v>
                </c:pt>
                <c:pt idx="2779">
                  <c:v>4</c:v>
                </c:pt>
                <c:pt idx="2780">
                  <c:v>6</c:v>
                </c:pt>
                <c:pt idx="2781">
                  <c:v>6</c:v>
                </c:pt>
                <c:pt idx="2782">
                  <c:v>4</c:v>
                </c:pt>
                <c:pt idx="2783">
                  <c:v>6</c:v>
                </c:pt>
                <c:pt idx="2784">
                  <c:v>6</c:v>
                </c:pt>
                <c:pt idx="2785">
                  <c:v>6</c:v>
                </c:pt>
                <c:pt idx="2786">
                  <c:v>6</c:v>
                </c:pt>
                <c:pt idx="2787">
                  <c:v>4</c:v>
                </c:pt>
                <c:pt idx="2788">
                  <c:v>4</c:v>
                </c:pt>
                <c:pt idx="2789">
                  <c:v>4</c:v>
                </c:pt>
                <c:pt idx="2790">
                  <c:v>6</c:v>
                </c:pt>
                <c:pt idx="2791">
                  <c:v>4</c:v>
                </c:pt>
                <c:pt idx="2792">
                  <c:v>6</c:v>
                </c:pt>
                <c:pt idx="2793">
                  <c:v>6</c:v>
                </c:pt>
                <c:pt idx="2794">
                  <c:v>6</c:v>
                </c:pt>
                <c:pt idx="2795">
                  <c:v>6</c:v>
                </c:pt>
                <c:pt idx="2796">
                  <c:v>4</c:v>
                </c:pt>
                <c:pt idx="2797">
                  <c:v>6</c:v>
                </c:pt>
                <c:pt idx="2798">
                  <c:v>4</c:v>
                </c:pt>
                <c:pt idx="2799">
                  <c:v>4</c:v>
                </c:pt>
                <c:pt idx="2800">
                  <c:v>4</c:v>
                </c:pt>
                <c:pt idx="2801">
                  <c:v>6</c:v>
                </c:pt>
                <c:pt idx="2802">
                  <c:v>6</c:v>
                </c:pt>
                <c:pt idx="2803">
                  <c:v>4</c:v>
                </c:pt>
                <c:pt idx="2804">
                  <c:v>4</c:v>
                </c:pt>
                <c:pt idx="2805">
                  <c:v>4</c:v>
                </c:pt>
                <c:pt idx="2806">
                  <c:v>6</c:v>
                </c:pt>
                <c:pt idx="2807">
                  <c:v>4</c:v>
                </c:pt>
                <c:pt idx="2808">
                  <c:v>4</c:v>
                </c:pt>
                <c:pt idx="2809">
                  <c:v>4</c:v>
                </c:pt>
                <c:pt idx="2810">
                  <c:v>6</c:v>
                </c:pt>
                <c:pt idx="2811">
                  <c:v>4</c:v>
                </c:pt>
                <c:pt idx="2812">
                  <c:v>4</c:v>
                </c:pt>
                <c:pt idx="2813">
                  <c:v>4</c:v>
                </c:pt>
                <c:pt idx="2814">
                  <c:v>4</c:v>
                </c:pt>
                <c:pt idx="2815">
                  <c:v>4</c:v>
                </c:pt>
                <c:pt idx="2816">
                  <c:v>4</c:v>
                </c:pt>
                <c:pt idx="2817">
                  <c:v>4</c:v>
                </c:pt>
                <c:pt idx="2818">
                  <c:v>4</c:v>
                </c:pt>
                <c:pt idx="2819">
                  <c:v>4</c:v>
                </c:pt>
                <c:pt idx="2820">
                  <c:v>4</c:v>
                </c:pt>
                <c:pt idx="2821">
                  <c:v>4</c:v>
                </c:pt>
                <c:pt idx="2822">
                  <c:v>4</c:v>
                </c:pt>
                <c:pt idx="2823">
                  <c:v>4</c:v>
                </c:pt>
                <c:pt idx="2824">
                  <c:v>4</c:v>
                </c:pt>
                <c:pt idx="2825">
                  <c:v>4</c:v>
                </c:pt>
                <c:pt idx="2826">
                  <c:v>4</c:v>
                </c:pt>
                <c:pt idx="2827">
                  <c:v>4</c:v>
                </c:pt>
                <c:pt idx="2828">
                  <c:v>4</c:v>
                </c:pt>
                <c:pt idx="2829">
                  <c:v>4</c:v>
                </c:pt>
                <c:pt idx="2830">
                  <c:v>4</c:v>
                </c:pt>
                <c:pt idx="2831">
                  <c:v>4</c:v>
                </c:pt>
                <c:pt idx="2832">
                  <c:v>4</c:v>
                </c:pt>
                <c:pt idx="2833">
                  <c:v>4</c:v>
                </c:pt>
                <c:pt idx="2834">
                  <c:v>4</c:v>
                </c:pt>
                <c:pt idx="2835">
                  <c:v>4</c:v>
                </c:pt>
                <c:pt idx="2836">
                  <c:v>4</c:v>
                </c:pt>
                <c:pt idx="2837">
                  <c:v>4</c:v>
                </c:pt>
                <c:pt idx="2838">
                  <c:v>4</c:v>
                </c:pt>
                <c:pt idx="2839">
                  <c:v>4</c:v>
                </c:pt>
                <c:pt idx="2840">
                  <c:v>6</c:v>
                </c:pt>
                <c:pt idx="2841">
                  <c:v>6</c:v>
                </c:pt>
                <c:pt idx="2842">
                  <c:v>6</c:v>
                </c:pt>
                <c:pt idx="2843">
                  <c:v>6</c:v>
                </c:pt>
                <c:pt idx="2844">
                  <c:v>6</c:v>
                </c:pt>
                <c:pt idx="2845">
                  <c:v>6</c:v>
                </c:pt>
                <c:pt idx="2846">
                  <c:v>6</c:v>
                </c:pt>
                <c:pt idx="2847">
                  <c:v>6</c:v>
                </c:pt>
                <c:pt idx="2848">
                  <c:v>6</c:v>
                </c:pt>
                <c:pt idx="2849">
                  <c:v>12</c:v>
                </c:pt>
                <c:pt idx="2850">
                  <c:v>12</c:v>
                </c:pt>
                <c:pt idx="2851">
                  <c:v>12</c:v>
                </c:pt>
                <c:pt idx="2852">
                  <c:v>12</c:v>
                </c:pt>
                <c:pt idx="2853">
                  <c:v>12</c:v>
                </c:pt>
                <c:pt idx="2854">
                  <c:v>12</c:v>
                </c:pt>
                <c:pt idx="2855">
                  <c:v>12</c:v>
                </c:pt>
                <c:pt idx="2856">
                  <c:v>12</c:v>
                </c:pt>
                <c:pt idx="2857">
                  <c:v>12</c:v>
                </c:pt>
                <c:pt idx="2858">
                  <c:v>8</c:v>
                </c:pt>
                <c:pt idx="2859">
                  <c:v>8</c:v>
                </c:pt>
                <c:pt idx="2860">
                  <c:v>8</c:v>
                </c:pt>
                <c:pt idx="2861">
                  <c:v>12</c:v>
                </c:pt>
                <c:pt idx="2862">
                  <c:v>12</c:v>
                </c:pt>
                <c:pt idx="2863">
                  <c:v>12</c:v>
                </c:pt>
                <c:pt idx="2864">
                  <c:v>12</c:v>
                </c:pt>
                <c:pt idx="2865">
                  <c:v>8</c:v>
                </c:pt>
                <c:pt idx="2866">
                  <c:v>8</c:v>
                </c:pt>
                <c:pt idx="2867">
                  <c:v>8</c:v>
                </c:pt>
                <c:pt idx="2868">
                  <c:v>12</c:v>
                </c:pt>
                <c:pt idx="2869">
                  <c:v>8</c:v>
                </c:pt>
                <c:pt idx="2870">
                  <c:v>8</c:v>
                </c:pt>
                <c:pt idx="2871">
                  <c:v>8</c:v>
                </c:pt>
                <c:pt idx="2872">
                  <c:v>8</c:v>
                </c:pt>
                <c:pt idx="2873">
                  <c:v>12</c:v>
                </c:pt>
                <c:pt idx="2874">
                  <c:v>12</c:v>
                </c:pt>
                <c:pt idx="2875">
                  <c:v>12</c:v>
                </c:pt>
                <c:pt idx="2876">
                  <c:v>8</c:v>
                </c:pt>
                <c:pt idx="2877">
                  <c:v>12</c:v>
                </c:pt>
                <c:pt idx="2878">
                  <c:v>12</c:v>
                </c:pt>
                <c:pt idx="2879">
                  <c:v>12</c:v>
                </c:pt>
                <c:pt idx="2880">
                  <c:v>12</c:v>
                </c:pt>
                <c:pt idx="2881">
                  <c:v>12</c:v>
                </c:pt>
                <c:pt idx="2882">
                  <c:v>8</c:v>
                </c:pt>
                <c:pt idx="2883">
                  <c:v>8</c:v>
                </c:pt>
                <c:pt idx="2884">
                  <c:v>12</c:v>
                </c:pt>
                <c:pt idx="2885">
                  <c:v>8</c:v>
                </c:pt>
                <c:pt idx="2886">
                  <c:v>12</c:v>
                </c:pt>
                <c:pt idx="2887">
                  <c:v>12</c:v>
                </c:pt>
                <c:pt idx="2888">
                  <c:v>12</c:v>
                </c:pt>
                <c:pt idx="2889">
                  <c:v>12</c:v>
                </c:pt>
                <c:pt idx="2890">
                  <c:v>12</c:v>
                </c:pt>
                <c:pt idx="2891">
                  <c:v>8</c:v>
                </c:pt>
                <c:pt idx="2892">
                  <c:v>8</c:v>
                </c:pt>
                <c:pt idx="2893">
                  <c:v>8</c:v>
                </c:pt>
                <c:pt idx="2894">
                  <c:v>8</c:v>
                </c:pt>
                <c:pt idx="2895">
                  <c:v>8</c:v>
                </c:pt>
                <c:pt idx="2896">
                  <c:v>8</c:v>
                </c:pt>
                <c:pt idx="2897">
                  <c:v>8</c:v>
                </c:pt>
                <c:pt idx="2898">
                  <c:v>8</c:v>
                </c:pt>
                <c:pt idx="2899">
                  <c:v>8</c:v>
                </c:pt>
                <c:pt idx="2900">
                  <c:v>8</c:v>
                </c:pt>
                <c:pt idx="2901">
                  <c:v>8</c:v>
                </c:pt>
                <c:pt idx="2902">
                  <c:v>6</c:v>
                </c:pt>
                <c:pt idx="2903">
                  <c:v>6</c:v>
                </c:pt>
                <c:pt idx="2904">
                  <c:v>6</c:v>
                </c:pt>
                <c:pt idx="2905">
                  <c:v>6</c:v>
                </c:pt>
                <c:pt idx="2906">
                  <c:v>6</c:v>
                </c:pt>
                <c:pt idx="2907">
                  <c:v>6</c:v>
                </c:pt>
                <c:pt idx="2908">
                  <c:v>6</c:v>
                </c:pt>
                <c:pt idx="2909">
                  <c:v>6</c:v>
                </c:pt>
                <c:pt idx="2910">
                  <c:v>6</c:v>
                </c:pt>
                <c:pt idx="2911">
                  <c:v>6</c:v>
                </c:pt>
                <c:pt idx="2912">
                  <c:v>6</c:v>
                </c:pt>
                <c:pt idx="2913">
                  <c:v>4</c:v>
                </c:pt>
                <c:pt idx="2914">
                  <c:v>4</c:v>
                </c:pt>
                <c:pt idx="2915">
                  <c:v>4</c:v>
                </c:pt>
                <c:pt idx="2916">
                  <c:v>4</c:v>
                </c:pt>
                <c:pt idx="2917">
                  <c:v>4</c:v>
                </c:pt>
                <c:pt idx="2918">
                  <c:v>4</c:v>
                </c:pt>
                <c:pt idx="2919">
                  <c:v>6</c:v>
                </c:pt>
                <c:pt idx="2920">
                  <c:v>4</c:v>
                </c:pt>
                <c:pt idx="2921">
                  <c:v>8</c:v>
                </c:pt>
                <c:pt idx="2922">
                  <c:v>4</c:v>
                </c:pt>
                <c:pt idx="2923">
                  <c:v>4</c:v>
                </c:pt>
                <c:pt idx="2924">
                  <c:v>4</c:v>
                </c:pt>
                <c:pt idx="2925">
                  <c:v>4</c:v>
                </c:pt>
                <c:pt idx="2926">
                  <c:v>4</c:v>
                </c:pt>
                <c:pt idx="2927">
                  <c:v>4</c:v>
                </c:pt>
                <c:pt idx="2928">
                  <c:v>4</c:v>
                </c:pt>
                <c:pt idx="2929">
                  <c:v>4</c:v>
                </c:pt>
                <c:pt idx="2930">
                  <c:v>4</c:v>
                </c:pt>
                <c:pt idx="2931">
                  <c:v>4</c:v>
                </c:pt>
                <c:pt idx="2932">
                  <c:v>4</c:v>
                </c:pt>
                <c:pt idx="2933">
                  <c:v>4</c:v>
                </c:pt>
                <c:pt idx="2934">
                  <c:v>4</c:v>
                </c:pt>
                <c:pt idx="2935">
                  <c:v>4</c:v>
                </c:pt>
                <c:pt idx="2936">
                  <c:v>4</c:v>
                </c:pt>
                <c:pt idx="2937">
                  <c:v>4</c:v>
                </c:pt>
                <c:pt idx="2938">
                  <c:v>4</c:v>
                </c:pt>
                <c:pt idx="2939">
                  <c:v>4</c:v>
                </c:pt>
                <c:pt idx="2940">
                  <c:v>4</c:v>
                </c:pt>
                <c:pt idx="2941">
                  <c:v>4</c:v>
                </c:pt>
                <c:pt idx="2942">
                  <c:v>4</c:v>
                </c:pt>
                <c:pt idx="2943">
                  <c:v>4</c:v>
                </c:pt>
                <c:pt idx="2944">
                  <c:v>4</c:v>
                </c:pt>
                <c:pt idx="2945">
                  <c:v>4</c:v>
                </c:pt>
                <c:pt idx="2946">
                  <c:v>4</c:v>
                </c:pt>
                <c:pt idx="2947">
                  <c:v>4</c:v>
                </c:pt>
                <c:pt idx="2948">
                  <c:v>4</c:v>
                </c:pt>
                <c:pt idx="2949">
                  <c:v>4</c:v>
                </c:pt>
                <c:pt idx="2950">
                  <c:v>4</c:v>
                </c:pt>
                <c:pt idx="2951">
                  <c:v>4</c:v>
                </c:pt>
                <c:pt idx="2952">
                  <c:v>4</c:v>
                </c:pt>
                <c:pt idx="2953">
                  <c:v>4</c:v>
                </c:pt>
                <c:pt idx="2954">
                  <c:v>4</c:v>
                </c:pt>
                <c:pt idx="2955">
                  <c:v>4</c:v>
                </c:pt>
                <c:pt idx="2956">
                  <c:v>4</c:v>
                </c:pt>
                <c:pt idx="2957">
                  <c:v>4</c:v>
                </c:pt>
                <c:pt idx="2958">
                  <c:v>4</c:v>
                </c:pt>
                <c:pt idx="2959">
                  <c:v>6</c:v>
                </c:pt>
                <c:pt idx="2960">
                  <c:v>6</c:v>
                </c:pt>
                <c:pt idx="2961">
                  <c:v>6</c:v>
                </c:pt>
                <c:pt idx="2962">
                  <c:v>4</c:v>
                </c:pt>
                <c:pt idx="2963">
                  <c:v>4</c:v>
                </c:pt>
                <c:pt idx="2964">
                  <c:v>8</c:v>
                </c:pt>
                <c:pt idx="2965">
                  <c:v>8</c:v>
                </c:pt>
                <c:pt idx="2966">
                  <c:v>8</c:v>
                </c:pt>
                <c:pt idx="2967">
                  <c:v>8</c:v>
                </c:pt>
                <c:pt idx="2968">
                  <c:v>8</c:v>
                </c:pt>
                <c:pt idx="2969">
                  <c:v>8</c:v>
                </c:pt>
                <c:pt idx="2970">
                  <c:v>8</c:v>
                </c:pt>
                <c:pt idx="2971">
                  <c:v>8</c:v>
                </c:pt>
                <c:pt idx="2972">
                  <c:v>8</c:v>
                </c:pt>
                <c:pt idx="2973">
                  <c:v>8</c:v>
                </c:pt>
                <c:pt idx="2974">
                  <c:v>8</c:v>
                </c:pt>
                <c:pt idx="2975">
                  <c:v>8</c:v>
                </c:pt>
                <c:pt idx="2976">
                  <c:v>8</c:v>
                </c:pt>
                <c:pt idx="2977">
                  <c:v>8</c:v>
                </c:pt>
                <c:pt idx="2978">
                  <c:v>8</c:v>
                </c:pt>
                <c:pt idx="2979">
                  <c:v>8</c:v>
                </c:pt>
                <c:pt idx="2980">
                  <c:v>8</c:v>
                </c:pt>
                <c:pt idx="2981">
                  <c:v>8</c:v>
                </c:pt>
                <c:pt idx="2982">
                  <c:v>8</c:v>
                </c:pt>
                <c:pt idx="2983">
                  <c:v>8</c:v>
                </c:pt>
                <c:pt idx="2984">
                  <c:v>8</c:v>
                </c:pt>
                <c:pt idx="2985">
                  <c:v>8</c:v>
                </c:pt>
                <c:pt idx="2986">
                  <c:v>8</c:v>
                </c:pt>
                <c:pt idx="2987">
                  <c:v>8</c:v>
                </c:pt>
                <c:pt idx="2988">
                  <c:v>8</c:v>
                </c:pt>
                <c:pt idx="2989">
                  <c:v>8</c:v>
                </c:pt>
                <c:pt idx="2990">
                  <c:v>8</c:v>
                </c:pt>
                <c:pt idx="2991">
                  <c:v>8</c:v>
                </c:pt>
                <c:pt idx="2992">
                  <c:v>8</c:v>
                </c:pt>
                <c:pt idx="2993">
                  <c:v>8</c:v>
                </c:pt>
                <c:pt idx="2994">
                  <c:v>8</c:v>
                </c:pt>
                <c:pt idx="2995">
                  <c:v>8</c:v>
                </c:pt>
                <c:pt idx="2996">
                  <c:v>8</c:v>
                </c:pt>
                <c:pt idx="2997">
                  <c:v>8</c:v>
                </c:pt>
                <c:pt idx="2998">
                  <c:v>8</c:v>
                </c:pt>
                <c:pt idx="2999">
                  <c:v>8</c:v>
                </c:pt>
                <c:pt idx="3000">
                  <c:v>8</c:v>
                </c:pt>
                <c:pt idx="3001">
                  <c:v>8</c:v>
                </c:pt>
                <c:pt idx="3002">
                  <c:v>8</c:v>
                </c:pt>
                <c:pt idx="3003">
                  <c:v>8</c:v>
                </c:pt>
                <c:pt idx="3004">
                  <c:v>8</c:v>
                </c:pt>
                <c:pt idx="3005">
                  <c:v>8</c:v>
                </c:pt>
                <c:pt idx="3006">
                  <c:v>8</c:v>
                </c:pt>
                <c:pt idx="3007">
                  <c:v>8</c:v>
                </c:pt>
                <c:pt idx="3008">
                  <c:v>8</c:v>
                </c:pt>
                <c:pt idx="3009">
                  <c:v>8</c:v>
                </c:pt>
                <c:pt idx="3010">
                  <c:v>8</c:v>
                </c:pt>
                <c:pt idx="3011">
                  <c:v>8</c:v>
                </c:pt>
                <c:pt idx="3012">
                  <c:v>8</c:v>
                </c:pt>
                <c:pt idx="3013">
                  <c:v>8</c:v>
                </c:pt>
                <c:pt idx="3014">
                  <c:v>8</c:v>
                </c:pt>
                <c:pt idx="3015">
                  <c:v>8</c:v>
                </c:pt>
                <c:pt idx="3016">
                  <c:v>8</c:v>
                </c:pt>
                <c:pt idx="3017">
                  <c:v>8</c:v>
                </c:pt>
                <c:pt idx="3018">
                  <c:v>8</c:v>
                </c:pt>
                <c:pt idx="3019">
                  <c:v>8</c:v>
                </c:pt>
                <c:pt idx="3020">
                  <c:v>8</c:v>
                </c:pt>
                <c:pt idx="3021">
                  <c:v>8</c:v>
                </c:pt>
                <c:pt idx="3022">
                  <c:v>8</c:v>
                </c:pt>
                <c:pt idx="3023">
                  <c:v>8</c:v>
                </c:pt>
                <c:pt idx="3024">
                  <c:v>8</c:v>
                </c:pt>
                <c:pt idx="3025">
                  <c:v>8</c:v>
                </c:pt>
                <c:pt idx="3026">
                  <c:v>8</c:v>
                </c:pt>
                <c:pt idx="3027">
                  <c:v>8</c:v>
                </c:pt>
                <c:pt idx="3028">
                  <c:v>5</c:v>
                </c:pt>
                <c:pt idx="3029">
                  <c:v>5</c:v>
                </c:pt>
                <c:pt idx="3030">
                  <c:v>8</c:v>
                </c:pt>
                <c:pt idx="3031">
                  <c:v>8</c:v>
                </c:pt>
                <c:pt idx="3032">
                  <c:v>8</c:v>
                </c:pt>
                <c:pt idx="3033">
                  <c:v>8</c:v>
                </c:pt>
                <c:pt idx="3034">
                  <c:v>8</c:v>
                </c:pt>
                <c:pt idx="3035">
                  <c:v>8</c:v>
                </c:pt>
                <c:pt idx="3036">
                  <c:v>4</c:v>
                </c:pt>
                <c:pt idx="3037">
                  <c:v>4</c:v>
                </c:pt>
                <c:pt idx="3038">
                  <c:v>4</c:v>
                </c:pt>
                <c:pt idx="3039">
                  <c:v>4</c:v>
                </c:pt>
                <c:pt idx="3040">
                  <c:v>4</c:v>
                </c:pt>
                <c:pt idx="3041">
                  <c:v>4</c:v>
                </c:pt>
                <c:pt idx="3042">
                  <c:v>4</c:v>
                </c:pt>
                <c:pt idx="3043">
                  <c:v>4</c:v>
                </c:pt>
                <c:pt idx="3044">
                  <c:v>4</c:v>
                </c:pt>
                <c:pt idx="3045">
                  <c:v>4</c:v>
                </c:pt>
                <c:pt idx="3046">
                  <c:v>4</c:v>
                </c:pt>
                <c:pt idx="3047">
                  <c:v>4</c:v>
                </c:pt>
                <c:pt idx="3048">
                  <c:v>4</c:v>
                </c:pt>
                <c:pt idx="3049">
                  <c:v>4</c:v>
                </c:pt>
                <c:pt idx="3050">
                  <c:v>4</c:v>
                </c:pt>
                <c:pt idx="3051">
                  <c:v>4</c:v>
                </c:pt>
                <c:pt idx="3052">
                  <c:v>4</c:v>
                </c:pt>
                <c:pt idx="3053">
                  <c:v>4</c:v>
                </c:pt>
                <c:pt idx="3054">
                  <c:v>4</c:v>
                </c:pt>
                <c:pt idx="3055">
                  <c:v>4</c:v>
                </c:pt>
                <c:pt idx="3056">
                  <c:v>4</c:v>
                </c:pt>
                <c:pt idx="3057">
                  <c:v>4</c:v>
                </c:pt>
                <c:pt idx="3058">
                  <c:v>4</c:v>
                </c:pt>
                <c:pt idx="3059">
                  <c:v>4</c:v>
                </c:pt>
                <c:pt idx="3060">
                  <c:v>4</c:v>
                </c:pt>
                <c:pt idx="3061">
                  <c:v>4</c:v>
                </c:pt>
                <c:pt idx="3062">
                  <c:v>4</c:v>
                </c:pt>
                <c:pt idx="3063">
                  <c:v>4</c:v>
                </c:pt>
                <c:pt idx="3064">
                  <c:v>4</c:v>
                </c:pt>
                <c:pt idx="3065">
                  <c:v>4</c:v>
                </c:pt>
                <c:pt idx="3066">
                  <c:v>4</c:v>
                </c:pt>
                <c:pt idx="3067">
                  <c:v>4</c:v>
                </c:pt>
                <c:pt idx="3068">
                  <c:v>4</c:v>
                </c:pt>
                <c:pt idx="3069">
                  <c:v>4</c:v>
                </c:pt>
                <c:pt idx="3070">
                  <c:v>4</c:v>
                </c:pt>
                <c:pt idx="3071">
                  <c:v>4</c:v>
                </c:pt>
                <c:pt idx="3072">
                  <c:v>4</c:v>
                </c:pt>
                <c:pt idx="3073">
                  <c:v>4</c:v>
                </c:pt>
                <c:pt idx="3074">
                  <c:v>4</c:v>
                </c:pt>
                <c:pt idx="3075">
                  <c:v>4</c:v>
                </c:pt>
                <c:pt idx="3076">
                  <c:v>4</c:v>
                </c:pt>
                <c:pt idx="3077">
                  <c:v>4</c:v>
                </c:pt>
                <c:pt idx="3078">
                  <c:v>4</c:v>
                </c:pt>
                <c:pt idx="3079">
                  <c:v>4</c:v>
                </c:pt>
                <c:pt idx="3080">
                  <c:v>4</c:v>
                </c:pt>
                <c:pt idx="3081">
                  <c:v>4</c:v>
                </c:pt>
                <c:pt idx="3082">
                  <c:v>4</c:v>
                </c:pt>
                <c:pt idx="3083">
                  <c:v>4</c:v>
                </c:pt>
                <c:pt idx="3084">
                  <c:v>4</c:v>
                </c:pt>
                <c:pt idx="3085">
                  <c:v>4</c:v>
                </c:pt>
                <c:pt idx="3086">
                  <c:v>4</c:v>
                </c:pt>
                <c:pt idx="3087">
                  <c:v>6</c:v>
                </c:pt>
                <c:pt idx="3088">
                  <c:v>6</c:v>
                </c:pt>
                <c:pt idx="3089">
                  <c:v>6</c:v>
                </c:pt>
                <c:pt idx="3090">
                  <c:v>6</c:v>
                </c:pt>
                <c:pt idx="3091">
                  <c:v>6</c:v>
                </c:pt>
                <c:pt idx="3092">
                  <c:v>6</c:v>
                </c:pt>
                <c:pt idx="3093">
                  <c:v>6</c:v>
                </c:pt>
                <c:pt idx="3094">
                  <c:v>6</c:v>
                </c:pt>
                <c:pt idx="3095">
                  <c:v>6</c:v>
                </c:pt>
                <c:pt idx="3096">
                  <c:v>6</c:v>
                </c:pt>
                <c:pt idx="3097">
                  <c:v>6</c:v>
                </c:pt>
                <c:pt idx="3098">
                  <c:v>6</c:v>
                </c:pt>
                <c:pt idx="3099">
                  <c:v>6</c:v>
                </c:pt>
                <c:pt idx="3100">
                  <c:v>6</c:v>
                </c:pt>
                <c:pt idx="3101">
                  <c:v>6</c:v>
                </c:pt>
                <c:pt idx="3102">
                  <c:v>6</c:v>
                </c:pt>
                <c:pt idx="3103">
                  <c:v>6</c:v>
                </c:pt>
                <c:pt idx="3104">
                  <c:v>6</c:v>
                </c:pt>
                <c:pt idx="3105">
                  <c:v>4</c:v>
                </c:pt>
                <c:pt idx="3106">
                  <c:v>6</c:v>
                </c:pt>
                <c:pt idx="3107">
                  <c:v>4</c:v>
                </c:pt>
                <c:pt idx="3108">
                  <c:v>6</c:v>
                </c:pt>
                <c:pt idx="3109">
                  <c:v>4</c:v>
                </c:pt>
                <c:pt idx="3110">
                  <c:v>6</c:v>
                </c:pt>
                <c:pt idx="3111">
                  <c:v>4</c:v>
                </c:pt>
                <c:pt idx="3112">
                  <c:v>4</c:v>
                </c:pt>
                <c:pt idx="3113">
                  <c:v>4</c:v>
                </c:pt>
                <c:pt idx="3114">
                  <c:v>6</c:v>
                </c:pt>
                <c:pt idx="3115">
                  <c:v>6</c:v>
                </c:pt>
                <c:pt idx="3116">
                  <c:v>6</c:v>
                </c:pt>
                <c:pt idx="3117">
                  <c:v>6</c:v>
                </c:pt>
                <c:pt idx="3118">
                  <c:v>4</c:v>
                </c:pt>
                <c:pt idx="3119">
                  <c:v>6</c:v>
                </c:pt>
                <c:pt idx="3120">
                  <c:v>6</c:v>
                </c:pt>
                <c:pt idx="3121">
                  <c:v>6</c:v>
                </c:pt>
                <c:pt idx="3122">
                  <c:v>4</c:v>
                </c:pt>
                <c:pt idx="3123">
                  <c:v>6</c:v>
                </c:pt>
                <c:pt idx="3124">
                  <c:v>4</c:v>
                </c:pt>
                <c:pt idx="3125">
                  <c:v>6</c:v>
                </c:pt>
                <c:pt idx="3126">
                  <c:v>4</c:v>
                </c:pt>
                <c:pt idx="3127">
                  <c:v>4</c:v>
                </c:pt>
                <c:pt idx="3128">
                  <c:v>4</c:v>
                </c:pt>
                <c:pt idx="3129">
                  <c:v>4</c:v>
                </c:pt>
                <c:pt idx="3130">
                  <c:v>4</c:v>
                </c:pt>
                <c:pt idx="3131">
                  <c:v>4</c:v>
                </c:pt>
                <c:pt idx="3132">
                  <c:v>4</c:v>
                </c:pt>
                <c:pt idx="3133">
                  <c:v>4</c:v>
                </c:pt>
                <c:pt idx="3134">
                  <c:v>4</c:v>
                </c:pt>
                <c:pt idx="3135">
                  <c:v>4</c:v>
                </c:pt>
                <c:pt idx="3136">
                  <c:v>8</c:v>
                </c:pt>
                <c:pt idx="3137">
                  <c:v>8</c:v>
                </c:pt>
                <c:pt idx="3138">
                  <c:v>8</c:v>
                </c:pt>
                <c:pt idx="3139">
                  <c:v>4</c:v>
                </c:pt>
                <c:pt idx="3140">
                  <c:v>4</c:v>
                </c:pt>
                <c:pt idx="3141">
                  <c:v>4</c:v>
                </c:pt>
                <c:pt idx="3142">
                  <c:v>4</c:v>
                </c:pt>
                <c:pt idx="3143">
                  <c:v>4</c:v>
                </c:pt>
                <c:pt idx="3144">
                  <c:v>4</c:v>
                </c:pt>
                <c:pt idx="3145">
                  <c:v>4</c:v>
                </c:pt>
                <c:pt idx="3146">
                  <c:v>4</c:v>
                </c:pt>
                <c:pt idx="3147">
                  <c:v>4</c:v>
                </c:pt>
                <c:pt idx="3148">
                  <c:v>4</c:v>
                </c:pt>
                <c:pt idx="3149">
                  <c:v>4</c:v>
                </c:pt>
                <c:pt idx="3150">
                  <c:v>4</c:v>
                </c:pt>
                <c:pt idx="3151">
                  <c:v>4</c:v>
                </c:pt>
                <c:pt idx="3152">
                  <c:v>4</c:v>
                </c:pt>
                <c:pt idx="3153">
                  <c:v>4</c:v>
                </c:pt>
                <c:pt idx="3154">
                  <c:v>4</c:v>
                </c:pt>
                <c:pt idx="3155">
                  <c:v>4</c:v>
                </c:pt>
                <c:pt idx="3156">
                  <c:v>4</c:v>
                </c:pt>
                <c:pt idx="3157">
                  <c:v>4</c:v>
                </c:pt>
                <c:pt idx="3158">
                  <c:v>4</c:v>
                </c:pt>
                <c:pt idx="3159">
                  <c:v>4</c:v>
                </c:pt>
                <c:pt idx="3160">
                  <c:v>4</c:v>
                </c:pt>
                <c:pt idx="3161">
                  <c:v>4</c:v>
                </c:pt>
                <c:pt idx="3162">
                  <c:v>4</c:v>
                </c:pt>
                <c:pt idx="3163">
                  <c:v>4</c:v>
                </c:pt>
                <c:pt idx="3164">
                  <c:v>4</c:v>
                </c:pt>
                <c:pt idx="3165">
                  <c:v>4</c:v>
                </c:pt>
                <c:pt idx="3166">
                  <c:v>4</c:v>
                </c:pt>
                <c:pt idx="3167">
                  <c:v>4</c:v>
                </c:pt>
                <c:pt idx="3168">
                  <c:v>4</c:v>
                </c:pt>
                <c:pt idx="3169">
                  <c:v>4</c:v>
                </c:pt>
                <c:pt idx="3170">
                  <c:v>4</c:v>
                </c:pt>
                <c:pt idx="3171">
                  <c:v>4</c:v>
                </c:pt>
                <c:pt idx="3172">
                  <c:v>4</c:v>
                </c:pt>
                <c:pt idx="3173">
                  <c:v>4</c:v>
                </c:pt>
                <c:pt idx="3174">
                  <c:v>4</c:v>
                </c:pt>
                <c:pt idx="3175">
                  <c:v>4</c:v>
                </c:pt>
                <c:pt idx="3176">
                  <c:v>4</c:v>
                </c:pt>
                <c:pt idx="3177">
                  <c:v>6</c:v>
                </c:pt>
                <c:pt idx="3178">
                  <c:v>6</c:v>
                </c:pt>
                <c:pt idx="3179">
                  <c:v>6</c:v>
                </c:pt>
                <c:pt idx="3180">
                  <c:v>6</c:v>
                </c:pt>
                <c:pt idx="3181">
                  <c:v>4</c:v>
                </c:pt>
                <c:pt idx="3182">
                  <c:v>6</c:v>
                </c:pt>
                <c:pt idx="3183">
                  <c:v>6</c:v>
                </c:pt>
                <c:pt idx="3184">
                  <c:v>6</c:v>
                </c:pt>
                <c:pt idx="3185">
                  <c:v>6</c:v>
                </c:pt>
                <c:pt idx="3186">
                  <c:v>6</c:v>
                </c:pt>
                <c:pt idx="3187">
                  <c:v>6</c:v>
                </c:pt>
                <c:pt idx="3188">
                  <c:v>4</c:v>
                </c:pt>
                <c:pt idx="3189">
                  <c:v>6</c:v>
                </c:pt>
                <c:pt idx="3190">
                  <c:v>4</c:v>
                </c:pt>
                <c:pt idx="3191">
                  <c:v>6</c:v>
                </c:pt>
                <c:pt idx="3192">
                  <c:v>6</c:v>
                </c:pt>
                <c:pt idx="3193">
                  <c:v>6</c:v>
                </c:pt>
                <c:pt idx="3194">
                  <c:v>6</c:v>
                </c:pt>
                <c:pt idx="3195">
                  <c:v>6</c:v>
                </c:pt>
                <c:pt idx="3196">
                  <c:v>6</c:v>
                </c:pt>
                <c:pt idx="3197">
                  <c:v>6</c:v>
                </c:pt>
                <c:pt idx="3198">
                  <c:v>6</c:v>
                </c:pt>
                <c:pt idx="3199">
                  <c:v>6</c:v>
                </c:pt>
                <c:pt idx="3200">
                  <c:v>6</c:v>
                </c:pt>
                <c:pt idx="3201">
                  <c:v>6</c:v>
                </c:pt>
                <c:pt idx="3202">
                  <c:v>6</c:v>
                </c:pt>
                <c:pt idx="3203">
                  <c:v>6</c:v>
                </c:pt>
                <c:pt idx="3204">
                  <c:v>6</c:v>
                </c:pt>
                <c:pt idx="3205">
                  <c:v>6</c:v>
                </c:pt>
                <c:pt idx="3206">
                  <c:v>6</c:v>
                </c:pt>
                <c:pt idx="3207">
                  <c:v>6</c:v>
                </c:pt>
                <c:pt idx="3208">
                  <c:v>6</c:v>
                </c:pt>
                <c:pt idx="3209">
                  <c:v>6</c:v>
                </c:pt>
                <c:pt idx="3210">
                  <c:v>6</c:v>
                </c:pt>
                <c:pt idx="3211">
                  <c:v>6</c:v>
                </c:pt>
                <c:pt idx="3212">
                  <c:v>8</c:v>
                </c:pt>
                <c:pt idx="3213">
                  <c:v>8</c:v>
                </c:pt>
                <c:pt idx="3214">
                  <c:v>8</c:v>
                </c:pt>
                <c:pt idx="3215">
                  <c:v>8</c:v>
                </c:pt>
                <c:pt idx="3216">
                  <c:v>8</c:v>
                </c:pt>
                <c:pt idx="3217">
                  <c:v>8</c:v>
                </c:pt>
                <c:pt idx="3218">
                  <c:v>8</c:v>
                </c:pt>
                <c:pt idx="3219">
                  <c:v>8</c:v>
                </c:pt>
                <c:pt idx="3220">
                  <c:v>8</c:v>
                </c:pt>
                <c:pt idx="3221">
                  <c:v>6</c:v>
                </c:pt>
                <c:pt idx="3222">
                  <c:v>6</c:v>
                </c:pt>
                <c:pt idx="3223">
                  <c:v>6</c:v>
                </c:pt>
                <c:pt idx="3224">
                  <c:v>6</c:v>
                </c:pt>
                <c:pt idx="3225">
                  <c:v>6</c:v>
                </c:pt>
                <c:pt idx="3226">
                  <c:v>6</c:v>
                </c:pt>
                <c:pt idx="3227">
                  <c:v>6</c:v>
                </c:pt>
                <c:pt idx="3228">
                  <c:v>6</c:v>
                </c:pt>
                <c:pt idx="3229">
                  <c:v>6</c:v>
                </c:pt>
                <c:pt idx="3230">
                  <c:v>6</c:v>
                </c:pt>
                <c:pt idx="3231">
                  <c:v>6</c:v>
                </c:pt>
                <c:pt idx="3232">
                  <c:v>6</c:v>
                </c:pt>
                <c:pt idx="3233">
                  <c:v>6</c:v>
                </c:pt>
                <c:pt idx="3234">
                  <c:v>6</c:v>
                </c:pt>
                <c:pt idx="3235">
                  <c:v>6</c:v>
                </c:pt>
                <c:pt idx="3236">
                  <c:v>6</c:v>
                </c:pt>
                <c:pt idx="3237">
                  <c:v>6</c:v>
                </c:pt>
                <c:pt idx="3238">
                  <c:v>6</c:v>
                </c:pt>
                <c:pt idx="3239">
                  <c:v>6</c:v>
                </c:pt>
                <c:pt idx="3240">
                  <c:v>6</c:v>
                </c:pt>
                <c:pt idx="3241">
                  <c:v>6</c:v>
                </c:pt>
                <c:pt idx="3242">
                  <c:v>6</c:v>
                </c:pt>
                <c:pt idx="3243">
                  <c:v>6</c:v>
                </c:pt>
                <c:pt idx="3244">
                  <c:v>4</c:v>
                </c:pt>
                <c:pt idx="3245">
                  <c:v>4</c:v>
                </c:pt>
                <c:pt idx="3246">
                  <c:v>4</c:v>
                </c:pt>
                <c:pt idx="3247">
                  <c:v>6</c:v>
                </c:pt>
                <c:pt idx="3248">
                  <c:v>6</c:v>
                </c:pt>
                <c:pt idx="3249">
                  <c:v>6</c:v>
                </c:pt>
                <c:pt idx="3250">
                  <c:v>4</c:v>
                </c:pt>
                <c:pt idx="3251">
                  <c:v>6</c:v>
                </c:pt>
                <c:pt idx="3252">
                  <c:v>4</c:v>
                </c:pt>
                <c:pt idx="3253">
                  <c:v>4</c:v>
                </c:pt>
                <c:pt idx="3254">
                  <c:v>4</c:v>
                </c:pt>
                <c:pt idx="3255">
                  <c:v>4</c:v>
                </c:pt>
                <c:pt idx="3256">
                  <c:v>6</c:v>
                </c:pt>
                <c:pt idx="3257">
                  <c:v>6</c:v>
                </c:pt>
                <c:pt idx="3258">
                  <c:v>6</c:v>
                </c:pt>
                <c:pt idx="3259">
                  <c:v>6</c:v>
                </c:pt>
                <c:pt idx="3260">
                  <c:v>4</c:v>
                </c:pt>
                <c:pt idx="3261">
                  <c:v>4</c:v>
                </c:pt>
                <c:pt idx="3262">
                  <c:v>6</c:v>
                </c:pt>
                <c:pt idx="3263">
                  <c:v>4</c:v>
                </c:pt>
                <c:pt idx="3264">
                  <c:v>6</c:v>
                </c:pt>
                <c:pt idx="3265">
                  <c:v>4</c:v>
                </c:pt>
                <c:pt idx="3266">
                  <c:v>6</c:v>
                </c:pt>
                <c:pt idx="3267">
                  <c:v>6</c:v>
                </c:pt>
                <c:pt idx="3268">
                  <c:v>6</c:v>
                </c:pt>
                <c:pt idx="3269">
                  <c:v>4</c:v>
                </c:pt>
                <c:pt idx="3270">
                  <c:v>6</c:v>
                </c:pt>
                <c:pt idx="3271">
                  <c:v>4</c:v>
                </c:pt>
                <c:pt idx="3272">
                  <c:v>4</c:v>
                </c:pt>
                <c:pt idx="3273">
                  <c:v>6</c:v>
                </c:pt>
                <c:pt idx="3274">
                  <c:v>4</c:v>
                </c:pt>
                <c:pt idx="3275">
                  <c:v>6</c:v>
                </c:pt>
                <c:pt idx="3276">
                  <c:v>4</c:v>
                </c:pt>
                <c:pt idx="3277">
                  <c:v>6</c:v>
                </c:pt>
                <c:pt idx="3278">
                  <c:v>4</c:v>
                </c:pt>
                <c:pt idx="3279">
                  <c:v>6</c:v>
                </c:pt>
                <c:pt idx="3280">
                  <c:v>6</c:v>
                </c:pt>
                <c:pt idx="3281">
                  <c:v>6</c:v>
                </c:pt>
                <c:pt idx="3282">
                  <c:v>4</c:v>
                </c:pt>
                <c:pt idx="3283">
                  <c:v>6</c:v>
                </c:pt>
                <c:pt idx="3284">
                  <c:v>4</c:v>
                </c:pt>
                <c:pt idx="3285">
                  <c:v>4</c:v>
                </c:pt>
                <c:pt idx="3286">
                  <c:v>4</c:v>
                </c:pt>
                <c:pt idx="3287">
                  <c:v>4</c:v>
                </c:pt>
                <c:pt idx="3288">
                  <c:v>4</c:v>
                </c:pt>
                <c:pt idx="3289">
                  <c:v>4</c:v>
                </c:pt>
                <c:pt idx="3290">
                  <c:v>4</c:v>
                </c:pt>
                <c:pt idx="3291">
                  <c:v>4</c:v>
                </c:pt>
                <c:pt idx="3292">
                  <c:v>4</c:v>
                </c:pt>
                <c:pt idx="3293">
                  <c:v>4</c:v>
                </c:pt>
                <c:pt idx="3294">
                  <c:v>4</c:v>
                </c:pt>
                <c:pt idx="3295">
                  <c:v>8</c:v>
                </c:pt>
                <c:pt idx="3296">
                  <c:v>8</c:v>
                </c:pt>
                <c:pt idx="3297">
                  <c:v>8</c:v>
                </c:pt>
                <c:pt idx="3298">
                  <c:v>4</c:v>
                </c:pt>
                <c:pt idx="3299">
                  <c:v>4</c:v>
                </c:pt>
                <c:pt idx="3300">
                  <c:v>4</c:v>
                </c:pt>
                <c:pt idx="3301">
                  <c:v>4</c:v>
                </c:pt>
                <c:pt idx="3302">
                  <c:v>4</c:v>
                </c:pt>
                <c:pt idx="3303">
                  <c:v>4</c:v>
                </c:pt>
                <c:pt idx="3304">
                  <c:v>4</c:v>
                </c:pt>
                <c:pt idx="3305">
                  <c:v>4</c:v>
                </c:pt>
                <c:pt idx="3306">
                  <c:v>4</c:v>
                </c:pt>
                <c:pt idx="3307">
                  <c:v>4</c:v>
                </c:pt>
                <c:pt idx="3308">
                  <c:v>4</c:v>
                </c:pt>
                <c:pt idx="3309">
                  <c:v>4</c:v>
                </c:pt>
                <c:pt idx="3310">
                  <c:v>4</c:v>
                </c:pt>
                <c:pt idx="3311">
                  <c:v>4</c:v>
                </c:pt>
                <c:pt idx="3312">
                  <c:v>4</c:v>
                </c:pt>
                <c:pt idx="3313">
                  <c:v>4</c:v>
                </c:pt>
                <c:pt idx="3314">
                  <c:v>6</c:v>
                </c:pt>
                <c:pt idx="3315">
                  <c:v>6</c:v>
                </c:pt>
                <c:pt idx="3316">
                  <c:v>4</c:v>
                </c:pt>
                <c:pt idx="3317">
                  <c:v>4</c:v>
                </c:pt>
                <c:pt idx="3318">
                  <c:v>4</c:v>
                </c:pt>
                <c:pt idx="3319">
                  <c:v>6</c:v>
                </c:pt>
                <c:pt idx="3320">
                  <c:v>4</c:v>
                </c:pt>
                <c:pt idx="3321">
                  <c:v>6</c:v>
                </c:pt>
                <c:pt idx="3322">
                  <c:v>4</c:v>
                </c:pt>
                <c:pt idx="3323">
                  <c:v>6</c:v>
                </c:pt>
                <c:pt idx="3324">
                  <c:v>6</c:v>
                </c:pt>
                <c:pt idx="3325">
                  <c:v>6</c:v>
                </c:pt>
                <c:pt idx="3326">
                  <c:v>6</c:v>
                </c:pt>
                <c:pt idx="3327">
                  <c:v>6</c:v>
                </c:pt>
                <c:pt idx="3328">
                  <c:v>6</c:v>
                </c:pt>
                <c:pt idx="3329">
                  <c:v>6</c:v>
                </c:pt>
                <c:pt idx="3330">
                  <c:v>6</c:v>
                </c:pt>
                <c:pt idx="3331">
                  <c:v>6</c:v>
                </c:pt>
                <c:pt idx="3332">
                  <c:v>6</c:v>
                </c:pt>
                <c:pt idx="3333">
                  <c:v>6</c:v>
                </c:pt>
                <c:pt idx="3334">
                  <c:v>6</c:v>
                </c:pt>
                <c:pt idx="3335">
                  <c:v>6</c:v>
                </c:pt>
                <c:pt idx="3336">
                  <c:v>6</c:v>
                </c:pt>
                <c:pt idx="3337">
                  <c:v>6</c:v>
                </c:pt>
                <c:pt idx="3338">
                  <c:v>6</c:v>
                </c:pt>
                <c:pt idx="3339">
                  <c:v>4</c:v>
                </c:pt>
                <c:pt idx="3340">
                  <c:v>4</c:v>
                </c:pt>
                <c:pt idx="3341">
                  <c:v>4</c:v>
                </c:pt>
                <c:pt idx="3342">
                  <c:v>4</c:v>
                </c:pt>
                <c:pt idx="3343">
                  <c:v>4</c:v>
                </c:pt>
                <c:pt idx="3344">
                  <c:v>4</c:v>
                </c:pt>
                <c:pt idx="3345">
                  <c:v>4</c:v>
                </c:pt>
                <c:pt idx="3346">
                  <c:v>4</c:v>
                </c:pt>
                <c:pt idx="3347">
                  <c:v>4</c:v>
                </c:pt>
                <c:pt idx="3348">
                  <c:v>4</c:v>
                </c:pt>
                <c:pt idx="3349">
                  <c:v>4</c:v>
                </c:pt>
                <c:pt idx="3350">
                  <c:v>4</c:v>
                </c:pt>
                <c:pt idx="3351">
                  <c:v>4</c:v>
                </c:pt>
                <c:pt idx="3352">
                  <c:v>4</c:v>
                </c:pt>
                <c:pt idx="3353">
                  <c:v>4</c:v>
                </c:pt>
                <c:pt idx="3354">
                  <c:v>4</c:v>
                </c:pt>
                <c:pt idx="3355">
                  <c:v>4</c:v>
                </c:pt>
                <c:pt idx="3356">
                  <c:v>4</c:v>
                </c:pt>
                <c:pt idx="3357">
                  <c:v>4</c:v>
                </c:pt>
                <c:pt idx="3358">
                  <c:v>4</c:v>
                </c:pt>
                <c:pt idx="3359">
                  <c:v>4</c:v>
                </c:pt>
                <c:pt idx="3360">
                  <c:v>4</c:v>
                </c:pt>
                <c:pt idx="3361">
                  <c:v>4</c:v>
                </c:pt>
                <c:pt idx="3362">
                  <c:v>4</c:v>
                </c:pt>
                <c:pt idx="3363">
                  <c:v>4</c:v>
                </c:pt>
                <c:pt idx="3364">
                  <c:v>4</c:v>
                </c:pt>
                <c:pt idx="3365">
                  <c:v>4</c:v>
                </c:pt>
                <c:pt idx="3366">
                  <c:v>4</c:v>
                </c:pt>
                <c:pt idx="3367">
                  <c:v>4</c:v>
                </c:pt>
                <c:pt idx="3368">
                  <c:v>4</c:v>
                </c:pt>
                <c:pt idx="3369">
                  <c:v>4</c:v>
                </c:pt>
                <c:pt idx="3370">
                  <c:v>4</c:v>
                </c:pt>
                <c:pt idx="3371">
                  <c:v>4</c:v>
                </c:pt>
                <c:pt idx="3372">
                  <c:v>4</c:v>
                </c:pt>
                <c:pt idx="3373">
                  <c:v>4</c:v>
                </c:pt>
                <c:pt idx="3374">
                  <c:v>4</c:v>
                </c:pt>
                <c:pt idx="3375">
                  <c:v>4</c:v>
                </c:pt>
                <c:pt idx="3376">
                  <c:v>4</c:v>
                </c:pt>
                <c:pt idx="3377">
                  <c:v>4</c:v>
                </c:pt>
                <c:pt idx="3378">
                  <c:v>4</c:v>
                </c:pt>
                <c:pt idx="3379">
                  <c:v>4</c:v>
                </c:pt>
                <c:pt idx="3380">
                  <c:v>4</c:v>
                </c:pt>
                <c:pt idx="3381">
                  <c:v>4</c:v>
                </c:pt>
                <c:pt idx="3382">
                  <c:v>4</c:v>
                </c:pt>
                <c:pt idx="3383">
                  <c:v>4</c:v>
                </c:pt>
                <c:pt idx="3384">
                  <c:v>4</c:v>
                </c:pt>
                <c:pt idx="3385">
                  <c:v>4</c:v>
                </c:pt>
                <c:pt idx="3386">
                  <c:v>4</c:v>
                </c:pt>
                <c:pt idx="3387">
                  <c:v>4</c:v>
                </c:pt>
                <c:pt idx="3388">
                  <c:v>4</c:v>
                </c:pt>
                <c:pt idx="3389">
                  <c:v>4</c:v>
                </c:pt>
                <c:pt idx="3390">
                  <c:v>4</c:v>
                </c:pt>
                <c:pt idx="3391">
                  <c:v>4</c:v>
                </c:pt>
                <c:pt idx="3392">
                  <c:v>4</c:v>
                </c:pt>
                <c:pt idx="3393">
                  <c:v>4</c:v>
                </c:pt>
                <c:pt idx="3394">
                  <c:v>4</c:v>
                </c:pt>
                <c:pt idx="3395">
                  <c:v>4</c:v>
                </c:pt>
                <c:pt idx="3396">
                  <c:v>4</c:v>
                </c:pt>
                <c:pt idx="3397">
                  <c:v>4</c:v>
                </c:pt>
                <c:pt idx="3398">
                  <c:v>4</c:v>
                </c:pt>
                <c:pt idx="3399">
                  <c:v>4</c:v>
                </c:pt>
                <c:pt idx="3400">
                  <c:v>6</c:v>
                </c:pt>
                <c:pt idx="3401">
                  <c:v>6</c:v>
                </c:pt>
                <c:pt idx="3402">
                  <c:v>6</c:v>
                </c:pt>
                <c:pt idx="3403">
                  <c:v>6</c:v>
                </c:pt>
                <c:pt idx="3404">
                  <c:v>6</c:v>
                </c:pt>
                <c:pt idx="3405">
                  <c:v>6</c:v>
                </c:pt>
                <c:pt idx="3406">
                  <c:v>6</c:v>
                </c:pt>
                <c:pt idx="3407">
                  <c:v>6</c:v>
                </c:pt>
                <c:pt idx="3408">
                  <c:v>6</c:v>
                </c:pt>
                <c:pt idx="3409">
                  <c:v>6</c:v>
                </c:pt>
                <c:pt idx="3410">
                  <c:v>6</c:v>
                </c:pt>
                <c:pt idx="3411">
                  <c:v>6</c:v>
                </c:pt>
                <c:pt idx="3412">
                  <c:v>4</c:v>
                </c:pt>
                <c:pt idx="3413">
                  <c:v>4</c:v>
                </c:pt>
                <c:pt idx="3414">
                  <c:v>4</c:v>
                </c:pt>
                <c:pt idx="3415">
                  <c:v>4</c:v>
                </c:pt>
                <c:pt idx="3416">
                  <c:v>4</c:v>
                </c:pt>
                <c:pt idx="3417">
                  <c:v>4</c:v>
                </c:pt>
                <c:pt idx="3418">
                  <c:v>4</c:v>
                </c:pt>
                <c:pt idx="3419">
                  <c:v>6</c:v>
                </c:pt>
                <c:pt idx="3420">
                  <c:v>8</c:v>
                </c:pt>
                <c:pt idx="3421">
                  <c:v>6</c:v>
                </c:pt>
                <c:pt idx="3422">
                  <c:v>6</c:v>
                </c:pt>
                <c:pt idx="3423">
                  <c:v>6</c:v>
                </c:pt>
                <c:pt idx="3424">
                  <c:v>6</c:v>
                </c:pt>
                <c:pt idx="3425">
                  <c:v>6</c:v>
                </c:pt>
                <c:pt idx="3426">
                  <c:v>6</c:v>
                </c:pt>
                <c:pt idx="3427">
                  <c:v>6</c:v>
                </c:pt>
                <c:pt idx="3428">
                  <c:v>6</c:v>
                </c:pt>
                <c:pt idx="3429">
                  <c:v>6</c:v>
                </c:pt>
                <c:pt idx="3430">
                  <c:v>6</c:v>
                </c:pt>
                <c:pt idx="3431">
                  <c:v>6</c:v>
                </c:pt>
                <c:pt idx="3432">
                  <c:v>6</c:v>
                </c:pt>
                <c:pt idx="3433">
                  <c:v>6</c:v>
                </c:pt>
                <c:pt idx="3434">
                  <c:v>6</c:v>
                </c:pt>
                <c:pt idx="3435">
                  <c:v>6</c:v>
                </c:pt>
                <c:pt idx="3436">
                  <c:v>6</c:v>
                </c:pt>
                <c:pt idx="3437">
                  <c:v>6</c:v>
                </c:pt>
                <c:pt idx="3438">
                  <c:v>6</c:v>
                </c:pt>
                <c:pt idx="3439">
                  <c:v>8</c:v>
                </c:pt>
                <c:pt idx="3440">
                  <c:v>6</c:v>
                </c:pt>
                <c:pt idx="3441">
                  <c:v>6</c:v>
                </c:pt>
                <c:pt idx="3442">
                  <c:v>6</c:v>
                </c:pt>
                <c:pt idx="3443">
                  <c:v>6</c:v>
                </c:pt>
                <c:pt idx="3444">
                  <c:v>6</c:v>
                </c:pt>
                <c:pt idx="3445">
                  <c:v>6</c:v>
                </c:pt>
                <c:pt idx="3446">
                  <c:v>8</c:v>
                </c:pt>
                <c:pt idx="3447">
                  <c:v>8</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6</c:v>
                </c:pt>
                <c:pt idx="3472">
                  <c:v>6</c:v>
                </c:pt>
                <c:pt idx="3473">
                  <c:v>6</c:v>
                </c:pt>
                <c:pt idx="3474">
                  <c:v>6</c:v>
                </c:pt>
                <c:pt idx="3475">
                  <c:v>6</c:v>
                </c:pt>
                <c:pt idx="3476">
                  <c:v>6</c:v>
                </c:pt>
                <c:pt idx="3477">
                  <c:v>6</c:v>
                </c:pt>
                <c:pt idx="3478">
                  <c:v>6</c:v>
                </c:pt>
                <c:pt idx="3479">
                  <c:v>6</c:v>
                </c:pt>
                <c:pt idx="3480">
                  <c:v>6</c:v>
                </c:pt>
                <c:pt idx="3481">
                  <c:v>8</c:v>
                </c:pt>
                <c:pt idx="3482">
                  <c:v>6</c:v>
                </c:pt>
                <c:pt idx="3483">
                  <c:v>6</c:v>
                </c:pt>
                <c:pt idx="3484">
                  <c:v>4</c:v>
                </c:pt>
                <c:pt idx="3485">
                  <c:v>4</c:v>
                </c:pt>
                <c:pt idx="3486">
                  <c:v>4</c:v>
                </c:pt>
                <c:pt idx="3487">
                  <c:v>4</c:v>
                </c:pt>
                <c:pt idx="3488">
                  <c:v>4</c:v>
                </c:pt>
                <c:pt idx="3489">
                  <c:v>4</c:v>
                </c:pt>
                <c:pt idx="3490">
                  <c:v>4</c:v>
                </c:pt>
                <c:pt idx="3491">
                  <c:v>4</c:v>
                </c:pt>
                <c:pt idx="3492">
                  <c:v>4</c:v>
                </c:pt>
                <c:pt idx="3493">
                  <c:v>4</c:v>
                </c:pt>
                <c:pt idx="3494">
                  <c:v>4</c:v>
                </c:pt>
                <c:pt idx="3495">
                  <c:v>4</c:v>
                </c:pt>
                <c:pt idx="3496">
                  <c:v>4</c:v>
                </c:pt>
                <c:pt idx="3497">
                  <c:v>4</c:v>
                </c:pt>
                <c:pt idx="3498">
                  <c:v>4</c:v>
                </c:pt>
                <c:pt idx="3499">
                  <c:v>4</c:v>
                </c:pt>
                <c:pt idx="3500">
                  <c:v>4</c:v>
                </c:pt>
                <c:pt idx="3501">
                  <c:v>4</c:v>
                </c:pt>
                <c:pt idx="3502">
                  <c:v>4</c:v>
                </c:pt>
                <c:pt idx="3503">
                  <c:v>4</c:v>
                </c:pt>
                <c:pt idx="3504">
                  <c:v>4</c:v>
                </c:pt>
                <c:pt idx="3505">
                  <c:v>12</c:v>
                </c:pt>
                <c:pt idx="3506">
                  <c:v>4</c:v>
                </c:pt>
                <c:pt idx="3507">
                  <c:v>4</c:v>
                </c:pt>
                <c:pt idx="3508">
                  <c:v>4</c:v>
                </c:pt>
                <c:pt idx="3509">
                  <c:v>4</c:v>
                </c:pt>
                <c:pt idx="3510">
                  <c:v>6</c:v>
                </c:pt>
                <c:pt idx="3511">
                  <c:v>4</c:v>
                </c:pt>
                <c:pt idx="3512">
                  <c:v>4</c:v>
                </c:pt>
                <c:pt idx="3513">
                  <c:v>6</c:v>
                </c:pt>
                <c:pt idx="3514">
                  <c:v>4</c:v>
                </c:pt>
                <c:pt idx="3515">
                  <c:v>4</c:v>
                </c:pt>
                <c:pt idx="3516">
                  <c:v>4</c:v>
                </c:pt>
                <c:pt idx="3517">
                  <c:v>4</c:v>
                </c:pt>
                <c:pt idx="3518">
                  <c:v>6</c:v>
                </c:pt>
                <c:pt idx="3519">
                  <c:v>4</c:v>
                </c:pt>
                <c:pt idx="3520">
                  <c:v>12</c:v>
                </c:pt>
                <c:pt idx="3521">
                  <c:v>12</c:v>
                </c:pt>
                <c:pt idx="3522">
                  <c:v>12</c:v>
                </c:pt>
                <c:pt idx="3523">
                  <c:v>12</c:v>
                </c:pt>
                <c:pt idx="3524">
                  <c:v>12</c:v>
                </c:pt>
                <c:pt idx="3525">
                  <c:v>12</c:v>
                </c:pt>
                <c:pt idx="3526">
                  <c:v>12</c:v>
                </c:pt>
                <c:pt idx="3527">
                  <c:v>12</c:v>
                </c:pt>
                <c:pt idx="3528">
                  <c:v>12</c:v>
                </c:pt>
                <c:pt idx="3529">
                  <c:v>12</c:v>
                </c:pt>
                <c:pt idx="3530">
                  <c:v>12</c:v>
                </c:pt>
                <c:pt idx="3531">
                  <c:v>12</c:v>
                </c:pt>
                <c:pt idx="3532">
                  <c:v>12</c:v>
                </c:pt>
                <c:pt idx="3533">
                  <c:v>12</c:v>
                </c:pt>
                <c:pt idx="3534">
                  <c:v>12</c:v>
                </c:pt>
                <c:pt idx="3535">
                  <c:v>12</c:v>
                </c:pt>
                <c:pt idx="3536">
                  <c:v>12</c:v>
                </c:pt>
                <c:pt idx="3537">
                  <c:v>12</c:v>
                </c:pt>
                <c:pt idx="3538">
                  <c:v>12</c:v>
                </c:pt>
                <c:pt idx="3539">
                  <c:v>12</c:v>
                </c:pt>
                <c:pt idx="3540">
                  <c:v>12</c:v>
                </c:pt>
                <c:pt idx="3541">
                  <c:v>12</c:v>
                </c:pt>
                <c:pt idx="3542">
                  <c:v>12</c:v>
                </c:pt>
                <c:pt idx="3543">
                  <c:v>12</c:v>
                </c:pt>
                <c:pt idx="3544">
                  <c:v>12</c:v>
                </c:pt>
                <c:pt idx="3545">
                  <c:v>12</c:v>
                </c:pt>
                <c:pt idx="3546">
                  <c:v>12</c:v>
                </c:pt>
                <c:pt idx="3547">
                  <c:v>12</c:v>
                </c:pt>
                <c:pt idx="3548">
                  <c:v>12</c:v>
                </c:pt>
                <c:pt idx="3549">
                  <c:v>12</c:v>
                </c:pt>
                <c:pt idx="3550">
                  <c:v>12</c:v>
                </c:pt>
                <c:pt idx="3551">
                  <c:v>8</c:v>
                </c:pt>
                <c:pt idx="3552">
                  <c:v>8</c:v>
                </c:pt>
                <c:pt idx="3553">
                  <c:v>8</c:v>
                </c:pt>
                <c:pt idx="3554">
                  <c:v>8</c:v>
                </c:pt>
                <c:pt idx="3555">
                  <c:v>8</c:v>
                </c:pt>
                <c:pt idx="3556">
                  <c:v>8</c:v>
                </c:pt>
                <c:pt idx="3557">
                  <c:v>8</c:v>
                </c:pt>
                <c:pt idx="3558">
                  <c:v>8</c:v>
                </c:pt>
                <c:pt idx="3559">
                  <c:v>8</c:v>
                </c:pt>
                <c:pt idx="3560">
                  <c:v>8</c:v>
                </c:pt>
                <c:pt idx="3561">
                  <c:v>8</c:v>
                </c:pt>
                <c:pt idx="3562">
                  <c:v>8</c:v>
                </c:pt>
                <c:pt idx="3563">
                  <c:v>8</c:v>
                </c:pt>
                <c:pt idx="3564">
                  <c:v>8</c:v>
                </c:pt>
                <c:pt idx="3565">
                  <c:v>12</c:v>
                </c:pt>
                <c:pt idx="3566">
                  <c:v>6</c:v>
                </c:pt>
                <c:pt idx="3567">
                  <c:v>6</c:v>
                </c:pt>
                <c:pt idx="3568">
                  <c:v>6</c:v>
                </c:pt>
                <c:pt idx="3569">
                  <c:v>6</c:v>
                </c:pt>
                <c:pt idx="3570">
                  <c:v>6</c:v>
                </c:pt>
                <c:pt idx="3571">
                  <c:v>6</c:v>
                </c:pt>
                <c:pt idx="3572">
                  <c:v>6</c:v>
                </c:pt>
                <c:pt idx="3573">
                  <c:v>6</c:v>
                </c:pt>
                <c:pt idx="3574">
                  <c:v>6</c:v>
                </c:pt>
                <c:pt idx="3575">
                  <c:v>8</c:v>
                </c:pt>
                <c:pt idx="3576">
                  <c:v>8</c:v>
                </c:pt>
                <c:pt idx="3577">
                  <c:v>8</c:v>
                </c:pt>
                <c:pt idx="3578">
                  <c:v>8</c:v>
                </c:pt>
                <c:pt idx="3579">
                  <c:v>8</c:v>
                </c:pt>
                <c:pt idx="3580">
                  <c:v>8</c:v>
                </c:pt>
                <c:pt idx="3581">
                  <c:v>4</c:v>
                </c:pt>
                <c:pt idx="3582">
                  <c:v>4</c:v>
                </c:pt>
                <c:pt idx="3583">
                  <c:v>4</c:v>
                </c:pt>
                <c:pt idx="3584">
                  <c:v>4</c:v>
                </c:pt>
                <c:pt idx="3585">
                  <c:v>4</c:v>
                </c:pt>
                <c:pt idx="3586">
                  <c:v>4</c:v>
                </c:pt>
                <c:pt idx="3587">
                  <c:v>4</c:v>
                </c:pt>
                <c:pt idx="3588">
                  <c:v>4</c:v>
                </c:pt>
                <c:pt idx="3589">
                  <c:v>4</c:v>
                </c:pt>
                <c:pt idx="3590">
                  <c:v>8</c:v>
                </c:pt>
                <c:pt idx="3591">
                  <c:v>8</c:v>
                </c:pt>
                <c:pt idx="3592">
                  <c:v>8</c:v>
                </c:pt>
                <c:pt idx="3593">
                  <c:v>8</c:v>
                </c:pt>
                <c:pt idx="3594">
                  <c:v>8</c:v>
                </c:pt>
                <c:pt idx="3595">
                  <c:v>8</c:v>
                </c:pt>
                <c:pt idx="3596">
                  <c:v>8</c:v>
                </c:pt>
                <c:pt idx="3597">
                  <c:v>8</c:v>
                </c:pt>
                <c:pt idx="3598">
                  <c:v>8</c:v>
                </c:pt>
                <c:pt idx="3599">
                  <c:v>8</c:v>
                </c:pt>
                <c:pt idx="3600">
                  <c:v>8</c:v>
                </c:pt>
                <c:pt idx="3601">
                  <c:v>8</c:v>
                </c:pt>
                <c:pt idx="3602">
                  <c:v>8</c:v>
                </c:pt>
                <c:pt idx="3603">
                  <c:v>8</c:v>
                </c:pt>
                <c:pt idx="3604">
                  <c:v>8</c:v>
                </c:pt>
                <c:pt idx="3605">
                  <c:v>8</c:v>
                </c:pt>
                <c:pt idx="3606">
                  <c:v>8</c:v>
                </c:pt>
                <c:pt idx="3607">
                  <c:v>8</c:v>
                </c:pt>
                <c:pt idx="3608">
                  <c:v>8</c:v>
                </c:pt>
                <c:pt idx="3609">
                  <c:v>8</c:v>
                </c:pt>
                <c:pt idx="3610">
                  <c:v>6</c:v>
                </c:pt>
                <c:pt idx="3611">
                  <c:v>8</c:v>
                </c:pt>
                <c:pt idx="3612">
                  <c:v>6</c:v>
                </c:pt>
                <c:pt idx="3613">
                  <c:v>6</c:v>
                </c:pt>
                <c:pt idx="3614">
                  <c:v>6</c:v>
                </c:pt>
                <c:pt idx="3615">
                  <c:v>6</c:v>
                </c:pt>
                <c:pt idx="3616">
                  <c:v>8</c:v>
                </c:pt>
                <c:pt idx="3617">
                  <c:v>6</c:v>
                </c:pt>
                <c:pt idx="3618">
                  <c:v>8</c:v>
                </c:pt>
                <c:pt idx="3619">
                  <c:v>6</c:v>
                </c:pt>
                <c:pt idx="3620">
                  <c:v>6</c:v>
                </c:pt>
                <c:pt idx="3621">
                  <c:v>6</c:v>
                </c:pt>
                <c:pt idx="3622">
                  <c:v>6</c:v>
                </c:pt>
                <c:pt idx="3623">
                  <c:v>8</c:v>
                </c:pt>
                <c:pt idx="3624">
                  <c:v>6</c:v>
                </c:pt>
                <c:pt idx="3625">
                  <c:v>6</c:v>
                </c:pt>
                <c:pt idx="3626">
                  <c:v>6</c:v>
                </c:pt>
                <c:pt idx="3627">
                  <c:v>6</c:v>
                </c:pt>
                <c:pt idx="3628">
                  <c:v>6</c:v>
                </c:pt>
                <c:pt idx="3629">
                  <c:v>6</c:v>
                </c:pt>
                <c:pt idx="3630">
                  <c:v>6</c:v>
                </c:pt>
                <c:pt idx="3631">
                  <c:v>8</c:v>
                </c:pt>
                <c:pt idx="3632">
                  <c:v>6</c:v>
                </c:pt>
                <c:pt idx="3633">
                  <c:v>8</c:v>
                </c:pt>
                <c:pt idx="3634">
                  <c:v>6</c:v>
                </c:pt>
                <c:pt idx="3635">
                  <c:v>6</c:v>
                </c:pt>
                <c:pt idx="3636">
                  <c:v>6</c:v>
                </c:pt>
                <c:pt idx="3637">
                  <c:v>6</c:v>
                </c:pt>
                <c:pt idx="3638">
                  <c:v>4</c:v>
                </c:pt>
                <c:pt idx="3639">
                  <c:v>6</c:v>
                </c:pt>
                <c:pt idx="3640">
                  <c:v>4</c:v>
                </c:pt>
                <c:pt idx="3641">
                  <c:v>6</c:v>
                </c:pt>
                <c:pt idx="3642">
                  <c:v>6</c:v>
                </c:pt>
                <c:pt idx="3643">
                  <c:v>4</c:v>
                </c:pt>
                <c:pt idx="3644">
                  <c:v>6</c:v>
                </c:pt>
                <c:pt idx="3645">
                  <c:v>6</c:v>
                </c:pt>
                <c:pt idx="3646">
                  <c:v>6</c:v>
                </c:pt>
                <c:pt idx="3647">
                  <c:v>6</c:v>
                </c:pt>
                <c:pt idx="3648">
                  <c:v>6</c:v>
                </c:pt>
                <c:pt idx="3649">
                  <c:v>6</c:v>
                </c:pt>
                <c:pt idx="3650">
                  <c:v>6</c:v>
                </c:pt>
                <c:pt idx="3651">
                  <c:v>6</c:v>
                </c:pt>
                <c:pt idx="3652">
                  <c:v>6</c:v>
                </c:pt>
                <c:pt idx="3653">
                  <c:v>6</c:v>
                </c:pt>
                <c:pt idx="3654">
                  <c:v>6</c:v>
                </c:pt>
                <c:pt idx="3655">
                  <c:v>6</c:v>
                </c:pt>
                <c:pt idx="3656">
                  <c:v>6</c:v>
                </c:pt>
                <c:pt idx="3657">
                  <c:v>6</c:v>
                </c:pt>
                <c:pt idx="3658">
                  <c:v>6</c:v>
                </c:pt>
                <c:pt idx="3659">
                  <c:v>6</c:v>
                </c:pt>
                <c:pt idx="3660">
                  <c:v>6</c:v>
                </c:pt>
                <c:pt idx="3661">
                  <c:v>6</c:v>
                </c:pt>
                <c:pt idx="3662">
                  <c:v>6</c:v>
                </c:pt>
                <c:pt idx="3663">
                  <c:v>6</c:v>
                </c:pt>
                <c:pt idx="3664">
                  <c:v>6</c:v>
                </c:pt>
                <c:pt idx="3665">
                  <c:v>6</c:v>
                </c:pt>
                <c:pt idx="3666">
                  <c:v>6</c:v>
                </c:pt>
                <c:pt idx="3667">
                  <c:v>6</c:v>
                </c:pt>
                <c:pt idx="3668">
                  <c:v>8</c:v>
                </c:pt>
                <c:pt idx="3669">
                  <c:v>6</c:v>
                </c:pt>
                <c:pt idx="3670">
                  <c:v>6</c:v>
                </c:pt>
                <c:pt idx="3671">
                  <c:v>6</c:v>
                </c:pt>
                <c:pt idx="3672">
                  <c:v>6</c:v>
                </c:pt>
                <c:pt idx="3673">
                  <c:v>4</c:v>
                </c:pt>
                <c:pt idx="3674">
                  <c:v>8</c:v>
                </c:pt>
                <c:pt idx="3675">
                  <c:v>6</c:v>
                </c:pt>
                <c:pt idx="3676">
                  <c:v>8</c:v>
                </c:pt>
                <c:pt idx="3677">
                  <c:v>8</c:v>
                </c:pt>
                <c:pt idx="3678">
                  <c:v>6</c:v>
                </c:pt>
                <c:pt idx="3679">
                  <c:v>6</c:v>
                </c:pt>
                <c:pt idx="3680">
                  <c:v>4</c:v>
                </c:pt>
                <c:pt idx="3681">
                  <c:v>8</c:v>
                </c:pt>
                <c:pt idx="3682">
                  <c:v>6</c:v>
                </c:pt>
                <c:pt idx="3683">
                  <c:v>4</c:v>
                </c:pt>
                <c:pt idx="3684">
                  <c:v>6</c:v>
                </c:pt>
                <c:pt idx="3685">
                  <c:v>6</c:v>
                </c:pt>
                <c:pt idx="3686">
                  <c:v>4</c:v>
                </c:pt>
                <c:pt idx="3687">
                  <c:v>6</c:v>
                </c:pt>
                <c:pt idx="3688">
                  <c:v>6</c:v>
                </c:pt>
                <c:pt idx="3689">
                  <c:v>6</c:v>
                </c:pt>
                <c:pt idx="3690">
                  <c:v>6</c:v>
                </c:pt>
                <c:pt idx="3691">
                  <c:v>4</c:v>
                </c:pt>
                <c:pt idx="3692">
                  <c:v>6</c:v>
                </c:pt>
                <c:pt idx="3693">
                  <c:v>6</c:v>
                </c:pt>
                <c:pt idx="3694">
                  <c:v>8</c:v>
                </c:pt>
                <c:pt idx="3695">
                  <c:v>6</c:v>
                </c:pt>
                <c:pt idx="3696">
                  <c:v>6</c:v>
                </c:pt>
                <c:pt idx="3697">
                  <c:v>6</c:v>
                </c:pt>
                <c:pt idx="3698">
                  <c:v>8</c:v>
                </c:pt>
                <c:pt idx="3699">
                  <c:v>6</c:v>
                </c:pt>
                <c:pt idx="3700">
                  <c:v>4</c:v>
                </c:pt>
                <c:pt idx="3701">
                  <c:v>6</c:v>
                </c:pt>
                <c:pt idx="3702">
                  <c:v>8</c:v>
                </c:pt>
                <c:pt idx="3703">
                  <c:v>8</c:v>
                </c:pt>
                <c:pt idx="3704">
                  <c:v>4</c:v>
                </c:pt>
                <c:pt idx="3705">
                  <c:v>4</c:v>
                </c:pt>
                <c:pt idx="3706">
                  <c:v>6</c:v>
                </c:pt>
                <c:pt idx="3707">
                  <c:v>6</c:v>
                </c:pt>
                <c:pt idx="3708">
                  <c:v>4</c:v>
                </c:pt>
                <c:pt idx="3709">
                  <c:v>4</c:v>
                </c:pt>
                <c:pt idx="3710">
                  <c:v>6</c:v>
                </c:pt>
                <c:pt idx="3711">
                  <c:v>4</c:v>
                </c:pt>
                <c:pt idx="3712">
                  <c:v>4</c:v>
                </c:pt>
                <c:pt idx="3713">
                  <c:v>6</c:v>
                </c:pt>
                <c:pt idx="3714">
                  <c:v>8</c:v>
                </c:pt>
                <c:pt idx="3715">
                  <c:v>8</c:v>
                </c:pt>
                <c:pt idx="3716">
                  <c:v>4</c:v>
                </c:pt>
                <c:pt idx="3717">
                  <c:v>4</c:v>
                </c:pt>
                <c:pt idx="3718">
                  <c:v>4</c:v>
                </c:pt>
                <c:pt idx="3719">
                  <c:v>4</c:v>
                </c:pt>
                <c:pt idx="3720">
                  <c:v>8</c:v>
                </c:pt>
                <c:pt idx="3721">
                  <c:v>8</c:v>
                </c:pt>
                <c:pt idx="3722">
                  <c:v>8</c:v>
                </c:pt>
                <c:pt idx="3723">
                  <c:v>8</c:v>
                </c:pt>
                <c:pt idx="3724">
                  <c:v>8</c:v>
                </c:pt>
                <c:pt idx="3725">
                  <c:v>8</c:v>
                </c:pt>
                <c:pt idx="3726">
                  <c:v>8</c:v>
                </c:pt>
                <c:pt idx="3727">
                  <c:v>8</c:v>
                </c:pt>
                <c:pt idx="3728">
                  <c:v>8</c:v>
                </c:pt>
                <c:pt idx="3729">
                  <c:v>8</c:v>
                </c:pt>
                <c:pt idx="3730">
                  <c:v>8</c:v>
                </c:pt>
                <c:pt idx="3731">
                  <c:v>8</c:v>
                </c:pt>
                <c:pt idx="3732">
                  <c:v>8</c:v>
                </c:pt>
                <c:pt idx="3733">
                  <c:v>8</c:v>
                </c:pt>
                <c:pt idx="3734">
                  <c:v>8</c:v>
                </c:pt>
                <c:pt idx="3735">
                  <c:v>8</c:v>
                </c:pt>
                <c:pt idx="3736">
                  <c:v>8</c:v>
                </c:pt>
                <c:pt idx="3737">
                  <c:v>8</c:v>
                </c:pt>
                <c:pt idx="3738">
                  <c:v>8</c:v>
                </c:pt>
                <c:pt idx="3739">
                  <c:v>8</c:v>
                </c:pt>
                <c:pt idx="3740">
                  <c:v>8</c:v>
                </c:pt>
                <c:pt idx="3741">
                  <c:v>8</c:v>
                </c:pt>
                <c:pt idx="3742">
                  <c:v>8</c:v>
                </c:pt>
                <c:pt idx="3743">
                  <c:v>8</c:v>
                </c:pt>
                <c:pt idx="3744">
                  <c:v>8</c:v>
                </c:pt>
                <c:pt idx="3745">
                  <c:v>8</c:v>
                </c:pt>
                <c:pt idx="3746">
                  <c:v>8</c:v>
                </c:pt>
                <c:pt idx="3747">
                  <c:v>8</c:v>
                </c:pt>
                <c:pt idx="3748">
                  <c:v>8</c:v>
                </c:pt>
                <c:pt idx="3749">
                  <c:v>8</c:v>
                </c:pt>
                <c:pt idx="3750">
                  <c:v>8</c:v>
                </c:pt>
                <c:pt idx="3751">
                  <c:v>8</c:v>
                </c:pt>
                <c:pt idx="3752">
                  <c:v>8</c:v>
                </c:pt>
                <c:pt idx="3753">
                  <c:v>8</c:v>
                </c:pt>
                <c:pt idx="3754">
                  <c:v>8</c:v>
                </c:pt>
                <c:pt idx="3755">
                  <c:v>8</c:v>
                </c:pt>
                <c:pt idx="3756">
                  <c:v>8</c:v>
                </c:pt>
                <c:pt idx="3757">
                  <c:v>8</c:v>
                </c:pt>
                <c:pt idx="3758">
                  <c:v>4</c:v>
                </c:pt>
                <c:pt idx="3759">
                  <c:v>4</c:v>
                </c:pt>
                <c:pt idx="3760">
                  <c:v>4</c:v>
                </c:pt>
                <c:pt idx="3761">
                  <c:v>4</c:v>
                </c:pt>
                <c:pt idx="3762">
                  <c:v>4</c:v>
                </c:pt>
                <c:pt idx="3763">
                  <c:v>4</c:v>
                </c:pt>
                <c:pt idx="3764">
                  <c:v>4</c:v>
                </c:pt>
                <c:pt idx="3765">
                  <c:v>4</c:v>
                </c:pt>
                <c:pt idx="3766">
                  <c:v>4</c:v>
                </c:pt>
                <c:pt idx="3767">
                  <c:v>4</c:v>
                </c:pt>
                <c:pt idx="3768">
                  <c:v>4</c:v>
                </c:pt>
                <c:pt idx="3769">
                  <c:v>4</c:v>
                </c:pt>
                <c:pt idx="3770">
                  <c:v>4</c:v>
                </c:pt>
                <c:pt idx="3771">
                  <c:v>6</c:v>
                </c:pt>
                <c:pt idx="3772">
                  <c:v>6</c:v>
                </c:pt>
                <c:pt idx="3773">
                  <c:v>4</c:v>
                </c:pt>
                <c:pt idx="3774">
                  <c:v>4</c:v>
                </c:pt>
                <c:pt idx="3775">
                  <c:v>6</c:v>
                </c:pt>
                <c:pt idx="3776">
                  <c:v>4</c:v>
                </c:pt>
                <c:pt idx="3777">
                  <c:v>4</c:v>
                </c:pt>
                <c:pt idx="3778">
                  <c:v>4</c:v>
                </c:pt>
                <c:pt idx="3779">
                  <c:v>6</c:v>
                </c:pt>
                <c:pt idx="3780">
                  <c:v>4</c:v>
                </c:pt>
                <c:pt idx="3781">
                  <c:v>6</c:v>
                </c:pt>
                <c:pt idx="3782">
                  <c:v>4</c:v>
                </c:pt>
                <c:pt idx="3783">
                  <c:v>4</c:v>
                </c:pt>
                <c:pt idx="3784">
                  <c:v>4</c:v>
                </c:pt>
                <c:pt idx="3785">
                  <c:v>6</c:v>
                </c:pt>
                <c:pt idx="3786">
                  <c:v>4</c:v>
                </c:pt>
                <c:pt idx="3787">
                  <c:v>4</c:v>
                </c:pt>
                <c:pt idx="3788">
                  <c:v>4</c:v>
                </c:pt>
                <c:pt idx="3789">
                  <c:v>6</c:v>
                </c:pt>
                <c:pt idx="3790">
                  <c:v>4</c:v>
                </c:pt>
                <c:pt idx="3791">
                  <c:v>4</c:v>
                </c:pt>
                <c:pt idx="3792">
                  <c:v>4</c:v>
                </c:pt>
                <c:pt idx="3793">
                  <c:v>4</c:v>
                </c:pt>
                <c:pt idx="3794">
                  <c:v>4</c:v>
                </c:pt>
                <c:pt idx="3795">
                  <c:v>6</c:v>
                </c:pt>
                <c:pt idx="3796">
                  <c:v>6</c:v>
                </c:pt>
                <c:pt idx="3797">
                  <c:v>4</c:v>
                </c:pt>
                <c:pt idx="3798">
                  <c:v>4</c:v>
                </c:pt>
                <c:pt idx="3799">
                  <c:v>4</c:v>
                </c:pt>
                <c:pt idx="3800">
                  <c:v>4</c:v>
                </c:pt>
                <c:pt idx="3801">
                  <c:v>4</c:v>
                </c:pt>
                <c:pt idx="3802">
                  <c:v>4</c:v>
                </c:pt>
                <c:pt idx="3803">
                  <c:v>6</c:v>
                </c:pt>
                <c:pt idx="3804">
                  <c:v>4</c:v>
                </c:pt>
                <c:pt idx="3805">
                  <c:v>4</c:v>
                </c:pt>
                <c:pt idx="3806">
                  <c:v>4</c:v>
                </c:pt>
                <c:pt idx="3807">
                  <c:v>4</c:v>
                </c:pt>
                <c:pt idx="3808">
                  <c:v>6</c:v>
                </c:pt>
                <c:pt idx="3809">
                  <c:v>4</c:v>
                </c:pt>
                <c:pt idx="3810">
                  <c:v>4</c:v>
                </c:pt>
                <c:pt idx="3811">
                  <c:v>4</c:v>
                </c:pt>
                <c:pt idx="3812">
                  <c:v>4</c:v>
                </c:pt>
                <c:pt idx="3813">
                  <c:v>6</c:v>
                </c:pt>
                <c:pt idx="3814">
                  <c:v>6</c:v>
                </c:pt>
                <c:pt idx="3815">
                  <c:v>6</c:v>
                </c:pt>
                <c:pt idx="3816">
                  <c:v>6</c:v>
                </c:pt>
                <c:pt idx="3817">
                  <c:v>6</c:v>
                </c:pt>
                <c:pt idx="3818">
                  <c:v>6</c:v>
                </c:pt>
                <c:pt idx="3819">
                  <c:v>6</c:v>
                </c:pt>
                <c:pt idx="3820">
                  <c:v>6</c:v>
                </c:pt>
                <c:pt idx="3821">
                  <c:v>6</c:v>
                </c:pt>
                <c:pt idx="3822">
                  <c:v>6</c:v>
                </c:pt>
                <c:pt idx="3823">
                  <c:v>6</c:v>
                </c:pt>
                <c:pt idx="3824">
                  <c:v>6</c:v>
                </c:pt>
                <c:pt idx="3825">
                  <c:v>6</c:v>
                </c:pt>
                <c:pt idx="3826">
                  <c:v>6</c:v>
                </c:pt>
                <c:pt idx="3827">
                  <c:v>6</c:v>
                </c:pt>
                <c:pt idx="3828">
                  <c:v>6</c:v>
                </c:pt>
                <c:pt idx="3829">
                  <c:v>6</c:v>
                </c:pt>
                <c:pt idx="3830">
                  <c:v>4</c:v>
                </c:pt>
                <c:pt idx="3831">
                  <c:v>4</c:v>
                </c:pt>
                <c:pt idx="3832">
                  <c:v>4</c:v>
                </c:pt>
                <c:pt idx="3833">
                  <c:v>4</c:v>
                </c:pt>
                <c:pt idx="3834">
                  <c:v>4</c:v>
                </c:pt>
                <c:pt idx="3835">
                  <c:v>4</c:v>
                </c:pt>
                <c:pt idx="3836">
                  <c:v>4</c:v>
                </c:pt>
                <c:pt idx="3837">
                  <c:v>4</c:v>
                </c:pt>
                <c:pt idx="3838">
                  <c:v>4</c:v>
                </c:pt>
                <c:pt idx="3839">
                  <c:v>4</c:v>
                </c:pt>
                <c:pt idx="3840">
                  <c:v>4</c:v>
                </c:pt>
                <c:pt idx="3841">
                  <c:v>4</c:v>
                </c:pt>
                <c:pt idx="3842">
                  <c:v>4</c:v>
                </c:pt>
                <c:pt idx="3843">
                  <c:v>4</c:v>
                </c:pt>
                <c:pt idx="3844">
                  <c:v>4</c:v>
                </c:pt>
                <c:pt idx="3845">
                  <c:v>4</c:v>
                </c:pt>
                <c:pt idx="3846">
                  <c:v>4</c:v>
                </c:pt>
                <c:pt idx="3847">
                  <c:v>4</c:v>
                </c:pt>
                <c:pt idx="3848">
                  <c:v>4</c:v>
                </c:pt>
                <c:pt idx="3849">
                  <c:v>4</c:v>
                </c:pt>
                <c:pt idx="3850">
                  <c:v>4</c:v>
                </c:pt>
                <c:pt idx="3851">
                  <c:v>4</c:v>
                </c:pt>
                <c:pt idx="3852">
                  <c:v>4</c:v>
                </c:pt>
                <c:pt idx="3853">
                  <c:v>4</c:v>
                </c:pt>
                <c:pt idx="3854">
                  <c:v>4</c:v>
                </c:pt>
                <c:pt idx="3855">
                  <c:v>4</c:v>
                </c:pt>
                <c:pt idx="3856">
                  <c:v>4</c:v>
                </c:pt>
                <c:pt idx="3857">
                  <c:v>4</c:v>
                </c:pt>
                <c:pt idx="3858">
                  <c:v>4</c:v>
                </c:pt>
                <c:pt idx="3859">
                  <c:v>4</c:v>
                </c:pt>
                <c:pt idx="3860">
                  <c:v>4</c:v>
                </c:pt>
                <c:pt idx="3861">
                  <c:v>4</c:v>
                </c:pt>
                <c:pt idx="3862">
                  <c:v>4</c:v>
                </c:pt>
                <c:pt idx="3863">
                  <c:v>4</c:v>
                </c:pt>
                <c:pt idx="3864">
                  <c:v>4</c:v>
                </c:pt>
                <c:pt idx="3865">
                  <c:v>4</c:v>
                </c:pt>
                <c:pt idx="3866">
                  <c:v>4</c:v>
                </c:pt>
                <c:pt idx="3867">
                  <c:v>4</c:v>
                </c:pt>
                <c:pt idx="3868">
                  <c:v>4</c:v>
                </c:pt>
                <c:pt idx="3869">
                  <c:v>4</c:v>
                </c:pt>
                <c:pt idx="3870">
                  <c:v>4</c:v>
                </c:pt>
                <c:pt idx="3871">
                  <c:v>4</c:v>
                </c:pt>
                <c:pt idx="3872">
                  <c:v>4</c:v>
                </c:pt>
                <c:pt idx="3873">
                  <c:v>4</c:v>
                </c:pt>
                <c:pt idx="3874">
                  <c:v>4</c:v>
                </c:pt>
                <c:pt idx="3875">
                  <c:v>4</c:v>
                </c:pt>
                <c:pt idx="3876">
                  <c:v>4</c:v>
                </c:pt>
                <c:pt idx="3877">
                  <c:v>4</c:v>
                </c:pt>
                <c:pt idx="3878">
                  <c:v>4</c:v>
                </c:pt>
                <c:pt idx="3879">
                  <c:v>4</c:v>
                </c:pt>
                <c:pt idx="3880">
                  <c:v>8</c:v>
                </c:pt>
                <c:pt idx="3881">
                  <c:v>8</c:v>
                </c:pt>
                <c:pt idx="3882">
                  <c:v>8</c:v>
                </c:pt>
                <c:pt idx="3883">
                  <c:v>8</c:v>
                </c:pt>
                <c:pt idx="3884">
                  <c:v>8</c:v>
                </c:pt>
                <c:pt idx="3885">
                  <c:v>8</c:v>
                </c:pt>
                <c:pt idx="3886">
                  <c:v>8</c:v>
                </c:pt>
                <c:pt idx="3887">
                  <c:v>6</c:v>
                </c:pt>
                <c:pt idx="3888">
                  <c:v>6</c:v>
                </c:pt>
                <c:pt idx="3889">
                  <c:v>6</c:v>
                </c:pt>
                <c:pt idx="3890">
                  <c:v>6</c:v>
                </c:pt>
                <c:pt idx="3891">
                  <c:v>4</c:v>
                </c:pt>
                <c:pt idx="3892">
                  <c:v>4</c:v>
                </c:pt>
                <c:pt idx="3893">
                  <c:v>4</c:v>
                </c:pt>
                <c:pt idx="3894">
                  <c:v>4</c:v>
                </c:pt>
                <c:pt idx="3895">
                  <c:v>4</c:v>
                </c:pt>
                <c:pt idx="3896">
                  <c:v>4</c:v>
                </c:pt>
                <c:pt idx="3897">
                  <c:v>4</c:v>
                </c:pt>
                <c:pt idx="3898">
                  <c:v>4</c:v>
                </c:pt>
                <c:pt idx="3899">
                  <c:v>4</c:v>
                </c:pt>
                <c:pt idx="3900">
                  <c:v>4</c:v>
                </c:pt>
                <c:pt idx="3901">
                  <c:v>4</c:v>
                </c:pt>
                <c:pt idx="3902">
                  <c:v>4</c:v>
                </c:pt>
                <c:pt idx="3903">
                  <c:v>4</c:v>
                </c:pt>
                <c:pt idx="3904">
                  <c:v>4</c:v>
                </c:pt>
                <c:pt idx="3905">
                  <c:v>4</c:v>
                </c:pt>
                <c:pt idx="3906">
                  <c:v>4</c:v>
                </c:pt>
                <c:pt idx="3907">
                  <c:v>4</c:v>
                </c:pt>
                <c:pt idx="3908">
                  <c:v>4</c:v>
                </c:pt>
                <c:pt idx="3909">
                  <c:v>4</c:v>
                </c:pt>
                <c:pt idx="3910">
                  <c:v>4</c:v>
                </c:pt>
                <c:pt idx="3911">
                  <c:v>4</c:v>
                </c:pt>
                <c:pt idx="3912">
                  <c:v>4</c:v>
                </c:pt>
                <c:pt idx="3913">
                  <c:v>4</c:v>
                </c:pt>
                <c:pt idx="3914">
                  <c:v>4</c:v>
                </c:pt>
                <c:pt idx="3915">
                  <c:v>4</c:v>
                </c:pt>
                <c:pt idx="3916">
                  <c:v>4</c:v>
                </c:pt>
                <c:pt idx="3917">
                  <c:v>4</c:v>
                </c:pt>
                <c:pt idx="3918">
                  <c:v>4</c:v>
                </c:pt>
                <c:pt idx="3919">
                  <c:v>4</c:v>
                </c:pt>
                <c:pt idx="3920">
                  <c:v>6</c:v>
                </c:pt>
                <c:pt idx="3921">
                  <c:v>6</c:v>
                </c:pt>
                <c:pt idx="3922">
                  <c:v>6</c:v>
                </c:pt>
                <c:pt idx="3923">
                  <c:v>6</c:v>
                </c:pt>
                <c:pt idx="3924">
                  <c:v>6</c:v>
                </c:pt>
                <c:pt idx="3925">
                  <c:v>6</c:v>
                </c:pt>
                <c:pt idx="3926">
                  <c:v>6</c:v>
                </c:pt>
                <c:pt idx="3927">
                  <c:v>6</c:v>
                </c:pt>
                <c:pt idx="3928">
                  <c:v>6</c:v>
                </c:pt>
                <c:pt idx="3929">
                  <c:v>6</c:v>
                </c:pt>
                <c:pt idx="3930">
                  <c:v>6</c:v>
                </c:pt>
                <c:pt idx="3931">
                  <c:v>6</c:v>
                </c:pt>
                <c:pt idx="3932">
                  <c:v>6</c:v>
                </c:pt>
                <c:pt idx="3933">
                  <c:v>6</c:v>
                </c:pt>
                <c:pt idx="3934">
                  <c:v>6</c:v>
                </c:pt>
                <c:pt idx="3935">
                  <c:v>4</c:v>
                </c:pt>
                <c:pt idx="3936">
                  <c:v>4</c:v>
                </c:pt>
                <c:pt idx="3937">
                  <c:v>4</c:v>
                </c:pt>
                <c:pt idx="3938">
                  <c:v>4</c:v>
                </c:pt>
                <c:pt idx="3939">
                  <c:v>4</c:v>
                </c:pt>
                <c:pt idx="3940">
                  <c:v>4</c:v>
                </c:pt>
                <c:pt idx="3941">
                  <c:v>4</c:v>
                </c:pt>
                <c:pt idx="3942">
                  <c:v>4</c:v>
                </c:pt>
                <c:pt idx="3943">
                  <c:v>4</c:v>
                </c:pt>
                <c:pt idx="3944">
                  <c:v>4</c:v>
                </c:pt>
                <c:pt idx="3945">
                  <c:v>4</c:v>
                </c:pt>
                <c:pt idx="3946">
                  <c:v>4</c:v>
                </c:pt>
                <c:pt idx="3947">
                  <c:v>4</c:v>
                </c:pt>
                <c:pt idx="3948">
                  <c:v>4</c:v>
                </c:pt>
                <c:pt idx="3949">
                  <c:v>4</c:v>
                </c:pt>
                <c:pt idx="3950">
                  <c:v>4</c:v>
                </c:pt>
                <c:pt idx="3951">
                  <c:v>4</c:v>
                </c:pt>
                <c:pt idx="3952">
                  <c:v>4</c:v>
                </c:pt>
                <c:pt idx="3953">
                  <c:v>4</c:v>
                </c:pt>
                <c:pt idx="3954">
                  <c:v>4</c:v>
                </c:pt>
                <c:pt idx="3955">
                  <c:v>4</c:v>
                </c:pt>
                <c:pt idx="3956">
                  <c:v>4</c:v>
                </c:pt>
                <c:pt idx="3957">
                  <c:v>4</c:v>
                </c:pt>
                <c:pt idx="3958">
                  <c:v>4</c:v>
                </c:pt>
                <c:pt idx="3959">
                  <c:v>4</c:v>
                </c:pt>
                <c:pt idx="3960">
                  <c:v>4</c:v>
                </c:pt>
                <c:pt idx="3961">
                  <c:v>4</c:v>
                </c:pt>
                <c:pt idx="3962">
                  <c:v>4</c:v>
                </c:pt>
                <c:pt idx="3963">
                  <c:v>6</c:v>
                </c:pt>
                <c:pt idx="3964">
                  <c:v>6</c:v>
                </c:pt>
                <c:pt idx="3965">
                  <c:v>6</c:v>
                </c:pt>
                <c:pt idx="3966">
                  <c:v>6</c:v>
                </c:pt>
                <c:pt idx="3967">
                  <c:v>6</c:v>
                </c:pt>
                <c:pt idx="3968">
                  <c:v>6</c:v>
                </c:pt>
                <c:pt idx="3969">
                  <c:v>6</c:v>
                </c:pt>
                <c:pt idx="3970">
                  <c:v>6</c:v>
                </c:pt>
                <c:pt idx="3971">
                  <c:v>6</c:v>
                </c:pt>
                <c:pt idx="3972">
                  <c:v>6</c:v>
                </c:pt>
                <c:pt idx="3973">
                  <c:v>6</c:v>
                </c:pt>
                <c:pt idx="3974">
                  <c:v>6</c:v>
                </c:pt>
                <c:pt idx="3975">
                  <c:v>6</c:v>
                </c:pt>
                <c:pt idx="3976">
                  <c:v>6</c:v>
                </c:pt>
                <c:pt idx="3977">
                  <c:v>6</c:v>
                </c:pt>
                <c:pt idx="3978">
                  <c:v>4</c:v>
                </c:pt>
                <c:pt idx="3979">
                  <c:v>4</c:v>
                </c:pt>
                <c:pt idx="3980">
                  <c:v>4</c:v>
                </c:pt>
                <c:pt idx="3981">
                  <c:v>4</c:v>
                </c:pt>
                <c:pt idx="3982">
                  <c:v>4</c:v>
                </c:pt>
                <c:pt idx="3983">
                  <c:v>4</c:v>
                </c:pt>
                <c:pt idx="3984">
                  <c:v>4</c:v>
                </c:pt>
                <c:pt idx="3985">
                  <c:v>4</c:v>
                </c:pt>
                <c:pt idx="3986">
                  <c:v>6</c:v>
                </c:pt>
                <c:pt idx="3987">
                  <c:v>6</c:v>
                </c:pt>
                <c:pt idx="3988">
                  <c:v>6</c:v>
                </c:pt>
                <c:pt idx="3989">
                  <c:v>6</c:v>
                </c:pt>
                <c:pt idx="3990">
                  <c:v>6</c:v>
                </c:pt>
                <c:pt idx="3991">
                  <c:v>6</c:v>
                </c:pt>
                <c:pt idx="3992">
                  <c:v>8</c:v>
                </c:pt>
                <c:pt idx="3993">
                  <c:v>6</c:v>
                </c:pt>
                <c:pt idx="3994">
                  <c:v>8</c:v>
                </c:pt>
                <c:pt idx="3995">
                  <c:v>6</c:v>
                </c:pt>
                <c:pt idx="3996">
                  <c:v>6</c:v>
                </c:pt>
                <c:pt idx="3997">
                  <c:v>8</c:v>
                </c:pt>
                <c:pt idx="3998">
                  <c:v>6</c:v>
                </c:pt>
                <c:pt idx="3999">
                  <c:v>6</c:v>
                </c:pt>
                <c:pt idx="4000">
                  <c:v>8</c:v>
                </c:pt>
                <c:pt idx="4001">
                  <c:v>6</c:v>
                </c:pt>
                <c:pt idx="4002">
                  <c:v>6</c:v>
                </c:pt>
                <c:pt idx="4003">
                  <c:v>6</c:v>
                </c:pt>
                <c:pt idx="4004">
                  <c:v>6</c:v>
                </c:pt>
                <c:pt idx="4005">
                  <c:v>6</c:v>
                </c:pt>
                <c:pt idx="4006">
                  <c:v>6</c:v>
                </c:pt>
                <c:pt idx="4007">
                  <c:v>6</c:v>
                </c:pt>
                <c:pt idx="4008">
                  <c:v>6</c:v>
                </c:pt>
                <c:pt idx="4009">
                  <c:v>8</c:v>
                </c:pt>
                <c:pt idx="4010">
                  <c:v>6</c:v>
                </c:pt>
                <c:pt idx="4011">
                  <c:v>8</c:v>
                </c:pt>
                <c:pt idx="4012">
                  <c:v>6</c:v>
                </c:pt>
                <c:pt idx="4013">
                  <c:v>6</c:v>
                </c:pt>
                <c:pt idx="4014">
                  <c:v>8</c:v>
                </c:pt>
                <c:pt idx="4015">
                  <c:v>8</c:v>
                </c:pt>
                <c:pt idx="4016">
                  <c:v>6</c:v>
                </c:pt>
                <c:pt idx="4017">
                  <c:v>6</c:v>
                </c:pt>
                <c:pt idx="4018">
                  <c:v>6</c:v>
                </c:pt>
                <c:pt idx="4019">
                  <c:v>8</c:v>
                </c:pt>
                <c:pt idx="4020">
                  <c:v>6</c:v>
                </c:pt>
                <c:pt idx="4021">
                  <c:v>6</c:v>
                </c:pt>
                <c:pt idx="4022">
                  <c:v>8</c:v>
                </c:pt>
                <c:pt idx="4023">
                  <c:v>6</c:v>
                </c:pt>
                <c:pt idx="4024">
                  <c:v>12</c:v>
                </c:pt>
                <c:pt idx="4025">
                  <c:v>4</c:v>
                </c:pt>
                <c:pt idx="4026">
                  <c:v>4</c:v>
                </c:pt>
                <c:pt idx="4027">
                  <c:v>4</c:v>
                </c:pt>
                <c:pt idx="4028">
                  <c:v>4</c:v>
                </c:pt>
                <c:pt idx="4029">
                  <c:v>4</c:v>
                </c:pt>
                <c:pt idx="4030">
                  <c:v>4</c:v>
                </c:pt>
                <c:pt idx="4031">
                  <c:v>4</c:v>
                </c:pt>
                <c:pt idx="4032">
                  <c:v>4</c:v>
                </c:pt>
                <c:pt idx="4033">
                  <c:v>6</c:v>
                </c:pt>
                <c:pt idx="4034">
                  <c:v>6</c:v>
                </c:pt>
                <c:pt idx="4035">
                  <c:v>6</c:v>
                </c:pt>
                <c:pt idx="4036">
                  <c:v>6</c:v>
                </c:pt>
                <c:pt idx="4037">
                  <c:v>4</c:v>
                </c:pt>
                <c:pt idx="4038">
                  <c:v>6</c:v>
                </c:pt>
                <c:pt idx="4039">
                  <c:v>6</c:v>
                </c:pt>
                <c:pt idx="4040">
                  <c:v>6</c:v>
                </c:pt>
                <c:pt idx="4041">
                  <c:v>4</c:v>
                </c:pt>
                <c:pt idx="4042">
                  <c:v>6</c:v>
                </c:pt>
                <c:pt idx="4043">
                  <c:v>6</c:v>
                </c:pt>
                <c:pt idx="4044">
                  <c:v>6</c:v>
                </c:pt>
                <c:pt idx="4045">
                  <c:v>4</c:v>
                </c:pt>
                <c:pt idx="4046">
                  <c:v>6</c:v>
                </c:pt>
                <c:pt idx="4047">
                  <c:v>4</c:v>
                </c:pt>
                <c:pt idx="4048">
                  <c:v>4</c:v>
                </c:pt>
                <c:pt idx="4049">
                  <c:v>4</c:v>
                </c:pt>
                <c:pt idx="4050">
                  <c:v>6</c:v>
                </c:pt>
                <c:pt idx="4051">
                  <c:v>6</c:v>
                </c:pt>
                <c:pt idx="4052">
                  <c:v>4</c:v>
                </c:pt>
                <c:pt idx="4053">
                  <c:v>6</c:v>
                </c:pt>
                <c:pt idx="4054">
                  <c:v>6</c:v>
                </c:pt>
                <c:pt idx="4055">
                  <c:v>4</c:v>
                </c:pt>
                <c:pt idx="4056">
                  <c:v>4</c:v>
                </c:pt>
                <c:pt idx="4057">
                  <c:v>4</c:v>
                </c:pt>
                <c:pt idx="4058">
                  <c:v>4</c:v>
                </c:pt>
                <c:pt idx="4059">
                  <c:v>4</c:v>
                </c:pt>
                <c:pt idx="4060">
                  <c:v>4</c:v>
                </c:pt>
                <c:pt idx="4061">
                  <c:v>4</c:v>
                </c:pt>
                <c:pt idx="4062">
                  <c:v>4</c:v>
                </c:pt>
                <c:pt idx="4063">
                  <c:v>4</c:v>
                </c:pt>
                <c:pt idx="4064">
                  <c:v>4</c:v>
                </c:pt>
                <c:pt idx="4065">
                  <c:v>4</c:v>
                </c:pt>
                <c:pt idx="4066">
                  <c:v>4</c:v>
                </c:pt>
                <c:pt idx="4067">
                  <c:v>4</c:v>
                </c:pt>
                <c:pt idx="4068">
                  <c:v>4</c:v>
                </c:pt>
                <c:pt idx="4069">
                  <c:v>4</c:v>
                </c:pt>
                <c:pt idx="4070">
                  <c:v>4</c:v>
                </c:pt>
                <c:pt idx="4071">
                  <c:v>4</c:v>
                </c:pt>
                <c:pt idx="4072">
                  <c:v>4</c:v>
                </c:pt>
                <c:pt idx="4073">
                  <c:v>4</c:v>
                </c:pt>
                <c:pt idx="4074">
                  <c:v>4</c:v>
                </c:pt>
                <c:pt idx="4075">
                  <c:v>4</c:v>
                </c:pt>
                <c:pt idx="4076">
                  <c:v>4</c:v>
                </c:pt>
                <c:pt idx="4077">
                  <c:v>4</c:v>
                </c:pt>
                <c:pt idx="4078">
                  <c:v>8</c:v>
                </c:pt>
                <c:pt idx="4079">
                  <c:v>8</c:v>
                </c:pt>
                <c:pt idx="4080">
                  <c:v>8</c:v>
                </c:pt>
                <c:pt idx="4081">
                  <c:v>8</c:v>
                </c:pt>
                <c:pt idx="4082">
                  <c:v>8</c:v>
                </c:pt>
                <c:pt idx="4083">
                  <c:v>8</c:v>
                </c:pt>
                <c:pt idx="4084">
                  <c:v>6</c:v>
                </c:pt>
                <c:pt idx="4085">
                  <c:v>6</c:v>
                </c:pt>
                <c:pt idx="4086">
                  <c:v>4</c:v>
                </c:pt>
                <c:pt idx="4087">
                  <c:v>4</c:v>
                </c:pt>
                <c:pt idx="4088">
                  <c:v>4</c:v>
                </c:pt>
                <c:pt idx="4089">
                  <c:v>6</c:v>
                </c:pt>
                <c:pt idx="4090">
                  <c:v>6</c:v>
                </c:pt>
                <c:pt idx="4091">
                  <c:v>6</c:v>
                </c:pt>
                <c:pt idx="4092">
                  <c:v>6</c:v>
                </c:pt>
                <c:pt idx="4093">
                  <c:v>6</c:v>
                </c:pt>
                <c:pt idx="4094">
                  <c:v>6</c:v>
                </c:pt>
                <c:pt idx="4095">
                  <c:v>6</c:v>
                </c:pt>
                <c:pt idx="4096">
                  <c:v>6</c:v>
                </c:pt>
                <c:pt idx="4097">
                  <c:v>6</c:v>
                </c:pt>
                <c:pt idx="4098">
                  <c:v>6</c:v>
                </c:pt>
                <c:pt idx="4099">
                  <c:v>8</c:v>
                </c:pt>
                <c:pt idx="4100">
                  <c:v>8</c:v>
                </c:pt>
                <c:pt idx="4101">
                  <c:v>8</c:v>
                </c:pt>
                <c:pt idx="4102">
                  <c:v>8</c:v>
                </c:pt>
                <c:pt idx="4103">
                  <c:v>8</c:v>
                </c:pt>
                <c:pt idx="4104">
                  <c:v>8</c:v>
                </c:pt>
                <c:pt idx="4105">
                  <c:v>8</c:v>
                </c:pt>
                <c:pt idx="4106">
                  <c:v>8</c:v>
                </c:pt>
                <c:pt idx="4107">
                  <c:v>8</c:v>
                </c:pt>
                <c:pt idx="4108">
                  <c:v>8</c:v>
                </c:pt>
                <c:pt idx="4109">
                  <c:v>8</c:v>
                </c:pt>
                <c:pt idx="4110">
                  <c:v>8</c:v>
                </c:pt>
                <c:pt idx="4111">
                  <c:v>8</c:v>
                </c:pt>
                <c:pt idx="4112">
                  <c:v>8</c:v>
                </c:pt>
                <c:pt idx="4113">
                  <c:v>8</c:v>
                </c:pt>
                <c:pt idx="4114">
                  <c:v>8</c:v>
                </c:pt>
                <c:pt idx="4115">
                  <c:v>8</c:v>
                </c:pt>
                <c:pt idx="4116">
                  <c:v>8</c:v>
                </c:pt>
                <c:pt idx="4117">
                  <c:v>8</c:v>
                </c:pt>
                <c:pt idx="4118">
                  <c:v>8</c:v>
                </c:pt>
                <c:pt idx="4119">
                  <c:v>8</c:v>
                </c:pt>
                <c:pt idx="4120">
                  <c:v>8</c:v>
                </c:pt>
                <c:pt idx="4121">
                  <c:v>8</c:v>
                </c:pt>
                <c:pt idx="4122">
                  <c:v>8</c:v>
                </c:pt>
                <c:pt idx="4123">
                  <c:v>8</c:v>
                </c:pt>
                <c:pt idx="4124">
                  <c:v>8</c:v>
                </c:pt>
                <c:pt idx="4125">
                  <c:v>8</c:v>
                </c:pt>
                <c:pt idx="4126">
                  <c:v>8</c:v>
                </c:pt>
                <c:pt idx="4127">
                  <c:v>8</c:v>
                </c:pt>
                <c:pt idx="4128">
                  <c:v>8</c:v>
                </c:pt>
                <c:pt idx="4129">
                  <c:v>8</c:v>
                </c:pt>
                <c:pt idx="4130">
                  <c:v>8</c:v>
                </c:pt>
                <c:pt idx="4131">
                  <c:v>8</c:v>
                </c:pt>
                <c:pt idx="4132">
                  <c:v>8</c:v>
                </c:pt>
                <c:pt idx="4133">
                  <c:v>8</c:v>
                </c:pt>
                <c:pt idx="4134">
                  <c:v>8</c:v>
                </c:pt>
                <c:pt idx="4135">
                  <c:v>8</c:v>
                </c:pt>
                <c:pt idx="4136">
                  <c:v>8</c:v>
                </c:pt>
                <c:pt idx="4137">
                  <c:v>8</c:v>
                </c:pt>
                <c:pt idx="4138">
                  <c:v>8</c:v>
                </c:pt>
                <c:pt idx="4139">
                  <c:v>8</c:v>
                </c:pt>
                <c:pt idx="4140">
                  <c:v>8</c:v>
                </c:pt>
                <c:pt idx="4141">
                  <c:v>8</c:v>
                </c:pt>
                <c:pt idx="4142">
                  <c:v>8</c:v>
                </c:pt>
                <c:pt idx="4143">
                  <c:v>8</c:v>
                </c:pt>
                <c:pt idx="4144">
                  <c:v>8</c:v>
                </c:pt>
                <c:pt idx="4145">
                  <c:v>8</c:v>
                </c:pt>
                <c:pt idx="4146">
                  <c:v>8</c:v>
                </c:pt>
                <c:pt idx="4147">
                  <c:v>8</c:v>
                </c:pt>
                <c:pt idx="4148">
                  <c:v>8</c:v>
                </c:pt>
                <c:pt idx="4149">
                  <c:v>8</c:v>
                </c:pt>
                <c:pt idx="4150">
                  <c:v>8</c:v>
                </c:pt>
                <c:pt idx="4151">
                  <c:v>8</c:v>
                </c:pt>
                <c:pt idx="4152">
                  <c:v>8</c:v>
                </c:pt>
                <c:pt idx="4153">
                  <c:v>8</c:v>
                </c:pt>
                <c:pt idx="4154">
                  <c:v>8</c:v>
                </c:pt>
                <c:pt idx="4155">
                  <c:v>8</c:v>
                </c:pt>
                <c:pt idx="4156">
                  <c:v>8</c:v>
                </c:pt>
                <c:pt idx="4157">
                  <c:v>8</c:v>
                </c:pt>
                <c:pt idx="4158">
                  <c:v>8</c:v>
                </c:pt>
                <c:pt idx="4159">
                  <c:v>8</c:v>
                </c:pt>
                <c:pt idx="4160">
                  <c:v>8</c:v>
                </c:pt>
                <c:pt idx="4161">
                  <c:v>8</c:v>
                </c:pt>
                <c:pt idx="4162">
                  <c:v>8</c:v>
                </c:pt>
                <c:pt idx="4163">
                  <c:v>8</c:v>
                </c:pt>
                <c:pt idx="4164">
                  <c:v>8</c:v>
                </c:pt>
                <c:pt idx="4165">
                  <c:v>8</c:v>
                </c:pt>
                <c:pt idx="4166">
                  <c:v>8</c:v>
                </c:pt>
                <c:pt idx="4167">
                  <c:v>8</c:v>
                </c:pt>
                <c:pt idx="4168">
                  <c:v>8</c:v>
                </c:pt>
                <c:pt idx="4169">
                  <c:v>8</c:v>
                </c:pt>
                <c:pt idx="4170">
                  <c:v>8</c:v>
                </c:pt>
                <c:pt idx="4171">
                  <c:v>8</c:v>
                </c:pt>
                <c:pt idx="4172">
                  <c:v>8</c:v>
                </c:pt>
                <c:pt idx="4173">
                  <c:v>8</c:v>
                </c:pt>
                <c:pt idx="4174">
                  <c:v>8</c:v>
                </c:pt>
                <c:pt idx="4175">
                  <c:v>8</c:v>
                </c:pt>
                <c:pt idx="4176">
                  <c:v>8</c:v>
                </c:pt>
                <c:pt idx="4177">
                  <c:v>8</c:v>
                </c:pt>
                <c:pt idx="4178">
                  <c:v>8</c:v>
                </c:pt>
                <c:pt idx="4179">
                  <c:v>8</c:v>
                </c:pt>
                <c:pt idx="4180">
                  <c:v>4</c:v>
                </c:pt>
                <c:pt idx="4181">
                  <c:v>4</c:v>
                </c:pt>
                <c:pt idx="4182">
                  <c:v>4</c:v>
                </c:pt>
                <c:pt idx="4183">
                  <c:v>4</c:v>
                </c:pt>
                <c:pt idx="4184">
                  <c:v>4</c:v>
                </c:pt>
                <c:pt idx="4185">
                  <c:v>4</c:v>
                </c:pt>
                <c:pt idx="4186">
                  <c:v>4</c:v>
                </c:pt>
                <c:pt idx="4187">
                  <c:v>4</c:v>
                </c:pt>
                <c:pt idx="4188">
                  <c:v>4</c:v>
                </c:pt>
                <c:pt idx="4189">
                  <c:v>4</c:v>
                </c:pt>
                <c:pt idx="4190">
                  <c:v>4</c:v>
                </c:pt>
                <c:pt idx="4191">
                  <c:v>4</c:v>
                </c:pt>
                <c:pt idx="4192">
                  <c:v>4</c:v>
                </c:pt>
                <c:pt idx="4193">
                  <c:v>4</c:v>
                </c:pt>
                <c:pt idx="4194">
                  <c:v>4</c:v>
                </c:pt>
                <c:pt idx="4195">
                  <c:v>4</c:v>
                </c:pt>
                <c:pt idx="4196">
                  <c:v>4</c:v>
                </c:pt>
                <c:pt idx="4197">
                  <c:v>4</c:v>
                </c:pt>
                <c:pt idx="4198">
                  <c:v>4</c:v>
                </c:pt>
                <c:pt idx="4199">
                  <c:v>4</c:v>
                </c:pt>
                <c:pt idx="4200">
                  <c:v>4</c:v>
                </c:pt>
                <c:pt idx="4201">
                  <c:v>4</c:v>
                </c:pt>
                <c:pt idx="4202">
                  <c:v>4</c:v>
                </c:pt>
                <c:pt idx="4203">
                  <c:v>4</c:v>
                </c:pt>
                <c:pt idx="4204">
                  <c:v>4</c:v>
                </c:pt>
                <c:pt idx="4205">
                  <c:v>4</c:v>
                </c:pt>
                <c:pt idx="4206">
                  <c:v>4</c:v>
                </c:pt>
                <c:pt idx="4207">
                  <c:v>4</c:v>
                </c:pt>
                <c:pt idx="4208">
                  <c:v>4</c:v>
                </c:pt>
                <c:pt idx="4209">
                  <c:v>4</c:v>
                </c:pt>
                <c:pt idx="4210">
                  <c:v>4</c:v>
                </c:pt>
                <c:pt idx="4211">
                  <c:v>4</c:v>
                </c:pt>
                <c:pt idx="4212">
                  <c:v>4</c:v>
                </c:pt>
                <c:pt idx="4213">
                  <c:v>4</c:v>
                </c:pt>
                <c:pt idx="4214">
                  <c:v>4</c:v>
                </c:pt>
                <c:pt idx="4215">
                  <c:v>4</c:v>
                </c:pt>
                <c:pt idx="4216">
                  <c:v>8</c:v>
                </c:pt>
                <c:pt idx="4217">
                  <c:v>8</c:v>
                </c:pt>
                <c:pt idx="4218">
                  <c:v>8</c:v>
                </c:pt>
                <c:pt idx="4219">
                  <c:v>8</c:v>
                </c:pt>
                <c:pt idx="4220">
                  <c:v>4</c:v>
                </c:pt>
                <c:pt idx="4221">
                  <c:v>4</c:v>
                </c:pt>
                <c:pt idx="4222">
                  <c:v>4</c:v>
                </c:pt>
                <c:pt idx="4223">
                  <c:v>4</c:v>
                </c:pt>
                <c:pt idx="4224">
                  <c:v>4</c:v>
                </c:pt>
                <c:pt idx="4225">
                  <c:v>4</c:v>
                </c:pt>
                <c:pt idx="4226">
                  <c:v>4</c:v>
                </c:pt>
                <c:pt idx="4227">
                  <c:v>4</c:v>
                </c:pt>
                <c:pt idx="4228">
                  <c:v>4</c:v>
                </c:pt>
                <c:pt idx="4229">
                  <c:v>4</c:v>
                </c:pt>
                <c:pt idx="4230">
                  <c:v>4</c:v>
                </c:pt>
                <c:pt idx="4231">
                  <c:v>4</c:v>
                </c:pt>
                <c:pt idx="4232">
                  <c:v>4</c:v>
                </c:pt>
                <c:pt idx="4233">
                  <c:v>4</c:v>
                </c:pt>
                <c:pt idx="4234">
                  <c:v>4</c:v>
                </c:pt>
                <c:pt idx="4235">
                  <c:v>4</c:v>
                </c:pt>
                <c:pt idx="4236">
                  <c:v>4</c:v>
                </c:pt>
                <c:pt idx="4237">
                  <c:v>4</c:v>
                </c:pt>
                <c:pt idx="4238">
                  <c:v>4</c:v>
                </c:pt>
                <c:pt idx="4239">
                  <c:v>4</c:v>
                </c:pt>
                <c:pt idx="4240">
                  <c:v>4</c:v>
                </c:pt>
                <c:pt idx="4241">
                  <c:v>4</c:v>
                </c:pt>
                <c:pt idx="4242">
                  <c:v>4</c:v>
                </c:pt>
                <c:pt idx="4243">
                  <c:v>4</c:v>
                </c:pt>
                <c:pt idx="4244">
                  <c:v>4</c:v>
                </c:pt>
                <c:pt idx="4245">
                  <c:v>4</c:v>
                </c:pt>
                <c:pt idx="4246">
                  <c:v>4</c:v>
                </c:pt>
                <c:pt idx="4247">
                  <c:v>4</c:v>
                </c:pt>
                <c:pt idx="4248">
                  <c:v>4</c:v>
                </c:pt>
                <c:pt idx="4249">
                  <c:v>4</c:v>
                </c:pt>
                <c:pt idx="4250">
                  <c:v>4</c:v>
                </c:pt>
                <c:pt idx="4251">
                  <c:v>6</c:v>
                </c:pt>
                <c:pt idx="4252">
                  <c:v>6</c:v>
                </c:pt>
                <c:pt idx="4253">
                  <c:v>6</c:v>
                </c:pt>
                <c:pt idx="4254">
                  <c:v>6</c:v>
                </c:pt>
                <c:pt idx="4255">
                  <c:v>6</c:v>
                </c:pt>
                <c:pt idx="4256">
                  <c:v>6</c:v>
                </c:pt>
                <c:pt idx="4257">
                  <c:v>6</c:v>
                </c:pt>
                <c:pt idx="4258">
                  <c:v>6</c:v>
                </c:pt>
                <c:pt idx="4259">
                  <c:v>6</c:v>
                </c:pt>
                <c:pt idx="4260">
                  <c:v>6</c:v>
                </c:pt>
                <c:pt idx="4261">
                  <c:v>6</c:v>
                </c:pt>
                <c:pt idx="4262">
                  <c:v>6</c:v>
                </c:pt>
                <c:pt idx="4263">
                  <c:v>6</c:v>
                </c:pt>
                <c:pt idx="4264">
                  <c:v>6</c:v>
                </c:pt>
                <c:pt idx="4265">
                  <c:v>6</c:v>
                </c:pt>
                <c:pt idx="4266">
                  <c:v>6</c:v>
                </c:pt>
                <c:pt idx="4267">
                  <c:v>6</c:v>
                </c:pt>
                <c:pt idx="4268">
                  <c:v>6</c:v>
                </c:pt>
                <c:pt idx="4269">
                  <c:v>6</c:v>
                </c:pt>
                <c:pt idx="4270">
                  <c:v>6</c:v>
                </c:pt>
                <c:pt idx="4271">
                  <c:v>6</c:v>
                </c:pt>
                <c:pt idx="4272">
                  <c:v>6</c:v>
                </c:pt>
                <c:pt idx="4273">
                  <c:v>6</c:v>
                </c:pt>
                <c:pt idx="4274">
                  <c:v>6</c:v>
                </c:pt>
                <c:pt idx="4275">
                  <c:v>6</c:v>
                </c:pt>
                <c:pt idx="4276">
                  <c:v>6</c:v>
                </c:pt>
                <c:pt idx="4277">
                  <c:v>6</c:v>
                </c:pt>
                <c:pt idx="4278">
                  <c:v>6</c:v>
                </c:pt>
                <c:pt idx="4279">
                  <c:v>6</c:v>
                </c:pt>
                <c:pt idx="4280">
                  <c:v>6</c:v>
                </c:pt>
                <c:pt idx="4281">
                  <c:v>4</c:v>
                </c:pt>
                <c:pt idx="4282">
                  <c:v>4</c:v>
                </c:pt>
                <c:pt idx="4283">
                  <c:v>4</c:v>
                </c:pt>
                <c:pt idx="4284">
                  <c:v>4</c:v>
                </c:pt>
                <c:pt idx="4285">
                  <c:v>4</c:v>
                </c:pt>
                <c:pt idx="4286">
                  <c:v>4</c:v>
                </c:pt>
                <c:pt idx="4287">
                  <c:v>4</c:v>
                </c:pt>
                <c:pt idx="4288">
                  <c:v>4</c:v>
                </c:pt>
                <c:pt idx="4289">
                  <c:v>4</c:v>
                </c:pt>
                <c:pt idx="4290">
                  <c:v>4</c:v>
                </c:pt>
                <c:pt idx="4291">
                  <c:v>4</c:v>
                </c:pt>
                <c:pt idx="4292">
                  <c:v>4</c:v>
                </c:pt>
                <c:pt idx="4293">
                  <c:v>4</c:v>
                </c:pt>
                <c:pt idx="4294">
                  <c:v>4</c:v>
                </c:pt>
                <c:pt idx="4295">
                  <c:v>4</c:v>
                </c:pt>
                <c:pt idx="4296">
                  <c:v>4</c:v>
                </c:pt>
                <c:pt idx="4297">
                  <c:v>4</c:v>
                </c:pt>
                <c:pt idx="4298">
                  <c:v>6</c:v>
                </c:pt>
                <c:pt idx="4299">
                  <c:v>6</c:v>
                </c:pt>
                <c:pt idx="4300">
                  <c:v>6</c:v>
                </c:pt>
                <c:pt idx="4301">
                  <c:v>6</c:v>
                </c:pt>
                <c:pt idx="4302">
                  <c:v>6</c:v>
                </c:pt>
                <c:pt idx="4303">
                  <c:v>6</c:v>
                </c:pt>
                <c:pt idx="4304">
                  <c:v>6</c:v>
                </c:pt>
                <c:pt idx="4305">
                  <c:v>6</c:v>
                </c:pt>
                <c:pt idx="4306">
                  <c:v>6</c:v>
                </c:pt>
                <c:pt idx="4307">
                  <c:v>6</c:v>
                </c:pt>
                <c:pt idx="4308">
                  <c:v>6</c:v>
                </c:pt>
                <c:pt idx="4309">
                  <c:v>6</c:v>
                </c:pt>
                <c:pt idx="4310">
                  <c:v>6</c:v>
                </c:pt>
                <c:pt idx="4311">
                  <c:v>6</c:v>
                </c:pt>
                <c:pt idx="4312">
                  <c:v>6</c:v>
                </c:pt>
                <c:pt idx="4313">
                  <c:v>6</c:v>
                </c:pt>
                <c:pt idx="4314">
                  <c:v>6</c:v>
                </c:pt>
                <c:pt idx="4315">
                  <c:v>6</c:v>
                </c:pt>
                <c:pt idx="4316">
                  <c:v>6</c:v>
                </c:pt>
                <c:pt idx="4317">
                  <c:v>6</c:v>
                </c:pt>
                <c:pt idx="4318">
                  <c:v>6</c:v>
                </c:pt>
                <c:pt idx="4319">
                  <c:v>6</c:v>
                </c:pt>
                <c:pt idx="4320">
                  <c:v>6</c:v>
                </c:pt>
                <c:pt idx="4321">
                  <c:v>6</c:v>
                </c:pt>
                <c:pt idx="4322">
                  <c:v>6</c:v>
                </c:pt>
                <c:pt idx="4323">
                  <c:v>6</c:v>
                </c:pt>
                <c:pt idx="4324">
                  <c:v>6</c:v>
                </c:pt>
                <c:pt idx="4325">
                  <c:v>6</c:v>
                </c:pt>
                <c:pt idx="4326">
                  <c:v>6</c:v>
                </c:pt>
                <c:pt idx="4327">
                  <c:v>6</c:v>
                </c:pt>
                <c:pt idx="4328">
                  <c:v>6</c:v>
                </c:pt>
                <c:pt idx="4329">
                  <c:v>6</c:v>
                </c:pt>
                <c:pt idx="4330">
                  <c:v>6</c:v>
                </c:pt>
                <c:pt idx="4331">
                  <c:v>6</c:v>
                </c:pt>
                <c:pt idx="4332">
                  <c:v>6</c:v>
                </c:pt>
                <c:pt idx="4333">
                  <c:v>6</c:v>
                </c:pt>
                <c:pt idx="4334">
                  <c:v>6</c:v>
                </c:pt>
                <c:pt idx="4335">
                  <c:v>6</c:v>
                </c:pt>
                <c:pt idx="4336">
                  <c:v>6</c:v>
                </c:pt>
                <c:pt idx="4337">
                  <c:v>6</c:v>
                </c:pt>
                <c:pt idx="4338">
                  <c:v>6</c:v>
                </c:pt>
                <c:pt idx="4339">
                  <c:v>6</c:v>
                </c:pt>
                <c:pt idx="4340">
                  <c:v>6</c:v>
                </c:pt>
                <c:pt idx="4341">
                  <c:v>6</c:v>
                </c:pt>
                <c:pt idx="4342">
                  <c:v>6</c:v>
                </c:pt>
                <c:pt idx="4343">
                  <c:v>6</c:v>
                </c:pt>
                <c:pt idx="4344">
                  <c:v>6</c:v>
                </c:pt>
                <c:pt idx="4345">
                  <c:v>6</c:v>
                </c:pt>
                <c:pt idx="4346">
                  <c:v>8</c:v>
                </c:pt>
                <c:pt idx="4347">
                  <c:v>8</c:v>
                </c:pt>
                <c:pt idx="4348">
                  <c:v>6</c:v>
                </c:pt>
                <c:pt idx="4349">
                  <c:v>6</c:v>
                </c:pt>
                <c:pt idx="4350">
                  <c:v>6</c:v>
                </c:pt>
                <c:pt idx="4351">
                  <c:v>8</c:v>
                </c:pt>
                <c:pt idx="4352">
                  <c:v>6</c:v>
                </c:pt>
                <c:pt idx="4353">
                  <c:v>8</c:v>
                </c:pt>
                <c:pt idx="4354">
                  <c:v>6</c:v>
                </c:pt>
                <c:pt idx="4355">
                  <c:v>8</c:v>
                </c:pt>
                <c:pt idx="4356">
                  <c:v>8</c:v>
                </c:pt>
                <c:pt idx="4357">
                  <c:v>6</c:v>
                </c:pt>
                <c:pt idx="4358">
                  <c:v>6</c:v>
                </c:pt>
                <c:pt idx="4359">
                  <c:v>8</c:v>
                </c:pt>
                <c:pt idx="4360">
                  <c:v>8</c:v>
                </c:pt>
                <c:pt idx="4361">
                  <c:v>6</c:v>
                </c:pt>
                <c:pt idx="4362">
                  <c:v>8</c:v>
                </c:pt>
                <c:pt idx="4363">
                  <c:v>8</c:v>
                </c:pt>
                <c:pt idx="4364">
                  <c:v>8</c:v>
                </c:pt>
                <c:pt idx="4365">
                  <c:v>6</c:v>
                </c:pt>
                <c:pt idx="4366">
                  <c:v>6</c:v>
                </c:pt>
                <c:pt idx="4367">
                  <c:v>6</c:v>
                </c:pt>
                <c:pt idx="4368">
                  <c:v>6</c:v>
                </c:pt>
                <c:pt idx="4369">
                  <c:v>6</c:v>
                </c:pt>
                <c:pt idx="4370">
                  <c:v>6</c:v>
                </c:pt>
                <c:pt idx="4371">
                  <c:v>6</c:v>
                </c:pt>
                <c:pt idx="4372">
                  <c:v>6</c:v>
                </c:pt>
                <c:pt idx="4373">
                  <c:v>6</c:v>
                </c:pt>
                <c:pt idx="4374">
                  <c:v>6</c:v>
                </c:pt>
                <c:pt idx="4375">
                  <c:v>6</c:v>
                </c:pt>
                <c:pt idx="4376">
                  <c:v>6</c:v>
                </c:pt>
                <c:pt idx="4377">
                  <c:v>6</c:v>
                </c:pt>
                <c:pt idx="4378">
                  <c:v>6</c:v>
                </c:pt>
                <c:pt idx="4379">
                  <c:v>6</c:v>
                </c:pt>
                <c:pt idx="4380">
                  <c:v>6</c:v>
                </c:pt>
                <c:pt idx="4381">
                  <c:v>6</c:v>
                </c:pt>
                <c:pt idx="4382">
                  <c:v>6</c:v>
                </c:pt>
                <c:pt idx="4383">
                  <c:v>6</c:v>
                </c:pt>
                <c:pt idx="4384">
                  <c:v>6</c:v>
                </c:pt>
                <c:pt idx="4385">
                  <c:v>6</c:v>
                </c:pt>
                <c:pt idx="4386">
                  <c:v>6</c:v>
                </c:pt>
                <c:pt idx="4387">
                  <c:v>6</c:v>
                </c:pt>
                <c:pt idx="4388">
                  <c:v>6</c:v>
                </c:pt>
                <c:pt idx="4389">
                  <c:v>6</c:v>
                </c:pt>
                <c:pt idx="4390">
                  <c:v>6</c:v>
                </c:pt>
                <c:pt idx="4391">
                  <c:v>6</c:v>
                </c:pt>
                <c:pt idx="4392">
                  <c:v>6</c:v>
                </c:pt>
                <c:pt idx="4393">
                  <c:v>6</c:v>
                </c:pt>
                <c:pt idx="4394">
                  <c:v>6</c:v>
                </c:pt>
                <c:pt idx="4395">
                  <c:v>6</c:v>
                </c:pt>
                <c:pt idx="4396">
                  <c:v>6</c:v>
                </c:pt>
                <c:pt idx="4397">
                  <c:v>6</c:v>
                </c:pt>
                <c:pt idx="4398">
                  <c:v>6</c:v>
                </c:pt>
                <c:pt idx="4399">
                  <c:v>6</c:v>
                </c:pt>
                <c:pt idx="4400">
                  <c:v>6</c:v>
                </c:pt>
                <c:pt idx="4401">
                  <c:v>6</c:v>
                </c:pt>
                <c:pt idx="4402">
                  <c:v>6</c:v>
                </c:pt>
                <c:pt idx="4403">
                  <c:v>6</c:v>
                </c:pt>
                <c:pt idx="4404">
                  <c:v>6</c:v>
                </c:pt>
                <c:pt idx="4405">
                  <c:v>6</c:v>
                </c:pt>
                <c:pt idx="4406">
                  <c:v>6</c:v>
                </c:pt>
                <c:pt idx="4407">
                  <c:v>6</c:v>
                </c:pt>
                <c:pt idx="4408">
                  <c:v>4</c:v>
                </c:pt>
                <c:pt idx="4409">
                  <c:v>6</c:v>
                </c:pt>
                <c:pt idx="4410">
                  <c:v>6</c:v>
                </c:pt>
                <c:pt idx="4411">
                  <c:v>6</c:v>
                </c:pt>
                <c:pt idx="4412">
                  <c:v>6</c:v>
                </c:pt>
                <c:pt idx="4413">
                  <c:v>4</c:v>
                </c:pt>
                <c:pt idx="4414">
                  <c:v>4</c:v>
                </c:pt>
                <c:pt idx="4415">
                  <c:v>4</c:v>
                </c:pt>
                <c:pt idx="4416">
                  <c:v>4</c:v>
                </c:pt>
                <c:pt idx="4417">
                  <c:v>4</c:v>
                </c:pt>
                <c:pt idx="4418">
                  <c:v>4</c:v>
                </c:pt>
                <c:pt idx="4419">
                  <c:v>4</c:v>
                </c:pt>
                <c:pt idx="4420">
                  <c:v>4</c:v>
                </c:pt>
                <c:pt idx="4421">
                  <c:v>4</c:v>
                </c:pt>
                <c:pt idx="4422">
                  <c:v>4</c:v>
                </c:pt>
                <c:pt idx="4423">
                  <c:v>4</c:v>
                </c:pt>
                <c:pt idx="4424">
                  <c:v>4</c:v>
                </c:pt>
                <c:pt idx="4425">
                  <c:v>4</c:v>
                </c:pt>
                <c:pt idx="4426">
                  <c:v>4</c:v>
                </c:pt>
                <c:pt idx="4427">
                  <c:v>4</c:v>
                </c:pt>
                <c:pt idx="4428">
                  <c:v>8</c:v>
                </c:pt>
                <c:pt idx="4429">
                  <c:v>6</c:v>
                </c:pt>
                <c:pt idx="4430">
                  <c:v>8</c:v>
                </c:pt>
                <c:pt idx="4431">
                  <c:v>8</c:v>
                </c:pt>
                <c:pt idx="4432">
                  <c:v>8</c:v>
                </c:pt>
                <c:pt idx="4433">
                  <c:v>8</c:v>
                </c:pt>
                <c:pt idx="4434">
                  <c:v>8</c:v>
                </c:pt>
                <c:pt idx="4435">
                  <c:v>8</c:v>
                </c:pt>
                <c:pt idx="4436">
                  <c:v>8</c:v>
                </c:pt>
                <c:pt idx="4437">
                  <c:v>8</c:v>
                </c:pt>
                <c:pt idx="4438">
                  <c:v>8</c:v>
                </c:pt>
                <c:pt idx="4439">
                  <c:v>8</c:v>
                </c:pt>
                <c:pt idx="4440">
                  <c:v>8</c:v>
                </c:pt>
                <c:pt idx="4441">
                  <c:v>8</c:v>
                </c:pt>
                <c:pt idx="4442">
                  <c:v>8</c:v>
                </c:pt>
                <c:pt idx="4443">
                  <c:v>8</c:v>
                </c:pt>
                <c:pt idx="4444">
                  <c:v>8</c:v>
                </c:pt>
                <c:pt idx="4445">
                  <c:v>8</c:v>
                </c:pt>
                <c:pt idx="4446">
                  <c:v>8</c:v>
                </c:pt>
                <c:pt idx="4447">
                  <c:v>6</c:v>
                </c:pt>
                <c:pt idx="4448">
                  <c:v>8</c:v>
                </c:pt>
                <c:pt idx="4449">
                  <c:v>6</c:v>
                </c:pt>
                <c:pt idx="4450">
                  <c:v>6</c:v>
                </c:pt>
                <c:pt idx="4451">
                  <c:v>6</c:v>
                </c:pt>
                <c:pt idx="4452">
                  <c:v>6</c:v>
                </c:pt>
                <c:pt idx="4453">
                  <c:v>6</c:v>
                </c:pt>
                <c:pt idx="4454">
                  <c:v>8</c:v>
                </c:pt>
                <c:pt idx="4455">
                  <c:v>6</c:v>
                </c:pt>
                <c:pt idx="4456">
                  <c:v>6</c:v>
                </c:pt>
                <c:pt idx="4457">
                  <c:v>6</c:v>
                </c:pt>
                <c:pt idx="4458">
                  <c:v>6</c:v>
                </c:pt>
                <c:pt idx="4459">
                  <c:v>6</c:v>
                </c:pt>
                <c:pt idx="4460">
                  <c:v>6</c:v>
                </c:pt>
                <c:pt idx="4461">
                  <c:v>8</c:v>
                </c:pt>
                <c:pt idx="4462">
                  <c:v>8</c:v>
                </c:pt>
                <c:pt idx="4463">
                  <c:v>8</c:v>
                </c:pt>
                <c:pt idx="4464">
                  <c:v>6</c:v>
                </c:pt>
                <c:pt idx="4465">
                  <c:v>8</c:v>
                </c:pt>
                <c:pt idx="4466">
                  <c:v>6</c:v>
                </c:pt>
                <c:pt idx="4467">
                  <c:v>8</c:v>
                </c:pt>
                <c:pt idx="4468">
                  <c:v>8</c:v>
                </c:pt>
                <c:pt idx="4469">
                  <c:v>8</c:v>
                </c:pt>
                <c:pt idx="4470">
                  <c:v>6</c:v>
                </c:pt>
                <c:pt idx="4471">
                  <c:v>6</c:v>
                </c:pt>
                <c:pt idx="4472">
                  <c:v>6</c:v>
                </c:pt>
                <c:pt idx="4473">
                  <c:v>6</c:v>
                </c:pt>
                <c:pt idx="4474">
                  <c:v>8</c:v>
                </c:pt>
                <c:pt idx="4475">
                  <c:v>8</c:v>
                </c:pt>
                <c:pt idx="4476">
                  <c:v>6</c:v>
                </c:pt>
                <c:pt idx="4477">
                  <c:v>6</c:v>
                </c:pt>
                <c:pt idx="4478">
                  <c:v>8</c:v>
                </c:pt>
                <c:pt idx="4479">
                  <c:v>6</c:v>
                </c:pt>
                <c:pt idx="4480">
                  <c:v>6</c:v>
                </c:pt>
                <c:pt idx="4481">
                  <c:v>8</c:v>
                </c:pt>
                <c:pt idx="4482">
                  <c:v>8</c:v>
                </c:pt>
                <c:pt idx="4483">
                  <c:v>6</c:v>
                </c:pt>
                <c:pt idx="4484">
                  <c:v>6</c:v>
                </c:pt>
                <c:pt idx="4485">
                  <c:v>6</c:v>
                </c:pt>
                <c:pt idx="4486">
                  <c:v>6</c:v>
                </c:pt>
                <c:pt idx="4487">
                  <c:v>8</c:v>
                </c:pt>
                <c:pt idx="4488">
                  <c:v>8</c:v>
                </c:pt>
                <c:pt idx="4489">
                  <c:v>6</c:v>
                </c:pt>
                <c:pt idx="4490">
                  <c:v>8</c:v>
                </c:pt>
                <c:pt idx="4491">
                  <c:v>6</c:v>
                </c:pt>
                <c:pt idx="4492">
                  <c:v>8</c:v>
                </c:pt>
                <c:pt idx="4493">
                  <c:v>6</c:v>
                </c:pt>
                <c:pt idx="4494">
                  <c:v>6</c:v>
                </c:pt>
                <c:pt idx="4495">
                  <c:v>6</c:v>
                </c:pt>
                <c:pt idx="4496">
                  <c:v>8</c:v>
                </c:pt>
                <c:pt idx="4497">
                  <c:v>6</c:v>
                </c:pt>
                <c:pt idx="4498">
                  <c:v>6</c:v>
                </c:pt>
                <c:pt idx="4499">
                  <c:v>8</c:v>
                </c:pt>
                <c:pt idx="4500">
                  <c:v>8</c:v>
                </c:pt>
                <c:pt idx="4501">
                  <c:v>6</c:v>
                </c:pt>
                <c:pt idx="4502">
                  <c:v>6</c:v>
                </c:pt>
                <c:pt idx="4503">
                  <c:v>6</c:v>
                </c:pt>
                <c:pt idx="4504">
                  <c:v>6</c:v>
                </c:pt>
                <c:pt idx="4505">
                  <c:v>8</c:v>
                </c:pt>
                <c:pt idx="4506">
                  <c:v>6</c:v>
                </c:pt>
                <c:pt idx="4507">
                  <c:v>6</c:v>
                </c:pt>
                <c:pt idx="4508">
                  <c:v>8</c:v>
                </c:pt>
                <c:pt idx="4509">
                  <c:v>6</c:v>
                </c:pt>
                <c:pt idx="4510">
                  <c:v>6</c:v>
                </c:pt>
                <c:pt idx="4511">
                  <c:v>8</c:v>
                </c:pt>
                <c:pt idx="4512">
                  <c:v>6</c:v>
                </c:pt>
                <c:pt idx="4513">
                  <c:v>6</c:v>
                </c:pt>
                <c:pt idx="4514">
                  <c:v>6</c:v>
                </c:pt>
                <c:pt idx="4515">
                  <c:v>8</c:v>
                </c:pt>
                <c:pt idx="4516">
                  <c:v>8</c:v>
                </c:pt>
                <c:pt idx="4517">
                  <c:v>8</c:v>
                </c:pt>
                <c:pt idx="4518">
                  <c:v>8</c:v>
                </c:pt>
                <c:pt idx="4519">
                  <c:v>8</c:v>
                </c:pt>
                <c:pt idx="4520">
                  <c:v>6</c:v>
                </c:pt>
                <c:pt idx="4521">
                  <c:v>6</c:v>
                </c:pt>
                <c:pt idx="4522">
                  <c:v>6</c:v>
                </c:pt>
                <c:pt idx="4523">
                  <c:v>6</c:v>
                </c:pt>
                <c:pt idx="4524">
                  <c:v>6</c:v>
                </c:pt>
                <c:pt idx="4525">
                  <c:v>6</c:v>
                </c:pt>
                <c:pt idx="4526">
                  <c:v>8</c:v>
                </c:pt>
                <c:pt idx="4527">
                  <c:v>6</c:v>
                </c:pt>
                <c:pt idx="4528">
                  <c:v>6</c:v>
                </c:pt>
                <c:pt idx="4529">
                  <c:v>6</c:v>
                </c:pt>
                <c:pt idx="4530">
                  <c:v>6</c:v>
                </c:pt>
                <c:pt idx="4531">
                  <c:v>6</c:v>
                </c:pt>
                <c:pt idx="4532">
                  <c:v>6</c:v>
                </c:pt>
                <c:pt idx="4533">
                  <c:v>6</c:v>
                </c:pt>
                <c:pt idx="4534">
                  <c:v>6</c:v>
                </c:pt>
                <c:pt idx="4535">
                  <c:v>6</c:v>
                </c:pt>
                <c:pt idx="4536">
                  <c:v>6</c:v>
                </c:pt>
                <c:pt idx="4537">
                  <c:v>6</c:v>
                </c:pt>
                <c:pt idx="4538">
                  <c:v>6</c:v>
                </c:pt>
                <c:pt idx="4539">
                  <c:v>6</c:v>
                </c:pt>
                <c:pt idx="4540">
                  <c:v>8</c:v>
                </c:pt>
                <c:pt idx="4541">
                  <c:v>8</c:v>
                </c:pt>
                <c:pt idx="4542">
                  <c:v>8</c:v>
                </c:pt>
                <c:pt idx="4543">
                  <c:v>8</c:v>
                </c:pt>
                <c:pt idx="4544">
                  <c:v>6</c:v>
                </c:pt>
                <c:pt idx="4545">
                  <c:v>6</c:v>
                </c:pt>
                <c:pt idx="4546">
                  <c:v>6</c:v>
                </c:pt>
                <c:pt idx="4547">
                  <c:v>6</c:v>
                </c:pt>
                <c:pt idx="4548">
                  <c:v>6</c:v>
                </c:pt>
                <c:pt idx="4549">
                  <c:v>8</c:v>
                </c:pt>
                <c:pt idx="4550">
                  <c:v>8</c:v>
                </c:pt>
                <c:pt idx="4551">
                  <c:v>8</c:v>
                </c:pt>
                <c:pt idx="4552">
                  <c:v>6</c:v>
                </c:pt>
                <c:pt idx="4553">
                  <c:v>6</c:v>
                </c:pt>
                <c:pt idx="4554">
                  <c:v>8</c:v>
                </c:pt>
                <c:pt idx="4555">
                  <c:v>8</c:v>
                </c:pt>
                <c:pt idx="4556">
                  <c:v>6</c:v>
                </c:pt>
                <c:pt idx="4557">
                  <c:v>6</c:v>
                </c:pt>
                <c:pt idx="4558">
                  <c:v>6</c:v>
                </c:pt>
                <c:pt idx="4559">
                  <c:v>8</c:v>
                </c:pt>
                <c:pt idx="4560">
                  <c:v>6</c:v>
                </c:pt>
                <c:pt idx="4561">
                  <c:v>6</c:v>
                </c:pt>
                <c:pt idx="4562">
                  <c:v>6</c:v>
                </c:pt>
                <c:pt idx="4563">
                  <c:v>8</c:v>
                </c:pt>
                <c:pt idx="4564">
                  <c:v>6</c:v>
                </c:pt>
                <c:pt idx="4565">
                  <c:v>8</c:v>
                </c:pt>
                <c:pt idx="4566">
                  <c:v>6</c:v>
                </c:pt>
                <c:pt idx="4567">
                  <c:v>6</c:v>
                </c:pt>
                <c:pt idx="4568">
                  <c:v>8</c:v>
                </c:pt>
                <c:pt idx="4569">
                  <c:v>8</c:v>
                </c:pt>
                <c:pt idx="4570">
                  <c:v>6</c:v>
                </c:pt>
                <c:pt idx="4571">
                  <c:v>8</c:v>
                </c:pt>
                <c:pt idx="4572">
                  <c:v>8</c:v>
                </c:pt>
                <c:pt idx="4573">
                  <c:v>8</c:v>
                </c:pt>
                <c:pt idx="4574">
                  <c:v>6</c:v>
                </c:pt>
                <c:pt idx="4575">
                  <c:v>6</c:v>
                </c:pt>
                <c:pt idx="4576">
                  <c:v>6</c:v>
                </c:pt>
                <c:pt idx="4577">
                  <c:v>6</c:v>
                </c:pt>
                <c:pt idx="4578">
                  <c:v>8</c:v>
                </c:pt>
                <c:pt idx="4579">
                  <c:v>6</c:v>
                </c:pt>
                <c:pt idx="4580">
                  <c:v>8</c:v>
                </c:pt>
                <c:pt idx="4581">
                  <c:v>6</c:v>
                </c:pt>
                <c:pt idx="4582">
                  <c:v>6</c:v>
                </c:pt>
                <c:pt idx="4583">
                  <c:v>6</c:v>
                </c:pt>
                <c:pt idx="4584">
                  <c:v>6</c:v>
                </c:pt>
                <c:pt idx="4585">
                  <c:v>6</c:v>
                </c:pt>
                <c:pt idx="4586">
                  <c:v>6</c:v>
                </c:pt>
                <c:pt idx="4587">
                  <c:v>8</c:v>
                </c:pt>
                <c:pt idx="4588">
                  <c:v>6</c:v>
                </c:pt>
                <c:pt idx="4589">
                  <c:v>6</c:v>
                </c:pt>
                <c:pt idx="4590">
                  <c:v>6</c:v>
                </c:pt>
                <c:pt idx="4591">
                  <c:v>6</c:v>
                </c:pt>
                <c:pt idx="4592">
                  <c:v>6</c:v>
                </c:pt>
                <c:pt idx="4593">
                  <c:v>6</c:v>
                </c:pt>
                <c:pt idx="4594">
                  <c:v>6</c:v>
                </c:pt>
                <c:pt idx="4595">
                  <c:v>8</c:v>
                </c:pt>
                <c:pt idx="4596">
                  <c:v>8</c:v>
                </c:pt>
                <c:pt idx="4597">
                  <c:v>8</c:v>
                </c:pt>
                <c:pt idx="4598">
                  <c:v>8</c:v>
                </c:pt>
                <c:pt idx="4599">
                  <c:v>8</c:v>
                </c:pt>
                <c:pt idx="4600">
                  <c:v>8</c:v>
                </c:pt>
                <c:pt idx="4601">
                  <c:v>8</c:v>
                </c:pt>
                <c:pt idx="4602">
                  <c:v>8</c:v>
                </c:pt>
                <c:pt idx="4603">
                  <c:v>8</c:v>
                </c:pt>
                <c:pt idx="4604">
                  <c:v>8</c:v>
                </c:pt>
                <c:pt idx="4605">
                  <c:v>8</c:v>
                </c:pt>
                <c:pt idx="4606">
                  <c:v>8</c:v>
                </c:pt>
                <c:pt idx="4607">
                  <c:v>8</c:v>
                </c:pt>
                <c:pt idx="4608">
                  <c:v>8</c:v>
                </c:pt>
                <c:pt idx="4609">
                  <c:v>8</c:v>
                </c:pt>
                <c:pt idx="4610">
                  <c:v>8</c:v>
                </c:pt>
                <c:pt idx="4611">
                  <c:v>8</c:v>
                </c:pt>
                <c:pt idx="4612">
                  <c:v>8</c:v>
                </c:pt>
                <c:pt idx="4613">
                  <c:v>8</c:v>
                </c:pt>
                <c:pt idx="4614">
                  <c:v>8</c:v>
                </c:pt>
                <c:pt idx="4615">
                  <c:v>8</c:v>
                </c:pt>
                <c:pt idx="4616">
                  <c:v>8</c:v>
                </c:pt>
                <c:pt idx="4617">
                  <c:v>8</c:v>
                </c:pt>
                <c:pt idx="4618">
                  <c:v>8</c:v>
                </c:pt>
                <c:pt idx="4619">
                  <c:v>8</c:v>
                </c:pt>
                <c:pt idx="4620">
                  <c:v>8</c:v>
                </c:pt>
                <c:pt idx="4621">
                  <c:v>8</c:v>
                </c:pt>
                <c:pt idx="4622">
                  <c:v>8</c:v>
                </c:pt>
                <c:pt idx="4623">
                  <c:v>8</c:v>
                </c:pt>
                <c:pt idx="4624">
                  <c:v>8</c:v>
                </c:pt>
                <c:pt idx="4625">
                  <c:v>8</c:v>
                </c:pt>
                <c:pt idx="4626">
                  <c:v>8</c:v>
                </c:pt>
                <c:pt idx="4627">
                  <c:v>8</c:v>
                </c:pt>
                <c:pt idx="4628">
                  <c:v>8</c:v>
                </c:pt>
                <c:pt idx="4629">
                  <c:v>8</c:v>
                </c:pt>
                <c:pt idx="4630">
                  <c:v>8</c:v>
                </c:pt>
                <c:pt idx="4631">
                  <c:v>8</c:v>
                </c:pt>
                <c:pt idx="4632">
                  <c:v>8</c:v>
                </c:pt>
                <c:pt idx="4633">
                  <c:v>8</c:v>
                </c:pt>
                <c:pt idx="4634">
                  <c:v>8</c:v>
                </c:pt>
                <c:pt idx="4635">
                  <c:v>8</c:v>
                </c:pt>
                <c:pt idx="4636">
                  <c:v>8</c:v>
                </c:pt>
                <c:pt idx="4637">
                  <c:v>8</c:v>
                </c:pt>
                <c:pt idx="4638">
                  <c:v>8</c:v>
                </c:pt>
                <c:pt idx="4639">
                  <c:v>8</c:v>
                </c:pt>
                <c:pt idx="4640">
                  <c:v>8</c:v>
                </c:pt>
                <c:pt idx="4641">
                  <c:v>8</c:v>
                </c:pt>
                <c:pt idx="4642">
                  <c:v>8</c:v>
                </c:pt>
                <c:pt idx="4643">
                  <c:v>8</c:v>
                </c:pt>
                <c:pt idx="4644">
                  <c:v>12</c:v>
                </c:pt>
                <c:pt idx="4645">
                  <c:v>12</c:v>
                </c:pt>
                <c:pt idx="4646">
                  <c:v>12</c:v>
                </c:pt>
                <c:pt idx="4647">
                  <c:v>8</c:v>
                </c:pt>
                <c:pt idx="4648">
                  <c:v>8</c:v>
                </c:pt>
                <c:pt idx="4649">
                  <c:v>8</c:v>
                </c:pt>
                <c:pt idx="4650">
                  <c:v>8</c:v>
                </c:pt>
                <c:pt idx="4651">
                  <c:v>8</c:v>
                </c:pt>
                <c:pt idx="4652">
                  <c:v>8</c:v>
                </c:pt>
                <c:pt idx="4653">
                  <c:v>8</c:v>
                </c:pt>
                <c:pt idx="4654">
                  <c:v>8</c:v>
                </c:pt>
                <c:pt idx="4655">
                  <c:v>8</c:v>
                </c:pt>
                <c:pt idx="4656">
                  <c:v>8</c:v>
                </c:pt>
                <c:pt idx="4657">
                  <c:v>8</c:v>
                </c:pt>
                <c:pt idx="4658">
                  <c:v>8</c:v>
                </c:pt>
                <c:pt idx="4659">
                  <c:v>8</c:v>
                </c:pt>
                <c:pt idx="4660">
                  <c:v>4</c:v>
                </c:pt>
                <c:pt idx="4661">
                  <c:v>4</c:v>
                </c:pt>
                <c:pt idx="4662">
                  <c:v>4</c:v>
                </c:pt>
                <c:pt idx="4663">
                  <c:v>4</c:v>
                </c:pt>
                <c:pt idx="4664">
                  <c:v>4</c:v>
                </c:pt>
                <c:pt idx="4665">
                  <c:v>4</c:v>
                </c:pt>
                <c:pt idx="4666">
                  <c:v>12</c:v>
                </c:pt>
                <c:pt idx="4667">
                  <c:v>12</c:v>
                </c:pt>
                <c:pt idx="4668">
                  <c:v>12</c:v>
                </c:pt>
                <c:pt idx="4669">
                  <c:v>4</c:v>
                </c:pt>
                <c:pt idx="4670">
                  <c:v>4</c:v>
                </c:pt>
                <c:pt idx="4671">
                  <c:v>4</c:v>
                </c:pt>
                <c:pt idx="4672">
                  <c:v>4</c:v>
                </c:pt>
                <c:pt idx="4673">
                  <c:v>4</c:v>
                </c:pt>
                <c:pt idx="4674">
                  <c:v>4</c:v>
                </c:pt>
                <c:pt idx="4675">
                  <c:v>4</c:v>
                </c:pt>
                <c:pt idx="4676">
                  <c:v>4</c:v>
                </c:pt>
                <c:pt idx="4677">
                  <c:v>4</c:v>
                </c:pt>
                <c:pt idx="4678">
                  <c:v>4</c:v>
                </c:pt>
                <c:pt idx="4679">
                  <c:v>4</c:v>
                </c:pt>
                <c:pt idx="4680">
                  <c:v>4</c:v>
                </c:pt>
                <c:pt idx="4681">
                  <c:v>4</c:v>
                </c:pt>
                <c:pt idx="4682">
                  <c:v>4</c:v>
                </c:pt>
                <c:pt idx="4683">
                  <c:v>4</c:v>
                </c:pt>
                <c:pt idx="4684">
                  <c:v>4</c:v>
                </c:pt>
                <c:pt idx="4685">
                  <c:v>4</c:v>
                </c:pt>
                <c:pt idx="4686">
                  <c:v>4</c:v>
                </c:pt>
                <c:pt idx="4687">
                  <c:v>4</c:v>
                </c:pt>
                <c:pt idx="4688">
                  <c:v>4</c:v>
                </c:pt>
                <c:pt idx="4689">
                  <c:v>4</c:v>
                </c:pt>
                <c:pt idx="4690">
                  <c:v>6</c:v>
                </c:pt>
                <c:pt idx="4691">
                  <c:v>8</c:v>
                </c:pt>
                <c:pt idx="4692">
                  <c:v>8</c:v>
                </c:pt>
                <c:pt idx="4693">
                  <c:v>8</c:v>
                </c:pt>
                <c:pt idx="4694">
                  <c:v>6</c:v>
                </c:pt>
                <c:pt idx="4695">
                  <c:v>8</c:v>
                </c:pt>
                <c:pt idx="4696">
                  <c:v>6</c:v>
                </c:pt>
                <c:pt idx="4697">
                  <c:v>8</c:v>
                </c:pt>
                <c:pt idx="4698">
                  <c:v>6</c:v>
                </c:pt>
                <c:pt idx="4699">
                  <c:v>8</c:v>
                </c:pt>
                <c:pt idx="4700">
                  <c:v>8</c:v>
                </c:pt>
                <c:pt idx="4701">
                  <c:v>8</c:v>
                </c:pt>
                <c:pt idx="4702">
                  <c:v>8</c:v>
                </c:pt>
                <c:pt idx="4703">
                  <c:v>6</c:v>
                </c:pt>
                <c:pt idx="4704">
                  <c:v>6</c:v>
                </c:pt>
                <c:pt idx="4705">
                  <c:v>0</c:v>
                </c:pt>
                <c:pt idx="4706">
                  <c:v>0</c:v>
                </c:pt>
                <c:pt idx="4707">
                  <c:v>4</c:v>
                </c:pt>
                <c:pt idx="4708">
                  <c:v>4</c:v>
                </c:pt>
                <c:pt idx="4709">
                  <c:v>4</c:v>
                </c:pt>
                <c:pt idx="4710">
                  <c:v>4</c:v>
                </c:pt>
                <c:pt idx="4711">
                  <c:v>4</c:v>
                </c:pt>
                <c:pt idx="4712">
                  <c:v>4</c:v>
                </c:pt>
                <c:pt idx="4713">
                  <c:v>4</c:v>
                </c:pt>
                <c:pt idx="4714">
                  <c:v>4</c:v>
                </c:pt>
                <c:pt idx="4715">
                  <c:v>4</c:v>
                </c:pt>
                <c:pt idx="4716">
                  <c:v>4</c:v>
                </c:pt>
                <c:pt idx="4717">
                  <c:v>4</c:v>
                </c:pt>
                <c:pt idx="4718">
                  <c:v>4</c:v>
                </c:pt>
                <c:pt idx="4719">
                  <c:v>4</c:v>
                </c:pt>
                <c:pt idx="4720">
                  <c:v>4</c:v>
                </c:pt>
                <c:pt idx="4721">
                  <c:v>4</c:v>
                </c:pt>
                <c:pt idx="4722">
                  <c:v>4</c:v>
                </c:pt>
                <c:pt idx="4723">
                  <c:v>4</c:v>
                </c:pt>
                <c:pt idx="4724">
                  <c:v>4</c:v>
                </c:pt>
                <c:pt idx="4725">
                  <c:v>6</c:v>
                </c:pt>
                <c:pt idx="4726">
                  <c:v>6</c:v>
                </c:pt>
                <c:pt idx="4727">
                  <c:v>6</c:v>
                </c:pt>
                <c:pt idx="4728">
                  <c:v>6</c:v>
                </c:pt>
                <c:pt idx="4729">
                  <c:v>6</c:v>
                </c:pt>
                <c:pt idx="4730">
                  <c:v>6</c:v>
                </c:pt>
                <c:pt idx="4731">
                  <c:v>6</c:v>
                </c:pt>
                <c:pt idx="4732">
                  <c:v>6</c:v>
                </c:pt>
                <c:pt idx="4733">
                  <c:v>6</c:v>
                </c:pt>
                <c:pt idx="4734">
                  <c:v>6</c:v>
                </c:pt>
                <c:pt idx="4735">
                  <c:v>6</c:v>
                </c:pt>
                <c:pt idx="4736">
                  <c:v>6</c:v>
                </c:pt>
                <c:pt idx="4737">
                  <c:v>6</c:v>
                </c:pt>
                <c:pt idx="4738">
                  <c:v>6</c:v>
                </c:pt>
                <c:pt idx="4739">
                  <c:v>6</c:v>
                </c:pt>
                <c:pt idx="4740">
                  <c:v>6</c:v>
                </c:pt>
                <c:pt idx="4741">
                  <c:v>6</c:v>
                </c:pt>
                <c:pt idx="4742">
                  <c:v>6</c:v>
                </c:pt>
                <c:pt idx="4743">
                  <c:v>6</c:v>
                </c:pt>
                <c:pt idx="4744">
                  <c:v>6</c:v>
                </c:pt>
                <c:pt idx="4745">
                  <c:v>6</c:v>
                </c:pt>
                <c:pt idx="4746">
                  <c:v>6</c:v>
                </c:pt>
                <c:pt idx="4747">
                  <c:v>6</c:v>
                </c:pt>
                <c:pt idx="4748">
                  <c:v>6</c:v>
                </c:pt>
                <c:pt idx="4749">
                  <c:v>6</c:v>
                </c:pt>
                <c:pt idx="4750">
                  <c:v>8</c:v>
                </c:pt>
                <c:pt idx="4751">
                  <c:v>8</c:v>
                </c:pt>
                <c:pt idx="4752">
                  <c:v>8</c:v>
                </c:pt>
                <c:pt idx="4753">
                  <c:v>6</c:v>
                </c:pt>
                <c:pt idx="4754">
                  <c:v>6</c:v>
                </c:pt>
                <c:pt idx="4755">
                  <c:v>6</c:v>
                </c:pt>
                <c:pt idx="4756">
                  <c:v>6</c:v>
                </c:pt>
                <c:pt idx="4757">
                  <c:v>6</c:v>
                </c:pt>
                <c:pt idx="4758">
                  <c:v>6</c:v>
                </c:pt>
                <c:pt idx="4759">
                  <c:v>6</c:v>
                </c:pt>
                <c:pt idx="4760">
                  <c:v>6</c:v>
                </c:pt>
                <c:pt idx="4761">
                  <c:v>6</c:v>
                </c:pt>
                <c:pt idx="4762">
                  <c:v>6</c:v>
                </c:pt>
                <c:pt idx="4763">
                  <c:v>6</c:v>
                </c:pt>
                <c:pt idx="4764">
                  <c:v>6</c:v>
                </c:pt>
                <c:pt idx="4765">
                  <c:v>6</c:v>
                </c:pt>
                <c:pt idx="4766">
                  <c:v>6</c:v>
                </c:pt>
                <c:pt idx="4767">
                  <c:v>6</c:v>
                </c:pt>
                <c:pt idx="4768">
                  <c:v>6</c:v>
                </c:pt>
                <c:pt idx="4769">
                  <c:v>6</c:v>
                </c:pt>
                <c:pt idx="4770">
                  <c:v>6</c:v>
                </c:pt>
                <c:pt idx="4771">
                  <c:v>12</c:v>
                </c:pt>
                <c:pt idx="4772">
                  <c:v>12</c:v>
                </c:pt>
                <c:pt idx="4773">
                  <c:v>8</c:v>
                </c:pt>
                <c:pt idx="4774">
                  <c:v>8</c:v>
                </c:pt>
                <c:pt idx="4775">
                  <c:v>12</c:v>
                </c:pt>
                <c:pt idx="4776">
                  <c:v>4</c:v>
                </c:pt>
                <c:pt idx="4777">
                  <c:v>4</c:v>
                </c:pt>
                <c:pt idx="4778">
                  <c:v>4</c:v>
                </c:pt>
                <c:pt idx="4779">
                  <c:v>4</c:v>
                </c:pt>
                <c:pt idx="4780">
                  <c:v>4</c:v>
                </c:pt>
                <c:pt idx="4781">
                  <c:v>4</c:v>
                </c:pt>
                <c:pt idx="4782">
                  <c:v>4</c:v>
                </c:pt>
                <c:pt idx="4783">
                  <c:v>4</c:v>
                </c:pt>
                <c:pt idx="4784">
                  <c:v>4</c:v>
                </c:pt>
                <c:pt idx="4785">
                  <c:v>0</c:v>
                </c:pt>
                <c:pt idx="4786">
                  <c:v>4</c:v>
                </c:pt>
                <c:pt idx="4787">
                  <c:v>4</c:v>
                </c:pt>
                <c:pt idx="4788">
                  <c:v>4</c:v>
                </c:pt>
                <c:pt idx="4789">
                  <c:v>0</c:v>
                </c:pt>
                <c:pt idx="4790">
                  <c:v>4</c:v>
                </c:pt>
                <c:pt idx="4791">
                  <c:v>4</c:v>
                </c:pt>
                <c:pt idx="4792">
                  <c:v>4</c:v>
                </c:pt>
                <c:pt idx="4793">
                  <c:v>3</c:v>
                </c:pt>
                <c:pt idx="4794">
                  <c:v>4</c:v>
                </c:pt>
                <c:pt idx="4795">
                  <c:v>4</c:v>
                </c:pt>
                <c:pt idx="4796">
                  <c:v>4</c:v>
                </c:pt>
                <c:pt idx="4797">
                  <c:v>4</c:v>
                </c:pt>
                <c:pt idx="4798">
                  <c:v>0</c:v>
                </c:pt>
                <c:pt idx="4799">
                  <c:v>4</c:v>
                </c:pt>
                <c:pt idx="4800">
                  <c:v>4</c:v>
                </c:pt>
                <c:pt idx="4801">
                  <c:v>4</c:v>
                </c:pt>
                <c:pt idx="4802">
                  <c:v>4</c:v>
                </c:pt>
                <c:pt idx="4803">
                  <c:v>4</c:v>
                </c:pt>
                <c:pt idx="4804">
                  <c:v>4</c:v>
                </c:pt>
                <c:pt idx="4805">
                  <c:v>4</c:v>
                </c:pt>
                <c:pt idx="4806">
                  <c:v>4</c:v>
                </c:pt>
                <c:pt idx="4807">
                  <c:v>4</c:v>
                </c:pt>
                <c:pt idx="4808">
                  <c:v>4</c:v>
                </c:pt>
                <c:pt idx="4809">
                  <c:v>4</c:v>
                </c:pt>
                <c:pt idx="4810">
                  <c:v>4</c:v>
                </c:pt>
                <c:pt idx="4811">
                  <c:v>4</c:v>
                </c:pt>
                <c:pt idx="4812">
                  <c:v>4</c:v>
                </c:pt>
                <c:pt idx="4813">
                  <c:v>4</c:v>
                </c:pt>
                <c:pt idx="4814">
                  <c:v>4</c:v>
                </c:pt>
                <c:pt idx="4815">
                  <c:v>4</c:v>
                </c:pt>
                <c:pt idx="4816">
                  <c:v>4</c:v>
                </c:pt>
                <c:pt idx="4817">
                  <c:v>4</c:v>
                </c:pt>
                <c:pt idx="4818">
                  <c:v>4</c:v>
                </c:pt>
                <c:pt idx="4819">
                  <c:v>4</c:v>
                </c:pt>
                <c:pt idx="4820">
                  <c:v>4</c:v>
                </c:pt>
                <c:pt idx="4821">
                  <c:v>4</c:v>
                </c:pt>
                <c:pt idx="4822">
                  <c:v>4</c:v>
                </c:pt>
                <c:pt idx="4823">
                  <c:v>4</c:v>
                </c:pt>
                <c:pt idx="4824">
                  <c:v>4</c:v>
                </c:pt>
                <c:pt idx="4825">
                  <c:v>4</c:v>
                </c:pt>
                <c:pt idx="4826">
                  <c:v>4</c:v>
                </c:pt>
                <c:pt idx="4827">
                  <c:v>4</c:v>
                </c:pt>
                <c:pt idx="4828">
                  <c:v>4</c:v>
                </c:pt>
                <c:pt idx="4829">
                  <c:v>4</c:v>
                </c:pt>
                <c:pt idx="4830">
                  <c:v>4</c:v>
                </c:pt>
                <c:pt idx="4831">
                  <c:v>4</c:v>
                </c:pt>
                <c:pt idx="4832">
                  <c:v>4</c:v>
                </c:pt>
                <c:pt idx="4833">
                  <c:v>4</c:v>
                </c:pt>
                <c:pt idx="4834">
                  <c:v>4</c:v>
                </c:pt>
                <c:pt idx="4835">
                  <c:v>4</c:v>
                </c:pt>
                <c:pt idx="4836">
                  <c:v>4</c:v>
                </c:pt>
                <c:pt idx="4837">
                  <c:v>4</c:v>
                </c:pt>
                <c:pt idx="4838">
                  <c:v>4</c:v>
                </c:pt>
                <c:pt idx="4839">
                  <c:v>4</c:v>
                </c:pt>
                <c:pt idx="4840">
                  <c:v>4</c:v>
                </c:pt>
                <c:pt idx="4841">
                  <c:v>4</c:v>
                </c:pt>
                <c:pt idx="4842">
                  <c:v>4</c:v>
                </c:pt>
                <c:pt idx="4843">
                  <c:v>4</c:v>
                </c:pt>
                <c:pt idx="4844">
                  <c:v>4</c:v>
                </c:pt>
                <c:pt idx="4845">
                  <c:v>4</c:v>
                </c:pt>
                <c:pt idx="4846">
                  <c:v>4</c:v>
                </c:pt>
                <c:pt idx="4847">
                  <c:v>4</c:v>
                </c:pt>
                <c:pt idx="4848">
                  <c:v>4</c:v>
                </c:pt>
                <c:pt idx="4849">
                  <c:v>4</c:v>
                </c:pt>
                <c:pt idx="4850">
                  <c:v>4</c:v>
                </c:pt>
                <c:pt idx="4851">
                  <c:v>4</c:v>
                </c:pt>
                <c:pt idx="4852">
                  <c:v>4</c:v>
                </c:pt>
                <c:pt idx="4853">
                  <c:v>4</c:v>
                </c:pt>
                <c:pt idx="4854">
                  <c:v>4</c:v>
                </c:pt>
                <c:pt idx="4855">
                  <c:v>4</c:v>
                </c:pt>
                <c:pt idx="4856">
                  <c:v>4</c:v>
                </c:pt>
                <c:pt idx="4857">
                  <c:v>4</c:v>
                </c:pt>
                <c:pt idx="4858">
                  <c:v>4</c:v>
                </c:pt>
                <c:pt idx="4859">
                  <c:v>4</c:v>
                </c:pt>
                <c:pt idx="4860">
                  <c:v>4</c:v>
                </c:pt>
                <c:pt idx="4861">
                  <c:v>4</c:v>
                </c:pt>
                <c:pt idx="4862">
                  <c:v>4</c:v>
                </c:pt>
                <c:pt idx="4863">
                  <c:v>4</c:v>
                </c:pt>
                <c:pt idx="4864">
                  <c:v>4</c:v>
                </c:pt>
                <c:pt idx="4865">
                  <c:v>4</c:v>
                </c:pt>
                <c:pt idx="4866">
                  <c:v>4</c:v>
                </c:pt>
                <c:pt idx="4867">
                  <c:v>4</c:v>
                </c:pt>
                <c:pt idx="4868">
                  <c:v>4</c:v>
                </c:pt>
                <c:pt idx="4869">
                  <c:v>4</c:v>
                </c:pt>
                <c:pt idx="4870">
                  <c:v>4</c:v>
                </c:pt>
                <c:pt idx="4871">
                  <c:v>4</c:v>
                </c:pt>
                <c:pt idx="4872">
                  <c:v>4</c:v>
                </c:pt>
                <c:pt idx="4873">
                  <c:v>4</c:v>
                </c:pt>
                <c:pt idx="4874">
                  <c:v>4</c:v>
                </c:pt>
                <c:pt idx="4875">
                  <c:v>4</c:v>
                </c:pt>
                <c:pt idx="4876">
                  <c:v>4</c:v>
                </c:pt>
                <c:pt idx="4877">
                  <c:v>4</c:v>
                </c:pt>
                <c:pt idx="4878">
                  <c:v>4</c:v>
                </c:pt>
                <c:pt idx="4879">
                  <c:v>4</c:v>
                </c:pt>
                <c:pt idx="4880">
                  <c:v>4</c:v>
                </c:pt>
                <c:pt idx="4881">
                  <c:v>4</c:v>
                </c:pt>
                <c:pt idx="4882">
                  <c:v>4</c:v>
                </c:pt>
                <c:pt idx="4883">
                  <c:v>4</c:v>
                </c:pt>
                <c:pt idx="4884">
                  <c:v>4</c:v>
                </c:pt>
                <c:pt idx="4885">
                  <c:v>4</c:v>
                </c:pt>
                <c:pt idx="4886">
                  <c:v>4</c:v>
                </c:pt>
                <c:pt idx="4887">
                  <c:v>4</c:v>
                </c:pt>
                <c:pt idx="4888">
                  <c:v>4</c:v>
                </c:pt>
                <c:pt idx="4889">
                  <c:v>4</c:v>
                </c:pt>
                <c:pt idx="4890">
                  <c:v>4</c:v>
                </c:pt>
                <c:pt idx="4891">
                  <c:v>4</c:v>
                </c:pt>
                <c:pt idx="4892">
                  <c:v>4</c:v>
                </c:pt>
                <c:pt idx="4893">
                  <c:v>4</c:v>
                </c:pt>
                <c:pt idx="4894">
                  <c:v>4</c:v>
                </c:pt>
                <c:pt idx="4895">
                  <c:v>4</c:v>
                </c:pt>
                <c:pt idx="4896">
                  <c:v>4</c:v>
                </c:pt>
                <c:pt idx="4897">
                  <c:v>4</c:v>
                </c:pt>
                <c:pt idx="4898">
                  <c:v>4</c:v>
                </c:pt>
                <c:pt idx="4899">
                  <c:v>4</c:v>
                </c:pt>
                <c:pt idx="4900">
                  <c:v>4</c:v>
                </c:pt>
                <c:pt idx="4901">
                  <c:v>4</c:v>
                </c:pt>
                <c:pt idx="4902">
                  <c:v>4</c:v>
                </c:pt>
                <c:pt idx="4903">
                  <c:v>4</c:v>
                </c:pt>
                <c:pt idx="4904">
                  <c:v>4</c:v>
                </c:pt>
                <c:pt idx="4905">
                  <c:v>6</c:v>
                </c:pt>
                <c:pt idx="4906">
                  <c:v>6</c:v>
                </c:pt>
                <c:pt idx="4907">
                  <c:v>6</c:v>
                </c:pt>
                <c:pt idx="4908">
                  <c:v>6</c:v>
                </c:pt>
                <c:pt idx="4909">
                  <c:v>6</c:v>
                </c:pt>
                <c:pt idx="4910">
                  <c:v>6</c:v>
                </c:pt>
                <c:pt idx="4911">
                  <c:v>6</c:v>
                </c:pt>
                <c:pt idx="4912">
                  <c:v>6</c:v>
                </c:pt>
                <c:pt idx="4913">
                  <c:v>6</c:v>
                </c:pt>
                <c:pt idx="4914">
                  <c:v>6</c:v>
                </c:pt>
                <c:pt idx="4915">
                  <c:v>6</c:v>
                </c:pt>
                <c:pt idx="4916">
                  <c:v>6</c:v>
                </c:pt>
                <c:pt idx="4917">
                  <c:v>6</c:v>
                </c:pt>
                <c:pt idx="4918">
                  <c:v>6</c:v>
                </c:pt>
                <c:pt idx="4919">
                  <c:v>6</c:v>
                </c:pt>
                <c:pt idx="4920">
                  <c:v>6</c:v>
                </c:pt>
                <c:pt idx="4921">
                  <c:v>6</c:v>
                </c:pt>
                <c:pt idx="4922">
                  <c:v>6</c:v>
                </c:pt>
                <c:pt idx="4923">
                  <c:v>6</c:v>
                </c:pt>
                <c:pt idx="4924">
                  <c:v>6</c:v>
                </c:pt>
                <c:pt idx="4925">
                  <c:v>6</c:v>
                </c:pt>
                <c:pt idx="4926">
                  <c:v>6</c:v>
                </c:pt>
                <c:pt idx="4927">
                  <c:v>6</c:v>
                </c:pt>
                <c:pt idx="4928">
                  <c:v>6</c:v>
                </c:pt>
                <c:pt idx="4929">
                  <c:v>6</c:v>
                </c:pt>
                <c:pt idx="4930">
                  <c:v>6</c:v>
                </c:pt>
                <c:pt idx="4931">
                  <c:v>6</c:v>
                </c:pt>
                <c:pt idx="4932">
                  <c:v>6</c:v>
                </c:pt>
                <c:pt idx="4933">
                  <c:v>6</c:v>
                </c:pt>
                <c:pt idx="4934">
                  <c:v>6</c:v>
                </c:pt>
                <c:pt idx="4935">
                  <c:v>6</c:v>
                </c:pt>
                <c:pt idx="4936">
                  <c:v>6</c:v>
                </c:pt>
                <c:pt idx="4937">
                  <c:v>6</c:v>
                </c:pt>
                <c:pt idx="4938">
                  <c:v>6</c:v>
                </c:pt>
                <c:pt idx="4939">
                  <c:v>6</c:v>
                </c:pt>
                <c:pt idx="4940">
                  <c:v>6</c:v>
                </c:pt>
                <c:pt idx="4941">
                  <c:v>6</c:v>
                </c:pt>
                <c:pt idx="4942">
                  <c:v>6</c:v>
                </c:pt>
                <c:pt idx="4943">
                  <c:v>6</c:v>
                </c:pt>
                <c:pt idx="4944">
                  <c:v>6</c:v>
                </c:pt>
                <c:pt idx="4945">
                  <c:v>4</c:v>
                </c:pt>
                <c:pt idx="4946">
                  <c:v>6</c:v>
                </c:pt>
                <c:pt idx="4947">
                  <c:v>6</c:v>
                </c:pt>
                <c:pt idx="4948">
                  <c:v>6</c:v>
                </c:pt>
                <c:pt idx="4949">
                  <c:v>6</c:v>
                </c:pt>
                <c:pt idx="4950">
                  <c:v>6</c:v>
                </c:pt>
                <c:pt idx="4951">
                  <c:v>6</c:v>
                </c:pt>
                <c:pt idx="4952">
                  <c:v>4</c:v>
                </c:pt>
                <c:pt idx="4953">
                  <c:v>6</c:v>
                </c:pt>
                <c:pt idx="4954">
                  <c:v>4</c:v>
                </c:pt>
                <c:pt idx="4955">
                  <c:v>6</c:v>
                </c:pt>
                <c:pt idx="4956">
                  <c:v>6</c:v>
                </c:pt>
                <c:pt idx="4957">
                  <c:v>6</c:v>
                </c:pt>
                <c:pt idx="4958">
                  <c:v>6</c:v>
                </c:pt>
                <c:pt idx="4959">
                  <c:v>4</c:v>
                </c:pt>
                <c:pt idx="4960">
                  <c:v>6</c:v>
                </c:pt>
                <c:pt idx="4961">
                  <c:v>6</c:v>
                </c:pt>
                <c:pt idx="4962">
                  <c:v>6</c:v>
                </c:pt>
                <c:pt idx="4963">
                  <c:v>6</c:v>
                </c:pt>
                <c:pt idx="4964">
                  <c:v>6</c:v>
                </c:pt>
                <c:pt idx="4965">
                  <c:v>6</c:v>
                </c:pt>
                <c:pt idx="4966">
                  <c:v>6</c:v>
                </c:pt>
                <c:pt idx="4967">
                  <c:v>6</c:v>
                </c:pt>
                <c:pt idx="4968">
                  <c:v>6</c:v>
                </c:pt>
                <c:pt idx="4969">
                  <c:v>6</c:v>
                </c:pt>
                <c:pt idx="4970">
                  <c:v>6</c:v>
                </c:pt>
                <c:pt idx="4971">
                  <c:v>6</c:v>
                </c:pt>
                <c:pt idx="4972">
                  <c:v>6</c:v>
                </c:pt>
                <c:pt idx="4973">
                  <c:v>6</c:v>
                </c:pt>
                <c:pt idx="4974">
                  <c:v>6</c:v>
                </c:pt>
                <c:pt idx="4975">
                  <c:v>6</c:v>
                </c:pt>
                <c:pt idx="4976">
                  <c:v>6</c:v>
                </c:pt>
                <c:pt idx="4977">
                  <c:v>6</c:v>
                </c:pt>
                <c:pt idx="4978">
                  <c:v>6</c:v>
                </c:pt>
                <c:pt idx="4979">
                  <c:v>6</c:v>
                </c:pt>
                <c:pt idx="4980">
                  <c:v>6</c:v>
                </c:pt>
                <c:pt idx="4981">
                  <c:v>6</c:v>
                </c:pt>
                <c:pt idx="4982">
                  <c:v>6</c:v>
                </c:pt>
                <c:pt idx="4983">
                  <c:v>6</c:v>
                </c:pt>
                <c:pt idx="4984">
                  <c:v>6</c:v>
                </c:pt>
                <c:pt idx="4985">
                  <c:v>6</c:v>
                </c:pt>
                <c:pt idx="4986">
                  <c:v>6</c:v>
                </c:pt>
                <c:pt idx="4987">
                  <c:v>6</c:v>
                </c:pt>
                <c:pt idx="4988">
                  <c:v>6</c:v>
                </c:pt>
                <c:pt idx="4989">
                  <c:v>6</c:v>
                </c:pt>
                <c:pt idx="4990">
                  <c:v>4</c:v>
                </c:pt>
                <c:pt idx="4991">
                  <c:v>4</c:v>
                </c:pt>
                <c:pt idx="4992">
                  <c:v>6</c:v>
                </c:pt>
                <c:pt idx="4993">
                  <c:v>6</c:v>
                </c:pt>
                <c:pt idx="4994">
                  <c:v>6</c:v>
                </c:pt>
                <c:pt idx="4995">
                  <c:v>6</c:v>
                </c:pt>
                <c:pt idx="4996">
                  <c:v>4</c:v>
                </c:pt>
                <c:pt idx="4997">
                  <c:v>4</c:v>
                </c:pt>
                <c:pt idx="4998">
                  <c:v>6</c:v>
                </c:pt>
                <c:pt idx="4999">
                  <c:v>6</c:v>
                </c:pt>
                <c:pt idx="5000">
                  <c:v>6</c:v>
                </c:pt>
                <c:pt idx="5001">
                  <c:v>6</c:v>
                </c:pt>
                <c:pt idx="5002">
                  <c:v>6</c:v>
                </c:pt>
                <c:pt idx="5003">
                  <c:v>6</c:v>
                </c:pt>
                <c:pt idx="5004">
                  <c:v>4</c:v>
                </c:pt>
                <c:pt idx="5005">
                  <c:v>4</c:v>
                </c:pt>
                <c:pt idx="5006">
                  <c:v>6</c:v>
                </c:pt>
                <c:pt idx="5007">
                  <c:v>6</c:v>
                </c:pt>
                <c:pt idx="5008">
                  <c:v>6</c:v>
                </c:pt>
                <c:pt idx="5009">
                  <c:v>6</c:v>
                </c:pt>
                <c:pt idx="5010">
                  <c:v>6</c:v>
                </c:pt>
                <c:pt idx="5011">
                  <c:v>4</c:v>
                </c:pt>
                <c:pt idx="5012">
                  <c:v>6</c:v>
                </c:pt>
                <c:pt idx="5013">
                  <c:v>6</c:v>
                </c:pt>
                <c:pt idx="5014">
                  <c:v>6</c:v>
                </c:pt>
                <c:pt idx="5015">
                  <c:v>6</c:v>
                </c:pt>
                <c:pt idx="5016">
                  <c:v>6</c:v>
                </c:pt>
                <c:pt idx="5017">
                  <c:v>6</c:v>
                </c:pt>
                <c:pt idx="5018">
                  <c:v>6</c:v>
                </c:pt>
                <c:pt idx="5019">
                  <c:v>4</c:v>
                </c:pt>
                <c:pt idx="5020">
                  <c:v>4</c:v>
                </c:pt>
                <c:pt idx="5021">
                  <c:v>4</c:v>
                </c:pt>
                <c:pt idx="5022">
                  <c:v>4</c:v>
                </c:pt>
                <c:pt idx="5023">
                  <c:v>4</c:v>
                </c:pt>
                <c:pt idx="5024">
                  <c:v>4</c:v>
                </c:pt>
                <c:pt idx="5025">
                  <c:v>4</c:v>
                </c:pt>
                <c:pt idx="5026">
                  <c:v>4</c:v>
                </c:pt>
                <c:pt idx="5027">
                  <c:v>4</c:v>
                </c:pt>
                <c:pt idx="5028">
                  <c:v>4</c:v>
                </c:pt>
                <c:pt idx="5029">
                  <c:v>4</c:v>
                </c:pt>
                <c:pt idx="5030">
                  <c:v>4</c:v>
                </c:pt>
                <c:pt idx="5031">
                  <c:v>4</c:v>
                </c:pt>
                <c:pt idx="5032">
                  <c:v>4</c:v>
                </c:pt>
                <c:pt idx="5033">
                  <c:v>4</c:v>
                </c:pt>
                <c:pt idx="5034">
                  <c:v>4</c:v>
                </c:pt>
                <c:pt idx="5035">
                  <c:v>4</c:v>
                </c:pt>
                <c:pt idx="5036">
                  <c:v>4</c:v>
                </c:pt>
                <c:pt idx="5037">
                  <c:v>4</c:v>
                </c:pt>
                <c:pt idx="5038">
                  <c:v>4</c:v>
                </c:pt>
                <c:pt idx="5039">
                  <c:v>4</c:v>
                </c:pt>
                <c:pt idx="5040">
                  <c:v>4</c:v>
                </c:pt>
                <c:pt idx="5041">
                  <c:v>4</c:v>
                </c:pt>
                <c:pt idx="5042">
                  <c:v>4</c:v>
                </c:pt>
                <c:pt idx="5043">
                  <c:v>4</c:v>
                </c:pt>
                <c:pt idx="5044">
                  <c:v>4</c:v>
                </c:pt>
                <c:pt idx="5045">
                  <c:v>4</c:v>
                </c:pt>
                <c:pt idx="5046">
                  <c:v>4</c:v>
                </c:pt>
                <c:pt idx="5047">
                  <c:v>6</c:v>
                </c:pt>
                <c:pt idx="5048">
                  <c:v>6</c:v>
                </c:pt>
                <c:pt idx="5049">
                  <c:v>6</c:v>
                </c:pt>
                <c:pt idx="5050">
                  <c:v>6</c:v>
                </c:pt>
                <c:pt idx="5051">
                  <c:v>6</c:v>
                </c:pt>
                <c:pt idx="5052">
                  <c:v>6</c:v>
                </c:pt>
                <c:pt idx="5053">
                  <c:v>8</c:v>
                </c:pt>
                <c:pt idx="5054">
                  <c:v>8</c:v>
                </c:pt>
                <c:pt idx="5055">
                  <c:v>8</c:v>
                </c:pt>
                <c:pt idx="5056">
                  <c:v>8</c:v>
                </c:pt>
                <c:pt idx="5057">
                  <c:v>8</c:v>
                </c:pt>
                <c:pt idx="5058">
                  <c:v>6</c:v>
                </c:pt>
                <c:pt idx="5059">
                  <c:v>6</c:v>
                </c:pt>
                <c:pt idx="5060">
                  <c:v>8</c:v>
                </c:pt>
                <c:pt idx="5061">
                  <c:v>6</c:v>
                </c:pt>
                <c:pt idx="5062">
                  <c:v>8</c:v>
                </c:pt>
                <c:pt idx="5063">
                  <c:v>6</c:v>
                </c:pt>
                <c:pt idx="5064">
                  <c:v>6</c:v>
                </c:pt>
                <c:pt idx="5065">
                  <c:v>6</c:v>
                </c:pt>
                <c:pt idx="5066">
                  <c:v>6</c:v>
                </c:pt>
                <c:pt idx="5067">
                  <c:v>8</c:v>
                </c:pt>
                <c:pt idx="5068">
                  <c:v>6</c:v>
                </c:pt>
                <c:pt idx="5069">
                  <c:v>8</c:v>
                </c:pt>
                <c:pt idx="5070">
                  <c:v>8</c:v>
                </c:pt>
                <c:pt idx="5071">
                  <c:v>8</c:v>
                </c:pt>
                <c:pt idx="5072">
                  <c:v>8</c:v>
                </c:pt>
                <c:pt idx="5073">
                  <c:v>12</c:v>
                </c:pt>
                <c:pt idx="5074">
                  <c:v>6</c:v>
                </c:pt>
                <c:pt idx="5075">
                  <c:v>6</c:v>
                </c:pt>
                <c:pt idx="5076">
                  <c:v>6</c:v>
                </c:pt>
                <c:pt idx="5077">
                  <c:v>6</c:v>
                </c:pt>
                <c:pt idx="5078">
                  <c:v>6</c:v>
                </c:pt>
                <c:pt idx="5079">
                  <c:v>6</c:v>
                </c:pt>
                <c:pt idx="5080">
                  <c:v>6</c:v>
                </c:pt>
                <c:pt idx="5081">
                  <c:v>6</c:v>
                </c:pt>
                <c:pt idx="5082">
                  <c:v>6</c:v>
                </c:pt>
                <c:pt idx="5083">
                  <c:v>6</c:v>
                </c:pt>
                <c:pt idx="5084">
                  <c:v>6</c:v>
                </c:pt>
                <c:pt idx="5085">
                  <c:v>6</c:v>
                </c:pt>
                <c:pt idx="5086">
                  <c:v>6</c:v>
                </c:pt>
                <c:pt idx="5087">
                  <c:v>6</c:v>
                </c:pt>
                <c:pt idx="5088">
                  <c:v>6</c:v>
                </c:pt>
                <c:pt idx="5089">
                  <c:v>6</c:v>
                </c:pt>
                <c:pt idx="5090">
                  <c:v>6</c:v>
                </c:pt>
                <c:pt idx="5091">
                  <c:v>6</c:v>
                </c:pt>
                <c:pt idx="5092">
                  <c:v>6</c:v>
                </c:pt>
                <c:pt idx="5093">
                  <c:v>6</c:v>
                </c:pt>
                <c:pt idx="5094">
                  <c:v>6</c:v>
                </c:pt>
                <c:pt idx="5095">
                  <c:v>6</c:v>
                </c:pt>
                <c:pt idx="5096">
                  <c:v>6</c:v>
                </c:pt>
                <c:pt idx="5097">
                  <c:v>6</c:v>
                </c:pt>
                <c:pt idx="5098">
                  <c:v>6</c:v>
                </c:pt>
                <c:pt idx="5099">
                  <c:v>6</c:v>
                </c:pt>
                <c:pt idx="5100">
                  <c:v>6</c:v>
                </c:pt>
                <c:pt idx="5101">
                  <c:v>6</c:v>
                </c:pt>
                <c:pt idx="5102">
                  <c:v>6</c:v>
                </c:pt>
                <c:pt idx="5103">
                  <c:v>6</c:v>
                </c:pt>
                <c:pt idx="5104">
                  <c:v>6</c:v>
                </c:pt>
                <c:pt idx="5105">
                  <c:v>6</c:v>
                </c:pt>
                <c:pt idx="5106">
                  <c:v>6</c:v>
                </c:pt>
                <c:pt idx="5107">
                  <c:v>6</c:v>
                </c:pt>
                <c:pt idx="5108">
                  <c:v>6</c:v>
                </c:pt>
                <c:pt idx="5109">
                  <c:v>6</c:v>
                </c:pt>
                <c:pt idx="5110">
                  <c:v>6</c:v>
                </c:pt>
                <c:pt idx="5111">
                  <c:v>6</c:v>
                </c:pt>
                <c:pt idx="5112">
                  <c:v>6</c:v>
                </c:pt>
                <c:pt idx="5113">
                  <c:v>6</c:v>
                </c:pt>
                <c:pt idx="5114">
                  <c:v>6</c:v>
                </c:pt>
                <c:pt idx="5115">
                  <c:v>6</c:v>
                </c:pt>
                <c:pt idx="5116">
                  <c:v>6</c:v>
                </c:pt>
                <c:pt idx="5117">
                  <c:v>6</c:v>
                </c:pt>
                <c:pt idx="5118">
                  <c:v>6</c:v>
                </c:pt>
                <c:pt idx="5119">
                  <c:v>6</c:v>
                </c:pt>
                <c:pt idx="5120">
                  <c:v>6</c:v>
                </c:pt>
                <c:pt idx="5121">
                  <c:v>6</c:v>
                </c:pt>
                <c:pt idx="5122">
                  <c:v>4</c:v>
                </c:pt>
                <c:pt idx="5123">
                  <c:v>4</c:v>
                </c:pt>
                <c:pt idx="5124">
                  <c:v>4</c:v>
                </c:pt>
                <c:pt idx="5125">
                  <c:v>4</c:v>
                </c:pt>
                <c:pt idx="5126">
                  <c:v>4</c:v>
                </c:pt>
                <c:pt idx="5127">
                  <c:v>4</c:v>
                </c:pt>
                <c:pt idx="5128">
                  <c:v>4</c:v>
                </c:pt>
                <c:pt idx="5129">
                  <c:v>4</c:v>
                </c:pt>
                <c:pt idx="5130">
                  <c:v>6</c:v>
                </c:pt>
                <c:pt idx="5131">
                  <c:v>6</c:v>
                </c:pt>
                <c:pt idx="5132">
                  <c:v>6</c:v>
                </c:pt>
                <c:pt idx="5133">
                  <c:v>6</c:v>
                </c:pt>
                <c:pt idx="5134">
                  <c:v>6</c:v>
                </c:pt>
                <c:pt idx="5135">
                  <c:v>6</c:v>
                </c:pt>
                <c:pt idx="5136">
                  <c:v>6</c:v>
                </c:pt>
                <c:pt idx="5137">
                  <c:v>6</c:v>
                </c:pt>
                <c:pt idx="5138">
                  <c:v>6</c:v>
                </c:pt>
                <c:pt idx="5139">
                  <c:v>6</c:v>
                </c:pt>
                <c:pt idx="5140">
                  <c:v>6</c:v>
                </c:pt>
                <c:pt idx="5141">
                  <c:v>6</c:v>
                </c:pt>
                <c:pt idx="5142">
                  <c:v>6</c:v>
                </c:pt>
                <c:pt idx="5143">
                  <c:v>6</c:v>
                </c:pt>
                <c:pt idx="5144">
                  <c:v>6</c:v>
                </c:pt>
                <c:pt idx="5145">
                  <c:v>6</c:v>
                </c:pt>
                <c:pt idx="5146">
                  <c:v>6</c:v>
                </c:pt>
                <c:pt idx="5147">
                  <c:v>6</c:v>
                </c:pt>
                <c:pt idx="5148">
                  <c:v>6</c:v>
                </c:pt>
                <c:pt idx="5149">
                  <c:v>6</c:v>
                </c:pt>
                <c:pt idx="5150">
                  <c:v>6</c:v>
                </c:pt>
                <c:pt idx="5151">
                  <c:v>6</c:v>
                </c:pt>
                <c:pt idx="5152">
                  <c:v>6</c:v>
                </c:pt>
                <c:pt idx="5153">
                  <c:v>6</c:v>
                </c:pt>
                <c:pt idx="5154">
                  <c:v>6</c:v>
                </c:pt>
                <c:pt idx="5155">
                  <c:v>6</c:v>
                </c:pt>
                <c:pt idx="5156">
                  <c:v>6</c:v>
                </c:pt>
                <c:pt idx="5157">
                  <c:v>6</c:v>
                </c:pt>
                <c:pt idx="5158">
                  <c:v>6</c:v>
                </c:pt>
                <c:pt idx="5159">
                  <c:v>6</c:v>
                </c:pt>
                <c:pt idx="5160">
                  <c:v>6</c:v>
                </c:pt>
                <c:pt idx="5161">
                  <c:v>6</c:v>
                </c:pt>
                <c:pt idx="5162">
                  <c:v>6</c:v>
                </c:pt>
                <c:pt idx="5163">
                  <c:v>6</c:v>
                </c:pt>
                <c:pt idx="5164">
                  <c:v>6</c:v>
                </c:pt>
                <c:pt idx="5165">
                  <c:v>6</c:v>
                </c:pt>
                <c:pt idx="5166">
                  <c:v>6</c:v>
                </c:pt>
                <c:pt idx="5167">
                  <c:v>6</c:v>
                </c:pt>
                <c:pt idx="5168">
                  <c:v>6</c:v>
                </c:pt>
                <c:pt idx="5169">
                  <c:v>6</c:v>
                </c:pt>
                <c:pt idx="5170">
                  <c:v>6</c:v>
                </c:pt>
                <c:pt idx="5171">
                  <c:v>6</c:v>
                </c:pt>
                <c:pt idx="5172">
                  <c:v>6</c:v>
                </c:pt>
                <c:pt idx="5173">
                  <c:v>4</c:v>
                </c:pt>
                <c:pt idx="5174">
                  <c:v>4</c:v>
                </c:pt>
                <c:pt idx="5175">
                  <c:v>4</c:v>
                </c:pt>
                <c:pt idx="5176">
                  <c:v>4</c:v>
                </c:pt>
                <c:pt idx="5177">
                  <c:v>4</c:v>
                </c:pt>
                <c:pt idx="5178">
                  <c:v>4</c:v>
                </c:pt>
                <c:pt idx="5179">
                  <c:v>4</c:v>
                </c:pt>
                <c:pt idx="5180">
                  <c:v>6</c:v>
                </c:pt>
                <c:pt idx="5181">
                  <c:v>6</c:v>
                </c:pt>
                <c:pt idx="5182">
                  <c:v>6</c:v>
                </c:pt>
                <c:pt idx="5183">
                  <c:v>6</c:v>
                </c:pt>
                <c:pt idx="5184">
                  <c:v>4</c:v>
                </c:pt>
                <c:pt idx="5185">
                  <c:v>4</c:v>
                </c:pt>
                <c:pt idx="5186">
                  <c:v>6</c:v>
                </c:pt>
                <c:pt idx="5187">
                  <c:v>6</c:v>
                </c:pt>
                <c:pt idx="5188">
                  <c:v>4</c:v>
                </c:pt>
                <c:pt idx="5189">
                  <c:v>6</c:v>
                </c:pt>
                <c:pt idx="5190">
                  <c:v>6</c:v>
                </c:pt>
                <c:pt idx="5191">
                  <c:v>6</c:v>
                </c:pt>
                <c:pt idx="5192">
                  <c:v>4</c:v>
                </c:pt>
                <c:pt idx="5193">
                  <c:v>6</c:v>
                </c:pt>
                <c:pt idx="5194">
                  <c:v>4</c:v>
                </c:pt>
                <c:pt idx="5195">
                  <c:v>4</c:v>
                </c:pt>
                <c:pt idx="5196">
                  <c:v>6</c:v>
                </c:pt>
                <c:pt idx="5197">
                  <c:v>6</c:v>
                </c:pt>
                <c:pt idx="5198">
                  <c:v>6</c:v>
                </c:pt>
                <c:pt idx="5199">
                  <c:v>6</c:v>
                </c:pt>
                <c:pt idx="5200">
                  <c:v>6</c:v>
                </c:pt>
                <c:pt idx="5201">
                  <c:v>4</c:v>
                </c:pt>
                <c:pt idx="5202">
                  <c:v>6</c:v>
                </c:pt>
                <c:pt idx="5203">
                  <c:v>8</c:v>
                </c:pt>
                <c:pt idx="5204">
                  <c:v>6</c:v>
                </c:pt>
                <c:pt idx="5205">
                  <c:v>8</c:v>
                </c:pt>
                <c:pt idx="5206">
                  <c:v>6</c:v>
                </c:pt>
                <c:pt idx="5207">
                  <c:v>8</c:v>
                </c:pt>
                <c:pt idx="5208">
                  <c:v>6</c:v>
                </c:pt>
                <c:pt idx="5209">
                  <c:v>8</c:v>
                </c:pt>
                <c:pt idx="5210">
                  <c:v>4</c:v>
                </c:pt>
                <c:pt idx="5211">
                  <c:v>4</c:v>
                </c:pt>
                <c:pt idx="5212">
                  <c:v>4</c:v>
                </c:pt>
                <c:pt idx="5213">
                  <c:v>4</c:v>
                </c:pt>
                <c:pt idx="5214">
                  <c:v>4</c:v>
                </c:pt>
                <c:pt idx="5215">
                  <c:v>4</c:v>
                </c:pt>
                <c:pt idx="5216">
                  <c:v>10</c:v>
                </c:pt>
                <c:pt idx="5217">
                  <c:v>10</c:v>
                </c:pt>
                <c:pt idx="5218">
                  <c:v>10</c:v>
                </c:pt>
                <c:pt idx="5219">
                  <c:v>10</c:v>
                </c:pt>
                <c:pt idx="5220">
                  <c:v>10</c:v>
                </c:pt>
                <c:pt idx="5221">
                  <c:v>10</c:v>
                </c:pt>
                <c:pt idx="5222">
                  <c:v>10</c:v>
                </c:pt>
                <c:pt idx="5223">
                  <c:v>10</c:v>
                </c:pt>
                <c:pt idx="5224">
                  <c:v>10</c:v>
                </c:pt>
                <c:pt idx="5225">
                  <c:v>10</c:v>
                </c:pt>
                <c:pt idx="5226">
                  <c:v>10</c:v>
                </c:pt>
                <c:pt idx="5227">
                  <c:v>10</c:v>
                </c:pt>
                <c:pt idx="5228">
                  <c:v>10</c:v>
                </c:pt>
                <c:pt idx="5229">
                  <c:v>10</c:v>
                </c:pt>
                <c:pt idx="5230">
                  <c:v>10</c:v>
                </c:pt>
                <c:pt idx="5231">
                  <c:v>10</c:v>
                </c:pt>
                <c:pt idx="5232">
                  <c:v>10</c:v>
                </c:pt>
                <c:pt idx="5233">
                  <c:v>10</c:v>
                </c:pt>
                <c:pt idx="5234">
                  <c:v>10</c:v>
                </c:pt>
                <c:pt idx="5235">
                  <c:v>10</c:v>
                </c:pt>
                <c:pt idx="5236">
                  <c:v>10</c:v>
                </c:pt>
                <c:pt idx="5237">
                  <c:v>10</c:v>
                </c:pt>
                <c:pt idx="5238">
                  <c:v>10</c:v>
                </c:pt>
                <c:pt idx="5239">
                  <c:v>10</c:v>
                </c:pt>
                <c:pt idx="5240">
                  <c:v>10</c:v>
                </c:pt>
                <c:pt idx="5241">
                  <c:v>6</c:v>
                </c:pt>
                <c:pt idx="5242">
                  <c:v>6</c:v>
                </c:pt>
                <c:pt idx="5243">
                  <c:v>4</c:v>
                </c:pt>
                <c:pt idx="5244">
                  <c:v>6</c:v>
                </c:pt>
                <c:pt idx="5245">
                  <c:v>6</c:v>
                </c:pt>
                <c:pt idx="5246">
                  <c:v>4</c:v>
                </c:pt>
                <c:pt idx="5247">
                  <c:v>6</c:v>
                </c:pt>
                <c:pt idx="5248">
                  <c:v>4</c:v>
                </c:pt>
                <c:pt idx="5249">
                  <c:v>6</c:v>
                </c:pt>
                <c:pt idx="5250">
                  <c:v>6</c:v>
                </c:pt>
                <c:pt idx="5251">
                  <c:v>6</c:v>
                </c:pt>
                <c:pt idx="5252">
                  <c:v>6</c:v>
                </c:pt>
                <c:pt idx="5253">
                  <c:v>6</c:v>
                </c:pt>
                <c:pt idx="5254">
                  <c:v>6</c:v>
                </c:pt>
                <c:pt idx="5255">
                  <c:v>6</c:v>
                </c:pt>
                <c:pt idx="5256">
                  <c:v>6</c:v>
                </c:pt>
                <c:pt idx="5257">
                  <c:v>6</c:v>
                </c:pt>
                <c:pt idx="5258">
                  <c:v>6</c:v>
                </c:pt>
                <c:pt idx="5259">
                  <c:v>6</c:v>
                </c:pt>
                <c:pt idx="5260">
                  <c:v>8</c:v>
                </c:pt>
                <c:pt idx="5261">
                  <c:v>8</c:v>
                </c:pt>
                <c:pt idx="5262">
                  <c:v>6</c:v>
                </c:pt>
                <c:pt idx="5263">
                  <c:v>6</c:v>
                </c:pt>
                <c:pt idx="5264">
                  <c:v>6</c:v>
                </c:pt>
                <c:pt idx="5265">
                  <c:v>6</c:v>
                </c:pt>
                <c:pt idx="5266">
                  <c:v>8</c:v>
                </c:pt>
                <c:pt idx="5267">
                  <c:v>6</c:v>
                </c:pt>
                <c:pt idx="5268">
                  <c:v>6</c:v>
                </c:pt>
                <c:pt idx="5269">
                  <c:v>6</c:v>
                </c:pt>
                <c:pt idx="5270">
                  <c:v>6</c:v>
                </c:pt>
                <c:pt idx="5271">
                  <c:v>6</c:v>
                </c:pt>
                <c:pt idx="5272">
                  <c:v>6</c:v>
                </c:pt>
                <c:pt idx="5273">
                  <c:v>6</c:v>
                </c:pt>
                <c:pt idx="5274">
                  <c:v>6</c:v>
                </c:pt>
                <c:pt idx="5275">
                  <c:v>12</c:v>
                </c:pt>
                <c:pt idx="5276">
                  <c:v>12</c:v>
                </c:pt>
                <c:pt idx="5277">
                  <c:v>12</c:v>
                </c:pt>
                <c:pt idx="5278">
                  <c:v>12</c:v>
                </c:pt>
                <c:pt idx="5279">
                  <c:v>12</c:v>
                </c:pt>
                <c:pt idx="5280">
                  <c:v>12</c:v>
                </c:pt>
                <c:pt idx="5281">
                  <c:v>12</c:v>
                </c:pt>
                <c:pt idx="5282">
                  <c:v>12</c:v>
                </c:pt>
                <c:pt idx="5283">
                  <c:v>12</c:v>
                </c:pt>
                <c:pt idx="5284">
                  <c:v>12</c:v>
                </c:pt>
                <c:pt idx="5285">
                  <c:v>6</c:v>
                </c:pt>
                <c:pt idx="5286">
                  <c:v>8</c:v>
                </c:pt>
                <c:pt idx="5287">
                  <c:v>8</c:v>
                </c:pt>
                <c:pt idx="5288">
                  <c:v>8</c:v>
                </c:pt>
                <c:pt idx="5289">
                  <c:v>8</c:v>
                </c:pt>
                <c:pt idx="5290">
                  <c:v>8</c:v>
                </c:pt>
                <c:pt idx="5291">
                  <c:v>6</c:v>
                </c:pt>
                <c:pt idx="5292">
                  <c:v>6</c:v>
                </c:pt>
                <c:pt idx="5293">
                  <c:v>8</c:v>
                </c:pt>
                <c:pt idx="5294">
                  <c:v>6</c:v>
                </c:pt>
                <c:pt idx="5295">
                  <c:v>6</c:v>
                </c:pt>
                <c:pt idx="5296">
                  <c:v>8</c:v>
                </c:pt>
                <c:pt idx="5297">
                  <c:v>4</c:v>
                </c:pt>
                <c:pt idx="5298">
                  <c:v>4</c:v>
                </c:pt>
                <c:pt idx="5299">
                  <c:v>4</c:v>
                </c:pt>
                <c:pt idx="5300">
                  <c:v>4</c:v>
                </c:pt>
                <c:pt idx="5301">
                  <c:v>4</c:v>
                </c:pt>
                <c:pt idx="5302">
                  <c:v>4</c:v>
                </c:pt>
                <c:pt idx="5303">
                  <c:v>4</c:v>
                </c:pt>
                <c:pt idx="5304">
                  <c:v>4</c:v>
                </c:pt>
                <c:pt idx="5305">
                  <c:v>4</c:v>
                </c:pt>
                <c:pt idx="5306">
                  <c:v>4</c:v>
                </c:pt>
                <c:pt idx="5307">
                  <c:v>4</c:v>
                </c:pt>
                <c:pt idx="5308">
                  <c:v>4</c:v>
                </c:pt>
                <c:pt idx="5309">
                  <c:v>4</c:v>
                </c:pt>
                <c:pt idx="5310">
                  <c:v>6</c:v>
                </c:pt>
                <c:pt idx="5311">
                  <c:v>8</c:v>
                </c:pt>
                <c:pt idx="5312">
                  <c:v>6</c:v>
                </c:pt>
                <c:pt idx="5313">
                  <c:v>8</c:v>
                </c:pt>
                <c:pt idx="5314">
                  <c:v>6</c:v>
                </c:pt>
                <c:pt idx="5315">
                  <c:v>8</c:v>
                </c:pt>
                <c:pt idx="5316">
                  <c:v>6</c:v>
                </c:pt>
                <c:pt idx="5317">
                  <c:v>8</c:v>
                </c:pt>
                <c:pt idx="5318">
                  <c:v>4</c:v>
                </c:pt>
                <c:pt idx="5319">
                  <c:v>6</c:v>
                </c:pt>
                <c:pt idx="5320">
                  <c:v>8</c:v>
                </c:pt>
                <c:pt idx="5321">
                  <c:v>8</c:v>
                </c:pt>
                <c:pt idx="5322">
                  <c:v>6</c:v>
                </c:pt>
                <c:pt idx="5323">
                  <c:v>6</c:v>
                </c:pt>
                <c:pt idx="5324">
                  <c:v>6</c:v>
                </c:pt>
                <c:pt idx="5325">
                  <c:v>4</c:v>
                </c:pt>
                <c:pt idx="5326">
                  <c:v>4</c:v>
                </c:pt>
                <c:pt idx="5327">
                  <c:v>4</c:v>
                </c:pt>
                <c:pt idx="5328">
                  <c:v>4</c:v>
                </c:pt>
                <c:pt idx="5329">
                  <c:v>4</c:v>
                </c:pt>
                <c:pt idx="5330">
                  <c:v>4</c:v>
                </c:pt>
                <c:pt idx="5331">
                  <c:v>4</c:v>
                </c:pt>
                <c:pt idx="5332">
                  <c:v>4</c:v>
                </c:pt>
                <c:pt idx="5333">
                  <c:v>4</c:v>
                </c:pt>
                <c:pt idx="5334">
                  <c:v>4</c:v>
                </c:pt>
                <c:pt idx="5335">
                  <c:v>4</c:v>
                </c:pt>
                <c:pt idx="5336">
                  <c:v>4</c:v>
                </c:pt>
                <c:pt idx="5337">
                  <c:v>4</c:v>
                </c:pt>
                <c:pt idx="5338">
                  <c:v>4</c:v>
                </c:pt>
                <c:pt idx="5339">
                  <c:v>4</c:v>
                </c:pt>
                <c:pt idx="5340">
                  <c:v>4</c:v>
                </c:pt>
                <c:pt idx="5341">
                  <c:v>4</c:v>
                </c:pt>
                <c:pt idx="5342">
                  <c:v>4</c:v>
                </c:pt>
                <c:pt idx="5343">
                  <c:v>4</c:v>
                </c:pt>
                <c:pt idx="5344">
                  <c:v>4</c:v>
                </c:pt>
                <c:pt idx="5345">
                  <c:v>4</c:v>
                </c:pt>
                <c:pt idx="5346">
                  <c:v>4</c:v>
                </c:pt>
                <c:pt idx="5347">
                  <c:v>6</c:v>
                </c:pt>
                <c:pt idx="5348">
                  <c:v>6</c:v>
                </c:pt>
                <c:pt idx="5349">
                  <c:v>4</c:v>
                </c:pt>
                <c:pt idx="5350">
                  <c:v>4</c:v>
                </c:pt>
                <c:pt idx="5351">
                  <c:v>6</c:v>
                </c:pt>
                <c:pt idx="5352">
                  <c:v>6</c:v>
                </c:pt>
                <c:pt idx="5353">
                  <c:v>6</c:v>
                </c:pt>
                <c:pt idx="5354">
                  <c:v>6</c:v>
                </c:pt>
                <c:pt idx="5355">
                  <c:v>4</c:v>
                </c:pt>
                <c:pt idx="5356">
                  <c:v>8</c:v>
                </c:pt>
                <c:pt idx="5357">
                  <c:v>8</c:v>
                </c:pt>
                <c:pt idx="5358">
                  <c:v>6</c:v>
                </c:pt>
                <c:pt idx="5359">
                  <c:v>4</c:v>
                </c:pt>
                <c:pt idx="5360">
                  <c:v>4</c:v>
                </c:pt>
                <c:pt idx="5361">
                  <c:v>4</c:v>
                </c:pt>
                <c:pt idx="5362">
                  <c:v>4</c:v>
                </c:pt>
                <c:pt idx="5363">
                  <c:v>4</c:v>
                </c:pt>
                <c:pt idx="5364">
                  <c:v>4</c:v>
                </c:pt>
                <c:pt idx="5365">
                  <c:v>4</c:v>
                </c:pt>
                <c:pt idx="5366">
                  <c:v>4</c:v>
                </c:pt>
                <c:pt idx="5367">
                  <c:v>4</c:v>
                </c:pt>
                <c:pt idx="5368">
                  <c:v>4</c:v>
                </c:pt>
                <c:pt idx="5369">
                  <c:v>4</c:v>
                </c:pt>
                <c:pt idx="5370">
                  <c:v>4</c:v>
                </c:pt>
                <c:pt idx="5371">
                  <c:v>4</c:v>
                </c:pt>
                <c:pt idx="5372">
                  <c:v>4</c:v>
                </c:pt>
                <c:pt idx="5373">
                  <c:v>4</c:v>
                </c:pt>
                <c:pt idx="5374">
                  <c:v>4</c:v>
                </c:pt>
                <c:pt idx="5375">
                  <c:v>4</c:v>
                </c:pt>
                <c:pt idx="5376">
                  <c:v>4</c:v>
                </c:pt>
                <c:pt idx="5377">
                  <c:v>4</c:v>
                </c:pt>
                <c:pt idx="5378">
                  <c:v>4</c:v>
                </c:pt>
                <c:pt idx="5379">
                  <c:v>4</c:v>
                </c:pt>
                <c:pt idx="5380">
                  <c:v>4</c:v>
                </c:pt>
                <c:pt idx="5381">
                  <c:v>4</c:v>
                </c:pt>
                <c:pt idx="5382">
                  <c:v>4</c:v>
                </c:pt>
                <c:pt idx="5383">
                  <c:v>4</c:v>
                </c:pt>
                <c:pt idx="5384">
                  <c:v>4</c:v>
                </c:pt>
                <c:pt idx="5385">
                  <c:v>4</c:v>
                </c:pt>
                <c:pt idx="5386">
                  <c:v>4</c:v>
                </c:pt>
                <c:pt idx="5387">
                  <c:v>4</c:v>
                </c:pt>
                <c:pt idx="5388">
                  <c:v>4</c:v>
                </c:pt>
                <c:pt idx="5389">
                  <c:v>4</c:v>
                </c:pt>
                <c:pt idx="5390">
                  <c:v>4</c:v>
                </c:pt>
                <c:pt idx="5391">
                  <c:v>4</c:v>
                </c:pt>
                <c:pt idx="5392">
                  <c:v>4</c:v>
                </c:pt>
                <c:pt idx="5393">
                  <c:v>4</c:v>
                </c:pt>
                <c:pt idx="5394">
                  <c:v>4</c:v>
                </c:pt>
                <c:pt idx="5395">
                  <c:v>4</c:v>
                </c:pt>
                <c:pt idx="5396">
                  <c:v>4</c:v>
                </c:pt>
                <c:pt idx="5397">
                  <c:v>4</c:v>
                </c:pt>
                <c:pt idx="5398">
                  <c:v>4</c:v>
                </c:pt>
                <c:pt idx="5399">
                  <c:v>4</c:v>
                </c:pt>
                <c:pt idx="5400">
                  <c:v>4</c:v>
                </c:pt>
                <c:pt idx="5401">
                  <c:v>4</c:v>
                </c:pt>
                <c:pt idx="5402">
                  <c:v>4</c:v>
                </c:pt>
                <c:pt idx="5403">
                  <c:v>4</c:v>
                </c:pt>
                <c:pt idx="5404">
                  <c:v>4</c:v>
                </c:pt>
                <c:pt idx="5405">
                  <c:v>4</c:v>
                </c:pt>
                <c:pt idx="5406">
                  <c:v>4</c:v>
                </c:pt>
                <c:pt idx="5407">
                  <c:v>4</c:v>
                </c:pt>
                <c:pt idx="5408">
                  <c:v>4</c:v>
                </c:pt>
                <c:pt idx="5409">
                  <c:v>4</c:v>
                </c:pt>
                <c:pt idx="5410">
                  <c:v>4</c:v>
                </c:pt>
                <c:pt idx="5411">
                  <c:v>4</c:v>
                </c:pt>
                <c:pt idx="5412">
                  <c:v>4</c:v>
                </c:pt>
                <c:pt idx="5413">
                  <c:v>4</c:v>
                </c:pt>
                <c:pt idx="5414">
                  <c:v>4</c:v>
                </c:pt>
                <c:pt idx="5415">
                  <c:v>4</c:v>
                </c:pt>
                <c:pt idx="5416">
                  <c:v>4</c:v>
                </c:pt>
                <c:pt idx="5417">
                  <c:v>4</c:v>
                </c:pt>
                <c:pt idx="5418">
                  <c:v>4</c:v>
                </c:pt>
                <c:pt idx="5419">
                  <c:v>4</c:v>
                </c:pt>
                <c:pt idx="5420">
                  <c:v>4</c:v>
                </c:pt>
                <c:pt idx="5421">
                  <c:v>4</c:v>
                </c:pt>
                <c:pt idx="5422">
                  <c:v>4</c:v>
                </c:pt>
                <c:pt idx="5423">
                  <c:v>4</c:v>
                </c:pt>
                <c:pt idx="5424">
                  <c:v>4</c:v>
                </c:pt>
                <c:pt idx="5425">
                  <c:v>4</c:v>
                </c:pt>
                <c:pt idx="5426">
                  <c:v>4</c:v>
                </c:pt>
                <c:pt idx="5427">
                  <c:v>4</c:v>
                </c:pt>
                <c:pt idx="5428">
                  <c:v>4</c:v>
                </c:pt>
                <c:pt idx="5429">
                  <c:v>4</c:v>
                </c:pt>
                <c:pt idx="5430">
                  <c:v>4</c:v>
                </c:pt>
                <c:pt idx="5431">
                  <c:v>4</c:v>
                </c:pt>
                <c:pt idx="5432">
                  <c:v>4</c:v>
                </c:pt>
                <c:pt idx="5433">
                  <c:v>4</c:v>
                </c:pt>
                <c:pt idx="5434">
                  <c:v>4</c:v>
                </c:pt>
                <c:pt idx="5435">
                  <c:v>4</c:v>
                </c:pt>
                <c:pt idx="5436">
                  <c:v>4</c:v>
                </c:pt>
                <c:pt idx="5437">
                  <c:v>4</c:v>
                </c:pt>
                <c:pt idx="5438">
                  <c:v>4</c:v>
                </c:pt>
                <c:pt idx="5439">
                  <c:v>4</c:v>
                </c:pt>
                <c:pt idx="5440">
                  <c:v>4</c:v>
                </c:pt>
                <c:pt idx="5441">
                  <c:v>4</c:v>
                </c:pt>
                <c:pt idx="5442">
                  <c:v>4</c:v>
                </c:pt>
                <c:pt idx="5443">
                  <c:v>4</c:v>
                </c:pt>
                <c:pt idx="5444">
                  <c:v>4</c:v>
                </c:pt>
                <c:pt idx="5445">
                  <c:v>4</c:v>
                </c:pt>
                <c:pt idx="5446">
                  <c:v>4</c:v>
                </c:pt>
                <c:pt idx="5447">
                  <c:v>4</c:v>
                </c:pt>
                <c:pt idx="5448">
                  <c:v>4</c:v>
                </c:pt>
                <c:pt idx="5449">
                  <c:v>4</c:v>
                </c:pt>
                <c:pt idx="5450">
                  <c:v>4</c:v>
                </c:pt>
                <c:pt idx="5451">
                  <c:v>4</c:v>
                </c:pt>
                <c:pt idx="5452">
                  <c:v>4</c:v>
                </c:pt>
                <c:pt idx="5453">
                  <c:v>4</c:v>
                </c:pt>
                <c:pt idx="5454">
                  <c:v>4</c:v>
                </c:pt>
                <c:pt idx="5455">
                  <c:v>4</c:v>
                </c:pt>
                <c:pt idx="5456">
                  <c:v>4</c:v>
                </c:pt>
                <c:pt idx="5457">
                  <c:v>4</c:v>
                </c:pt>
                <c:pt idx="5458">
                  <c:v>4</c:v>
                </c:pt>
                <c:pt idx="5459">
                  <c:v>4</c:v>
                </c:pt>
                <c:pt idx="5460">
                  <c:v>4</c:v>
                </c:pt>
                <c:pt idx="5461">
                  <c:v>4</c:v>
                </c:pt>
                <c:pt idx="5462">
                  <c:v>4</c:v>
                </c:pt>
                <c:pt idx="5463">
                  <c:v>4</c:v>
                </c:pt>
                <c:pt idx="5464">
                  <c:v>4</c:v>
                </c:pt>
                <c:pt idx="5465">
                  <c:v>4</c:v>
                </c:pt>
                <c:pt idx="5466">
                  <c:v>4</c:v>
                </c:pt>
                <c:pt idx="5467">
                  <c:v>4</c:v>
                </c:pt>
                <c:pt idx="5468">
                  <c:v>4</c:v>
                </c:pt>
                <c:pt idx="5469">
                  <c:v>4</c:v>
                </c:pt>
                <c:pt idx="5470">
                  <c:v>6</c:v>
                </c:pt>
                <c:pt idx="5471">
                  <c:v>6</c:v>
                </c:pt>
                <c:pt idx="5472">
                  <c:v>4</c:v>
                </c:pt>
                <c:pt idx="5473">
                  <c:v>6</c:v>
                </c:pt>
                <c:pt idx="5474">
                  <c:v>6</c:v>
                </c:pt>
                <c:pt idx="5475">
                  <c:v>6</c:v>
                </c:pt>
                <c:pt idx="5476">
                  <c:v>4</c:v>
                </c:pt>
                <c:pt idx="5477">
                  <c:v>4</c:v>
                </c:pt>
                <c:pt idx="5478">
                  <c:v>6</c:v>
                </c:pt>
                <c:pt idx="5479">
                  <c:v>6</c:v>
                </c:pt>
                <c:pt idx="5480">
                  <c:v>6</c:v>
                </c:pt>
                <c:pt idx="5481">
                  <c:v>6</c:v>
                </c:pt>
                <c:pt idx="5482">
                  <c:v>4</c:v>
                </c:pt>
                <c:pt idx="5483">
                  <c:v>6</c:v>
                </c:pt>
                <c:pt idx="5484">
                  <c:v>6</c:v>
                </c:pt>
                <c:pt idx="5485">
                  <c:v>6</c:v>
                </c:pt>
                <c:pt idx="5486">
                  <c:v>4</c:v>
                </c:pt>
                <c:pt idx="5487">
                  <c:v>6</c:v>
                </c:pt>
                <c:pt idx="5488">
                  <c:v>6</c:v>
                </c:pt>
                <c:pt idx="5489">
                  <c:v>6</c:v>
                </c:pt>
                <c:pt idx="5490">
                  <c:v>6</c:v>
                </c:pt>
                <c:pt idx="5491">
                  <c:v>6</c:v>
                </c:pt>
                <c:pt idx="5492">
                  <c:v>6</c:v>
                </c:pt>
                <c:pt idx="5493">
                  <c:v>6</c:v>
                </c:pt>
                <c:pt idx="5494">
                  <c:v>6</c:v>
                </c:pt>
                <c:pt idx="5495">
                  <c:v>6</c:v>
                </c:pt>
                <c:pt idx="5496">
                  <c:v>6</c:v>
                </c:pt>
                <c:pt idx="5497">
                  <c:v>6</c:v>
                </c:pt>
                <c:pt idx="5498">
                  <c:v>6</c:v>
                </c:pt>
                <c:pt idx="5499">
                  <c:v>6</c:v>
                </c:pt>
                <c:pt idx="5500">
                  <c:v>6</c:v>
                </c:pt>
                <c:pt idx="5501">
                  <c:v>6</c:v>
                </c:pt>
                <c:pt idx="5502">
                  <c:v>6</c:v>
                </c:pt>
                <c:pt idx="5503">
                  <c:v>6</c:v>
                </c:pt>
                <c:pt idx="5504">
                  <c:v>8</c:v>
                </c:pt>
                <c:pt idx="5505">
                  <c:v>6</c:v>
                </c:pt>
                <c:pt idx="5506">
                  <c:v>8</c:v>
                </c:pt>
                <c:pt idx="5507">
                  <c:v>6</c:v>
                </c:pt>
                <c:pt idx="5508">
                  <c:v>6</c:v>
                </c:pt>
                <c:pt idx="5509">
                  <c:v>6</c:v>
                </c:pt>
                <c:pt idx="5510">
                  <c:v>8</c:v>
                </c:pt>
                <c:pt idx="5511">
                  <c:v>4</c:v>
                </c:pt>
                <c:pt idx="5512">
                  <c:v>4</c:v>
                </c:pt>
                <c:pt idx="5513">
                  <c:v>4</c:v>
                </c:pt>
                <c:pt idx="5514">
                  <c:v>4</c:v>
                </c:pt>
                <c:pt idx="5515">
                  <c:v>4</c:v>
                </c:pt>
                <c:pt idx="5516">
                  <c:v>4</c:v>
                </c:pt>
                <c:pt idx="5517">
                  <c:v>4</c:v>
                </c:pt>
                <c:pt idx="5518">
                  <c:v>4</c:v>
                </c:pt>
                <c:pt idx="5519">
                  <c:v>4</c:v>
                </c:pt>
                <c:pt idx="5520">
                  <c:v>4</c:v>
                </c:pt>
                <c:pt idx="5521">
                  <c:v>4</c:v>
                </c:pt>
                <c:pt idx="5522">
                  <c:v>4</c:v>
                </c:pt>
                <c:pt idx="5523">
                  <c:v>4</c:v>
                </c:pt>
                <c:pt idx="5524">
                  <c:v>4</c:v>
                </c:pt>
                <c:pt idx="5525">
                  <c:v>4</c:v>
                </c:pt>
                <c:pt idx="5526">
                  <c:v>4</c:v>
                </c:pt>
                <c:pt idx="5527">
                  <c:v>4</c:v>
                </c:pt>
                <c:pt idx="5528">
                  <c:v>4</c:v>
                </c:pt>
                <c:pt idx="5529">
                  <c:v>6</c:v>
                </c:pt>
                <c:pt idx="5530">
                  <c:v>6</c:v>
                </c:pt>
                <c:pt idx="5531">
                  <c:v>6</c:v>
                </c:pt>
                <c:pt idx="5532">
                  <c:v>6</c:v>
                </c:pt>
                <c:pt idx="5533">
                  <c:v>6</c:v>
                </c:pt>
                <c:pt idx="5534">
                  <c:v>6</c:v>
                </c:pt>
                <c:pt idx="5535">
                  <c:v>6</c:v>
                </c:pt>
                <c:pt idx="5536">
                  <c:v>6</c:v>
                </c:pt>
                <c:pt idx="5537">
                  <c:v>6</c:v>
                </c:pt>
                <c:pt idx="5538">
                  <c:v>6</c:v>
                </c:pt>
                <c:pt idx="5539">
                  <c:v>8</c:v>
                </c:pt>
                <c:pt idx="5540">
                  <c:v>8</c:v>
                </c:pt>
                <c:pt idx="5541">
                  <c:v>8</c:v>
                </c:pt>
                <c:pt idx="5542">
                  <c:v>8</c:v>
                </c:pt>
                <c:pt idx="5543">
                  <c:v>8</c:v>
                </c:pt>
                <c:pt idx="5544">
                  <c:v>8</c:v>
                </c:pt>
                <c:pt idx="5545">
                  <c:v>8</c:v>
                </c:pt>
                <c:pt idx="5546">
                  <c:v>8</c:v>
                </c:pt>
                <c:pt idx="5547">
                  <c:v>8</c:v>
                </c:pt>
                <c:pt idx="5548">
                  <c:v>8</c:v>
                </c:pt>
                <c:pt idx="5549">
                  <c:v>8</c:v>
                </c:pt>
                <c:pt idx="5550">
                  <c:v>8</c:v>
                </c:pt>
                <c:pt idx="5551">
                  <c:v>8</c:v>
                </c:pt>
                <c:pt idx="5552">
                  <c:v>8</c:v>
                </c:pt>
                <c:pt idx="5553">
                  <c:v>8</c:v>
                </c:pt>
                <c:pt idx="5554">
                  <c:v>8</c:v>
                </c:pt>
                <c:pt idx="5555">
                  <c:v>8</c:v>
                </c:pt>
                <c:pt idx="5556">
                  <c:v>8</c:v>
                </c:pt>
                <c:pt idx="5557">
                  <c:v>8</c:v>
                </c:pt>
                <c:pt idx="5558">
                  <c:v>8</c:v>
                </c:pt>
                <c:pt idx="5559">
                  <c:v>8</c:v>
                </c:pt>
                <c:pt idx="5560">
                  <c:v>8</c:v>
                </c:pt>
                <c:pt idx="5561">
                  <c:v>8</c:v>
                </c:pt>
                <c:pt idx="5562">
                  <c:v>4</c:v>
                </c:pt>
                <c:pt idx="5563">
                  <c:v>4</c:v>
                </c:pt>
                <c:pt idx="5564">
                  <c:v>4</c:v>
                </c:pt>
                <c:pt idx="5565">
                  <c:v>4</c:v>
                </c:pt>
                <c:pt idx="5566">
                  <c:v>6</c:v>
                </c:pt>
                <c:pt idx="5567">
                  <c:v>6</c:v>
                </c:pt>
                <c:pt idx="5568">
                  <c:v>6</c:v>
                </c:pt>
                <c:pt idx="5569">
                  <c:v>6</c:v>
                </c:pt>
                <c:pt idx="5570">
                  <c:v>6</c:v>
                </c:pt>
                <c:pt idx="5571">
                  <c:v>6</c:v>
                </c:pt>
                <c:pt idx="5572">
                  <c:v>6</c:v>
                </c:pt>
                <c:pt idx="5573">
                  <c:v>6</c:v>
                </c:pt>
                <c:pt idx="5574">
                  <c:v>6</c:v>
                </c:pt>
                <c:pt idx="5575">
                  <c:v>6</c:v>
                </c:pt>
                <c:pt idx="5576">
                  <c:v>6</c:v>
                </c:pt>
                <c:pt idx="5577">
                  <c:v>6</c:v>
                </c:pt>
                <c:pt idx="5578">
                  <c:v>6</c:v>
                </c:pt>
                <c:pt idx="5579">
                  <c:v>6</c:v>
                </c:pt>
                <c:pt idx="5580">
                  <c:v>6</c:v>
                </c:pt>
                <c:pt idx="5581">
                  <c:v>8</c:v>
                </c:pt>
                <c:pt idx="5582">
                  <c:v>8</c:v>
                </c:pt>
                <c:pt idx="5583">
                  <c:v>8</c:v>
                </c:pt>
                <c:pt idx="5584">
                  <c:v>8</c:v>
                </c:pt>
                <c:pt idx="5585">
                  <c:v>8</c:v>
                </c:pt>
                <c:pt idx="5586">
                  <c:v>8</c:v>
                </c:pt>
                <c:pt idx="5587">
                  <c:v>6</c:v>
                </c:pt>
                <c:pt idx="5588">
                  <c:v>6</c:v>
                </c:pt>
                <c:pt idx="5589">
                  <c:v>6</c:v>
                </c:pt>
                <c:pt idx="5590">
                  <c:v>8</c:v>
                </c:pt>
                <c:pt idx="5591">
                  <c:v>8</c:v>
                </c:pt>
                <c:pt idx="5592">
                  <c:v>8</c:v>
                </c:pt>
                <c:pt idx="5593">
                  <c:v>8</c:v>
                </c:pt>
                <c:pt idx="5594">
                  <c:v>6</c:v>
                </c:pt>
                <c:pt idx="5595">
                  <c:v>6</c:v>
                </c:pt>
                <c:pt idx="5596">
                  <c:v>6</c:v>
                </c:pt>
                <c:pt idx="5597">
                  <c:v>6</c:v>
                </c:pt>
                <c:pt idx="5598">
                  <c:v>6</c:v>
                </c:pt>
                <c:pt idx="5599">
                  <c:v>6</c:v>
                </c:pt>
                <c:pt idx="5600">
                  <c:v>6</c:v>
                </c:pt>
                <c:pt idx="5601">
                  <c:v>6</c:v>
                </c:pt>
                <c:pt idx="5602">
                  <c:v>8</c:v>
                </c:pt>
                <c:pt idx="5603">
                  <c:v>8</c:v>
                </c:pt>
                <c:pt idx="5604">
                  <c:v>4</c:v>
                </c:pt>
                <c:pt idx="5605">
                  <c:v>4</c:v>
                </c:pt>
                <c:pt idx="5606">
                  <c:v>4</c:v>
                </c:pt>
                <c:pt idx="5607">
                  <c:v>4</c:v>
                </c:pt>
                <c:pt idx="5608">
                  <c:v>4</c:v>
                </c:pt>
                <c:pt idx="5609">
                  <c:v>4</c:v>
                </c:pt>
                <c:pt idx="5610">
                  <c:v>4</c:v>
                </c:pt>
                <c:pt idx="5611">
                  <c:v>4</c:v>
                </c:pt>
                <c:pt idx="5612">
                  <c:v>4</c:v>
                </c:pt>
                <c:pt idx="5613">
                  <c:v>4</c:v>
                </c:pt>
                <c:pt idx="5614">
                  <c:v>4</c:v>
                </c:pt>
                <c:pt idx="5615">
                  <c:v>4</c:v>
                </c:pt>
                <c:pt idx="5616">
                  <c:v>4</c:v>
                </c:pt>
                <c:pt idx="5617">
                  <c:v>4</c:v>
                </c:pt>
                <c:pt idx="5618">
                  <c:v>4</c:v>
                </c:pt>
                <c:pt idx="5619">
                  <c:v>4</c:v>
                </c:pt>
                <c:pt idx="5620">
                  <c:v>4</c:v>
                </c:pt>
                <c:pt idx="5621">
                  <c:v>4</c:v>
                </c:pt>
                <c:pt idx="5622">
                  <c:v>4</c:v>
                </c:pt>
                <c:pt idx="5623">
                  <c:v>4</c:v>
                </c:pt>
                <c:pt idx="5624">
                  <c:v>4</c:v>
                </c:pt>
                <c:pt idx="5625">
                  <c:v>4</c:v>
                </c:pt>
                <c:pt idx="5626">
                  <c:v>4</c:v>
                </c:pt>
                <c:pt idx="5627">
                  <c:v>4</c:v>
                </c:pt>
                <c:pt idx="5628">
                  <c:v>4</c:v>
                </c:pt>
                <c:pt idx="5629">
                  <c:v>4</c:v>
                </c:pt>
                <c:pt idx="5630">
                  <c:v>4</c:v>
                </c:pt>
                <c:pt idx="5631">
                  <c:v>4</c:v>
                </c:pt>
                <c:pt idx="5632">
                  <c:v>4</c:v>
                </c:pt>
                <c:pt idx="5633">
                  <c:v>4</c:v>
                </c:pt>
                <c:pt idx="5634">
                  <c:v>4</c:v>
                </c:pt>
                <c:pt idx="5635">
                  <c:v>4</c:v>
                </c:pt>
                <c:pt idx="5636">
                  <c:v>4</c:v>
                </c:pt>
                <c:pt idx="5637">
                  <c:v>4</c:v>
                </c:pt>
                <c:pt idx="5638">
                  <c:v>4</c:v>
                </c:pt>
                <c:pt idx="5639">
                  <c:v>4</c:v>
                </c:pt>
                <c:pt idx="5640">
                  <c:v>4</c:v>
                </c:pt>
                <c:pt idx="5641">
                  <c:v>4</c:v>
                </c:pt>
                <c:pt idx="5642">
                  <c:v>4</c:v>
                </c:pt>
                <c:pt idx="5643">
                  <c:v>4</c:v>
                </c:pt>
                <c:pt idx="5644">
                  <c:v>4</c:v>
                </c:pt>
                <c:pt idx="5645">
                  <c:v>4</c:v>
                </c:pt>
                <c:pt idx="5646">
                  <c:v>4</c:v>
                </c:pt>
                <c:pt idx="5647">
                  <c:v>4</c:v>
                </c:pt>
                <c:pt idx="5648">
                  <c:v>4</c:v>
                </c:pt>
                <c:pt idx="5649">
                  <c:v>4</c:v>
                </c:pt>
                <c:pt idx="5650">
                  <c:v>4</c:v>
                </c:pt>
                <c:pt idx="5651">
                  <c:v>4</c:v>
                </c:pt>
                <c:pt idx="5652">
                  <c:v>4</c:v>
                </c:pt>
                <c:pt idx="5653">
                  <c:v>4</c:v>
                </c:pt>
                <c:pt idx="5654">
                  <c:v>4</c:v>
                </c:pt>
                <c:pt idx="5655">
                  <c:v>4</c:v>
                </c:pt>
                <c:pt idx="5656">
                  <c:v>4</c:v>
                </c:pt>
                <c:pt idx="5657">
                  <c:v>4</c:v>
                </c:pt>
                <c:pt idx="5658">
                  <c:v>4</c:v>
                </c:pt>
                <c:pt idx="5659">
                  <c:v>4</c:v>
                </c:pt>
                <c:pt idx="5660">
                  <c:v>4</c:v>
                </c:pt>
                <c:pt idx="5661">
                  <c:v>4</c:v>
                </c:pt>
                <c:pt idx="5662">
                  <c:v>4</c:v>
                </c:pt>
                <c:pt idx="5663">
                  <c:v>4</c:v>
                </c:pt>
                <c:pt idx="5664">
                  <c:v>4</c:v>
                </c:pt>
                <c:pt idx="5665">
                  <c:v>4</c:v>
                </c:pt>
                <c:pt idx="5666">
                  <c:v>4</c:v>
                </c:pt>
                <c:pt idx="5667">
                  <c:v>4</c:v>
                </c:pt>
                <c:pt idx="5668">
                  <c:v>4</c:v>
                </c:pt>
                <c:pt idx="5669">
                  <c:v>4</c:v>
                </c:pt>
                <c:pt idx="5670">
                  <c:v>4</c:v>
                </c:pt>
                <c:pt idx="5671">
                  <c:v>4</c:v>
                </c:pt>
                <c:pt idx="5672">
                  <c:v>4</c:v>
                </c:pt>
                <c:pt idx="5673">
                  <c:v>4</c:v>
                </c:pt>
                <c:pt idx="5674">
                  <c:v>4</c:v>
                </c:pt>
                <c:pt idx="5675">
                  <c:v>4</c:v>
                </c:pt>
                <c:pt idx="5676">
                  <c:v>4</c:v>
                </c:pt>
                <c:pt idx="5677">
                  <c:v>4</c:v>
                </c:pt>
                <c:pt idx="5678">
                  <c:v>4</c:v>
                </c:pt>
                <c:pt idx="5679">
                  <c:v>4</c:v>
                </c:pt>
                <c:pt idx="5680">
                  <c:v>8</c:v>
                </c:pt>
                <c:pt idx="5681">
                  <c:v>8</c:v>
                </c:pt>
                <c:pt idx="5682">
                  <c:v>8</c:v>
                </c:pt>
                <c:pt idx="5683">
                  <c:v>8</c:v>
                </c:pt>
                <c:pt idx="5684">
                  <c:v>8</c:v>
                </c:pt>
                <c:pt idx="5685">
                  <c:v>8</c:v>
                </c:pt>
                <c:pt idx="5686">
                  <c:v>8</c:v>
                </c:pt>
                <c:pt idx="5687">
                  <c:v>8</c:v>
                </c:pt>
                <c:pt idx="5688">
                  <c:v>8</c:v>
                </c:pt>
                <c:pt idx="5689">
                  <c:v>8</c:v>
                </c:pt>
                <c:pt idx="5690">
                  <c:v>8</c:v>
                </c:pt>
                <c:pt idx="5691">
                  <c:v>8</c:v>
                </c:pt>
                <c:pt idx="5692">
                  <c:v>5</c:v>
                </c:pt>
                <c:pt idx="5693">
                  <c:v>5</c:v>
                </c:pt>
                <c:pt idx="5694">
                  <c:v>8</c:v>
                </c:pt>
                <c:pt idx="5695">
                  <c:v>5</c:v>
                </c:pt>
                <c:pt idx="5696">
                  <c:v>5</c:v>
                </c:pt>
                <c:pt idx="5697">
                  <c:v>8</c:v>
                </c:pt>
                <c:pt idx="5698">
                  <c:v>8</c:v>
                </c:pt>
                <c:pt idx="5699">
                  <c:v>5</c:v>
                </c:pt>
                <c:pt idx="5700">
                  <c:v>5</c:v>
                </c:pt>
                <c:pt idx="5701">
                  <c:v>5</c:v>
                </c:pt>
                <c:pt idx="5702">
                  <c:v>5</c:v>
                </c:pt>
                <c:pt idx="5703">
                  <c:v>8</c:v>
                </c:pt>
                <c:pt idx="5704">
                  <c:v>8</c:v>
                </c:pt>
                <c:pt idx="5705">
                  <c:v>5</c:v>
                </c:pt>
                <c:pt idx="5706">
                  <c:v>5</c:v>
                </c:pt>
                <c:pt idx="5707">
                  <c:v>8</c:v>
                </c:pt>
                <c:pt idx="5708">
                  <c:v>5</c:v>
                </c:pt>
                <c:pt idx="5709">
                  <c:v>4</c:v>
                </c:pt>
                <c:pt idx="5710">
                  <c:v>4</c:v>
                </c:pt>
                <c:pt idx="5711">
                  <c:v>4</c:v>
                </c:pt>
                <c:pt idx="5712">
                  <c:v>4</c:v>
                </c:pt>
                <c:pt idx="5713">
                  <c:v>4</c:v>
                </c:pt>
                <c:pt idx="5714">
                  <c:v>4</c:v>
                </c:pt>
                <c:pt idx="5715">
                  <c:v>4</c:v>
                </c:pt>
                <c:pt idx="5716">
                  <c:v>4</c:v>
                </c:pt>
                <c:pt idx="5717">
                  <c:v>4</c:v>
                </c:pt>
                <c:pt idx="5718">
                  <c:v>4</c:v>
                </c:pt>
                <c:pt idx="5719">
                  <c:v>4</c:v>
                </c:pt>
                <c:pt idx="5720">
                  <c:v>4</c:v>
                </c:pt>
                <c:pt idx="5721">
                  <c:v>4</c:v>
                </c:pt>
                <c:pt idx="5722">
                  <c:v>4</c:v>
                </c:pt>
                <c:pt idx="5723">
                  <c:v>6</c:v>
                </c:pt>
                <c:pt idx="5724">
                  <c:v>6</c:v>
                </c:pt>
                <c:pt idx="5725">
                  <c:v>6</c:v>
                </c:pt>
                <c:pt idx="5726">
                  <c:v>6</c:v>
                </c:pt>
                <c:pt idx="5727">
                  <c:v>6</c:v>
                </c:pt>
                <c:pt idx="5728">
                  <c:v>6</c:v>
                </c:pt>
                <c:pt idx="5729">
                  <c:v>6</c:v>
                </c:pt>
                <c:pt idx="5730">
                  <c:v>6</c:v>
                </c:pt>
                <c:pt idx="5731">
                  <c:v>6</c:v>
                </c:pt>
                <c:pt idx="5732">
                  <c:v>6</c:v>
                </c:pt>
                <c:pt idx="5733">
                  <c:v>6</c:v>
                </c:pt>
                <c:pt idx="5734">
                  <c:v>6</c:v>
                </c:pt>
                <c:pt idx="5735">
                  <c:v>6</c:v>
                </c:pt>
                <c:pt idx="5736">
                  <c:v>4</c:v>
                </c:pt>
                <c:pt idx="5737">
                  <c:v>6</c:v>
                </c:pt>
                <c:pt idx="5738">
                  <c:v>6</c:v>
                </c:pt>
                <c:pt idx="5739">
                  <c:v>6</c:v>
                </c:pt>
                <c:pt idx="5740">
                  <c:v>6</c:v>
                </c:pt>
                <c:pt idx="5741">
                  <c:v>6</c:v>
                </c:pt>
                <c:pt idx="5742">
                  <c:v>4</c:v>
                </c:pt>
                <c:pt idx="5743">
                  <c:v>6</c:v>
                </c:pt>
                <c:pt idx="5744">
                  <c:v>6</c:v>
                </c:pt>
                <c:pt idx="5745">
                  <c:v>6</c:v>
                </c:pt>
                <c:pt idx="5746">
                  <c:v>6</c:v>
                </c:pt>
                <c:pt idx="5747">
                  <c:v>6</c:v>
                </c:pt>
                <c:pt idx="5748">
                  <c:v>6</c:v>
                </c:pt>
                <c:pt idx="5749">
                  <c:v>6</c:v>
                </c:pt>
                <c:pt idx="5750">
                  <c:v>6</c:v>
                </c:pt>
                <c:pt idx="5751">
                  <c:v>4</c:v>
                </c:pt>
                <c:pt idx="5752">
                  <c:v>4</c:v>
                </c:pt>
                <c:pt idx="5753">
                  <c:v>4</c:v>
                </c:pt>
                <c:pt idx="5754">
                  <c:v>4</c:v>
                </c:pt>
                <c:pt idx="5755">
                  <c:v>4</c:v>
                </c:pt>
                <c:pt idx="5756">
                  <c:v>4</c:v>
                </c:pt>
                <c:pt idx="5757">
                  <c:v>4</c:v>
                </c:pt>
                <c:pt idx="5758">
                  <c:v>4</c:v>
                </c:pt>
                <c:pt idx="5759">
                  <c:v>4</c:v>
                </c:pt>
                <c:pt idx="5760">
                  <c:v>4</c:v>
                </c:pt>
                <c:pt idx="5761">
                  <c:v>4</c:v>
                </c:pt>
                <c:pt idx="5762">
                  <c:v>4</c:v>
                </c:pt>
                <c:pt idx="5763">
                  <c:v>4</c:v>
                </c:pt>
                <c:pt idx="5764">
                  <c:v>4</c:v>
                </c:pt>
                <c:pt idx="5765">
                  <c:v>4</c:v>
                </c:pt>
                <c:pt idx="5766">
                  <c:v>4</c:v>
                </c:pt>
                <c:pt idx="5767">
                  <c:v>4</c:v>
                </c:pt>
                <c:pt idx="5768">
                  <c:v>4</c:v>
                </c:pt>
                <c:pt idx="5769">
                  <c:v>4</c:v>
                </c:pt>
                <c:pt idx="5770">
                  <c:v>4</c:v>
                </c:pt>
                <c:pt idx="5771">
                  <c:v>4</c:v>
                </c:pt>
                <c:pt idx="5772">
                  <c:v>4</c:v>
                </c:pt>
                <c:pt idx="5773">
                  <c:v>4</c:v>
                </c:pt>
                <c:pt idx="5774">
                  <c:v>10</c:v>
                </c:pt>
                <c:pt idx="5775">
                  <c:v>10</c:v>
                </c:pt>
                <c:pt idx="5776">
                  <c:v>10</c:v>
                </c:pt>
                <c:pt idx="5777">
                  <c:v>10</c:v>
                </c:pt>
                <c:pt idx="5778">
                  <c:v>4</c:v>
                </c:pt>
                <c:pt idx="5779">
                  <c:v>4</c:v>
                </c:pt>
                <c:pt idx="5780">
                  <c:v>4</c:v>
                </c:pt>
                <c:pt idx="5781">
                  <c:v>6</c:v>
                </c:pt>
                <c:pt idx="5782">
                  <c:v>6</c:v>
                </c:pt>
                <c:pt idx="5783">
                  <c:v>6</c:v>
                </c:pt>
                <c:pt idx="5784">
                  <c:v>6</c:v>
                </c:pt>
                <c:pt idx="5785">
                  <c:v>6</c:v>
                </c:pt>
                <c:pt idx="5786">
                  <c:v>6</c:v>
                </c:pt>
                <c:pt idx="5787">
                  <c:v>6</c:v>
                </c:pt>
                <c:pt idx="5788">
                  <c:v>6</c:v>
                </c:pt>
                <c:pt idx="5789">
                  <c:v>6</c:v>
                </c:pt>
                <c:pt idx="5790">
                  <c:v>0</c:v>
                </c:pt>
                <c:pt idx="5791">
                  <c:v>0</c:v>
                </c:pt>
                <c:pt idx="5792">
                  <c:v>0</c:v>
                </c:pt>
                <c:pt idx="5793">
                  <c:v>0</c:v>
                </c:pt>
                <c:pt idx="5794">
                  <c:v>4</c:v>
                </c:pt>
                <c:pt idx="5795">
                  <c:v>4</c:v>
                </c:pt>
                <c:pt idx="5796">
                  <c:v>4</c:v>
                </c:pt>
                <c:pt idx="5797">
                  <c:v>4</c:v>
                </c:pt>
                <c:pt idx="5798">
                  <c:v>4</c:v>
                </c:pt>
                <c:pt idx="5799">
                  <c:v>4</c:v>
                </c:pt>
                <c:pt idx="5800">
                  <c:v>4</c:v>
                </c:pt>
                <c:pt idx="5801">
                  <c:v>4</c:v>
                </c:pt>
                <c:pt idx="5802">
                  <c:v>4</c:v>
                </c:pt>
                <c:pt idx="5803">
                  <c:v>4</c:v>
                </c:pt>
                <c:pt idx="5804">
                  <c:v>4</c:v>
                </c:pt>
                <c:pt idx="5805">
                  <c:v>4</c:v>
                </c:pt>
                <c:pt idx="5806">
                  <c:v>4</c:v>
                </c:pt>
                <c:pt idx="5807">
                  <c:v>4</c:v>
                </c:pt>
                <c:pt idx="5808">
                  <c:v>4</c:v>
                </c:pt>
                <c:pt idx="5809">
                  <c:v>4</c:v>
                </c:pt>
                <c:pt idx="5810">
                  <c:v>4</c:v>
                </c:pt>
                <c:pt idx="5811">
                  <c:v>4</c:v>
                </c:pt>
                <c:pt idx="5812">
                  <c:v>4</c:v>
                </c:pt>
                <c:pt idx="5813">
                  <c:v>4</c:v>
                </c:pt>
                <c:pt idx="5814">
                  <c:v>6</c:v>
                </c:pt>
                <c:pt idx="5815">
                  <c:v>6</c:v>
                </c:pt>
                <c:pt idx="5816">
                  <c:v>6</c:v>
                </c:pt>
                <c:pt idx="5817">
                  <c:v>6</c:v>
                </c:pt>
                <c:pt idx="5818">
                  <c:v>6</c:v>
                </c:pt>
                <c:pt idx="5819">
                  <c:v>6</c:v>
                </c:pt>
                <c:pt idx="5820">
                  <c:v>6</c:v>
                </c:pt>
                <c:pt idx="5821">
                  <c:v>6</c:v>
                </c:pt>
                <c:pt idx="5822">
                  <c:v>6</c:v>
                </c:pt>
                <c:pt idx="5823">
                  <c:v>4</c:v>
                </c:pt>
                <c:pt idx="5824">
                  <c:v>4</c:v>
                </c:pt>
                <c:pt idx="5825">
                  <c:v>6</c:v>
                </c:pt>
                <c:pt idx="5826">
                  <c:v>6</c:v>
                </c:pt>
                <c:pt idx="5827">
                  <c:v>6</c:v>
                </c:pt>
                <c:pt idx="5828">
                  <c:v>4</c:v>
                </c:pt>
                <c:pt idx="5829">
                  <c:v>4</c:v>
                </c:pt>
                <c:pt idx="5830">
                  <c:v>6</c:v>
                </c:pt>
                <c:pt idx="5831">
                  <c:v>6</c:v>
                </c:pt>
                <c:pt idx="5832">
                  <c:v>6</c:v>
                </c:pt>
                <c:pt idx="5833">
                  <c:v>6</c:v>
                </c:pt>
                <c:pt idx="5834">
                  <c:v>6</c:v>
                </c:pt>
                <c:pt idx="5835">
                  <c:v>4</c:v>
                </c:pt>
                <c:pt idx="5836">
                  <c:v>4</c:v>
                </c:pt>
                <c:pt idx="5837">
                  <c:v>4</c:v>
                </c:pt>
                <c:pt idx="5838">
                  <c:v>6</c:v>
                </c:pt>
                <c:pt idx="5839">
                  <c:v>6</c:v>
                </c:pt>
                <c:pt idx="5840">
                  <c:v>6</c:v>
                </c:pt>
                <c:pt idx="5841">
                  <c:v>6</c:v>
                </c:pt>
                <c:pt idx="5842">
                  <c:v>6</c:v>
                </c:pt>
                <c:pt idx="5843">
                  <c:v>6</c:v>
                </c:pt>
                <c:pt idx="5844">
                  <c:v>4</c:v>
                </c:pt>
                <c:pt idx="5845">
                  <c:v>4</c:v>
                </c:pt>
                <c:pt idx="5846">
                  <c:v>4</c:v>
                </c:pt>
                <c:pt idx="5847">
                  <c:v>4</c:v>
                </c:pt>
                <c:pt idx="5848">
                  <c:v>4</c:v>
                </c:pt>
                <c:pt idx="5849">
                  <c:v>4</c:v>
                </c:pt>
                <c:pt idx="5850">
                  <c:v>4</c:v>
                </c:pt>
                <c:pt idx="5851">
                  <c:v>4</c:v>
                </c:pt>
                <c:pt idx="5852">
                  <c:v>4</c:v>
                </c:pt>
                <c:pt idx="5853">
                  <c:v>4</c:v>
                </c:pt>
                <c:pt idx="5854">
                  <c:v>4</c:v>
                </c:pt>
                <c:pt idx="5855">
                  <c:v>4</c:v>
                </c:pt>
                <c:pt idx="5856">
                  <c:v>4</c:v>
                </c:pt>
                <c:pt idx="5857">
                  <c:v>4</c:v>
                </c:pt>
                <c:pt idx="5858">
                  <c:v>4</c:v>
                </c:pt>
                <c:pt idx="5859">
                  <c:v>4</c:v>
                </c:pt>
                <c:pt idx="5860">
                  <c:v>4</c:v>
                </c:pt>
                <c:pt idx="5861">
                  <c:v>4</c:v>
                </c:pt>
                <c:pt idx="5862">
                  <c:v>4</c:v>
                </c:pt>
                <c:pt idx="5863">
                  <c:v>4</c:v>
                </c:pt>
                <c:pt idx="5864">
                  <c:v>4</c:v>
                </c:pt>
                <c:pt idx="5865">
                  <c:v>4</c:v>
                </c:pt>
                <c:pt idx="5866">
                  <c:v>4</c:v>
                </c:pt>
                <c:pt idx="5867">
                  <c:v>4</c:v>
                </c:pt>
                <c:pt idx="5868">
                  <c:v>4</c:v>
                </c:pt>
                <c:pt idx="5869">
                  <c:v>4</c:v>
                </c:pt>
                <c:pt idx="5870">
                  <c:v>4</c:v>
                </c:pt>
                <c:pt idx="5871">
                  <c:v>4</c:v>
                </c:pt>
                <c:pt idx="5872">
                  <c:v>4</c:v>
                </c:pt>
                <c:pt idx="5873">
                  <c:v>4</c:v>
                </c:pt>
                <c:pt idx="5874">
                  <c:v>4</c:v>
                </c:pt>
                <c:pt idx="5875">
                  <c:v>4</c:v>
                </c:pt>
                <c:pt idx="5876">
                  <c:v>4</c:v>
                </c:pt>
                <c:pt idx="5877">
                  <c:v>4</c:v>
                </c:pt>
                <c:pt idx="5878">
                  <c:v>4</c:v>
                </c:pt>
                <c:pt idx="5879">
                  <c:v>4</c:v>
                </c:pt>
                <c:pt idx="5880">
                  <c:v>4</c:v>
                </c:pt>
                <c:pt idx="5881">
                  <c:v>4</c:v>
                </c:pt>
                <c:pt idx="5882">
                  <c:v>4</c:v>
                </c:pt>
                <c:pt idx="5883">
                  <c:v>4</c:v>
                </c:pt>
                <c:pt idx="5884">
                  <c:v>4</c:v>
                </c:pt>
                <c:pt idx="5885">
                  <c:v>4</c:v>
                </c:pt>
                <c:pt idx="5886">
                  <c:v>4</c:v>
                </c:pt>
                <c:pt idx="5887">
                  <c:v>4</c:v>
                </c:pt>
                <c:pt idx="5888">
                  <c:v>4</c:v>
                </c:pt>
                <c:pt idx="5889">
                  <c:v>4</c:v>
                </c:pt>
                <c:pt idx="5890">
                  <c:v>4</c:v>
                </c:pt>
                <c:pt idx="5891">
                  <c:v>4</c:v>
                </c:pt>
                <c:pt idx="5892">
                  <c:v>4</c:v>
                </c:pt>
                <c:pt idx="5893">
                  <c:v>4</c:v>
                </c:pt>
                <c:pt idx="5894">
                  <c:v>4</c:v>
                </c:pt>
                <c:pt idx="5895">
                  <c:v>4</c:v>
                </c:pt>
                <c:pt idx="5896">
                  <c:v>4</c:v>
                </c:pt>
                <c:pt idx="5897">
                  <c:v>4</c:v>
                </c:pt>
                <c:pt idx="5898">
                  <c:v>4</c:v>
                </c:pt>
                <c:pt idx="5899">
                  <c:v>4</c:v>
                </c:pt>
                <c:pt idx="5900">
                  <c:v>4</c:v>
                </c:pt>
                <c:pt idx="5901">
                  <c:v>4</c:v>
                </c:pt>
                <c:pt idx="5902">
                  <c:v>4</c:v>
                </c:pt>
                <c:pt idx="5903">
                  <c:v>4</c:v>
                </c:pt>
                <c:pt idx="5904">
                  <c:v>4</c:v>
                </c:pt>
                <c:pt idx="5905">
                  <c:v>4</c:v>
                </c:pt>
                <c:pt idx="5906">
                  <c:v>4</c:v>
                </c:pt>
                <c:pt idx="5907">
                  <c:v>4</c:v>
                </c:pt>
                <c:pt idx="5908">
                  <c:v>4</c:v>
                </c:pt>
                <c:pt idx="5909">
                  <c:v>4</c:v>
                </c:pt>
                <c:pt idx="5910">
                  <c:v>4</c:v>
                </c:pt>
                <c:pt idx="5911">
                  <c:v>4</c:v>
                </c:pt>
                <c:pt idx="5912">
                  <c:v>4</c:v>
                </c:pt>
                <c:pt idx="5913">
                  <c:v>4</c:v>
                </c:pt>
                <c:pt idx="5914">
                  <c:v>4</c:v>
                </c:pt>
                <c:pt idx="5915">
                  <c:v>4</c:v>
                </c:pt>
                <c:pt idx="5916">
                  <c:v>4</c:v>
                </c:pt>
                <c:pt idx="5917">
                  <c:v>4</c:v>
                </c:pt>
                <c:pt idx="5918">
                  <c:v>4</c:v>
                </c:pt>
                <c:pt idx="5919">
                  <c:v>4</c:v>
                </c:pt>
                <c:pt idx="5920">
                  <c:v>4</c:v>
                </c:pt>
                <c:pt idx="5921">
                  <c:v>4</c:v>
                </c:pt>
                <c:pt idx="5922">
                  <c:v>4</c:v>
                </c:pt>
                <c:pt idx="5923">
                  <c:v>4</c:v>
                </c:pt>
                <c:pt idx="5924">
                  <c:v>4</c:v>
                </c:pt>
                <c:pt idx="5925">
                  <c:v>4</c:v>
                </c:pt>
                <c:pt idx="5926">
                  <c:v>4</c:v>
                </c:pt>
                <c:pt idx="5927">
                  <c:v>4</c:v>
                </c:pt>
                <c:pt idx="5928">
                  <c:v>4</c:v>
                </c:pt>
                <c:pt idx="5929">
                  <c:v>4</c:v>
                </c:pt>
                <c:pt idx="5930">
                  <c:v>4</c:v>
                </c:pt>
                <c:pt idx="5931">
                  <c:v>4</c:v>
                </c:pt>
                <c:pt idx="5932">
                  <c:v>4</c:v>
                </c:pt>
                <c:pt idx="5933">
                  <c:v>4</c:v>
                </c:pt>
                <c:pt idx="5934">
                  <c:v>4</c:v>
                </c:pt>
                <c:pt idx="5935">
                  <c:v>4</c:v>
                </c:pt>
                <c:pt idx="5936">
                  <c:v>4</c:v>
                </c:pt>
                <c:pt idx="5937">
                  <c:v>4</c:v>
                </c:pt>
                <c:pt idx="5938">
                  <c:v>4</c:v>
                </c:pt>
                <c:pt idx="5939">
                  <c:v>4</c:v>
                </c:pt>
                <c:pt idx="5940">
                  <c:v>4</c:v>
                </c:pt>
                <c:pt idx="5941">
                  <c:v>4</c:v>
                </c:pt>
                <c:pt idx="5942">
                  <c:v>6</c:v>
                </c:pt>
                <c:pt idx="5943">
                  <c:v>6</c:v>
                </c:pt>
                <c:pt idx="5944">
                  <c:v>6</c:v>
                </c:pt>
                <c:pt idx="5945">
                  <c:v>6</c:v>
                </c:pt>
                <c:pt idx="5946">
                  <c:v>6</c:v>
                </c:pt>
                <c:pt idx="5947">
                  <c:v>6</c:v>
                </c:pt>
                <c:pt idx="5948">
                  <c:v>6</c:v>
                </c:pt>
                <c:pt idx="5949">
                  <c:v>6</c:v>
                </c:pt>
                <c:pt idx="5950">
                  <c:v>6</c:v>
                </c:pt>
                <c:pt idx="5951">
                  <c:v>6</c:v>
                </c:pt>
                <c:pt idx="5952">
                  <c:v>6</c:v>
                </c:pt>
                <c:pt idx="5953">
                  <c:v>6</c:v>
                </c:pt>
                <c:pt idx="5954">
                  <c:v>6</c:v>
                </c:pt>
                <c:pt idx="5955">
                  <c:v>6</c:v>
                </c:pt>
                <c:pt idx="5956">
                  <c:v>6</c:v>
                </c:pt>
                <c:pt idx="5957">
                  <c:v>6</c:v>
                </c:pt>
                <c:pt idx="5958">
                  <c:v>6</c:v>
                </c:pt>
                <c:pt idx="5959">
                  <c:v>4</c:v>
                </c:pt>
                <c:pt idx="5960">
                  <c:v>4</c:v>
                </c:pt>
                <c:pt idx="5961">
                  <c:v>4</c:v>
                </c:pt>
                <c:pt idx="5962">
                  <c:v>4</c:v>
                </c:pt>
                <c:pt idx="5963">
                  <c:v>4</c:v>
                </c:pt>
                <c:pt idx="5964">
                  <c:v>4</c:v>
                </c:pt>
                <c:pt idx="5965">
                  <c:v>6</c:v>
                </c:pt>
                <c:pt idx="5966">
                  <c:v>6</c:v>
                </c:pt>
                <c:pt idx="5967">
                  <c:v>6</c:v>
                </c:pt>
                <c:pt idx="5968">
                  <c:v>6</c:v>
                </c:pt>
                <c:pt idx="5969">
                  <c:v>6</c:v>
                </c:pt>
                <c:pt idx="5970">
                  <c:v>6</c:v>
                </c:pt>
                <c:pt idx="5971">
                  <c:v>6</c:v>
                </c:pt>
                <c:pt idx="5972">
                  <c:v>6</c:v>
                </c:pt>
                <c:pt idx="5973">
                  <c:v>6</c:v>
                </c:pt>
                <c:pt idx="5974">
                  <c:v>6</c:v>
                </c:pt>
                <c:pt idx="5975">
                  <c:v>6</c:v>
                </c:pt>
                <c:pt idx="5976">
                  <c:v>6</c:v>
                </c:pt>
                <c:pt idx="5977">
                  <c:v>6</c:v>
                </c:pt>
                <c:pt idx="5978">
                  <c:v>6</c:v>
                </c:pt>
                <c:pt idx="5979">
                  <c:v>6</c:v>
                </c:pt>
                <c:pt idx="5980">
                  <c:v>6</c:v>
                </c:pt>
                <c:pt idx="5981">
                  <c:v>6</c:v>
                </c:pt>
                <c:pt idx="5982">
                  <c:v>6</c:v>
                </c:pt>
                <c:pt idx="5983">
                  <c:v>6</c:v>
                </c:pt>
                <c:pt idx="5984">
                  <c:v>6</c:v>
                </c:pt>
                <c:pt idx="5985">
                  <c:v>6</c:v>
                </c:pt>
                <c:pt idx="5986">
                  <c:v>6</c:v>
                </c:pt>
                <c:pt idx="5987">
                  <c:v>6</c:v>
                </c:pt>
                <c:pt idx="5988">
                  <c:v>6</c:v>
                </c:pt>
                <c:pt idx="5989">
                  <c:v>6</c:v>
                </c:pt>
                <c:pt idx="5990">
                  <c:v>8</c:v>
                </c:pt>
                <c:pt idx="5991">
                  <c:v>8</c:v>
                </c:pt>
                <c:pt idx="5992">
                  <c:v>8</c:v>
                </c:pt>
                <c:pt idx="5993">
                  <c:v>6</c:v>
                </c:pt>
                <c:pt idx="5994">
                  <c:v>6</c:v>
                </c:pt>
                <c:pt idx="5995">
                  <c:v>6</c:v>
                </c:pt>
                <c:pt idx="5996">
                  <c:v>6</c:v>
                </c:pt>
                <c:pt idx="5997">
                  <c:v>6</c:v>
                </c:pt>
                <c:pt idx="5998">
                  <c:v>6</c:v>
                </c:pt>
                <c:pt idx="5999">
                  <c:v>6</c:v>
                </c:pt>
                <c:pt idx="6000">
                  <c:v>4</c:v>
                </c:pt>
                <c:pt idx="6001">
                  <c:v>4</c:v>
                </c:pt>
                <c:pt idx="6002">
                  <c:v>4</c:v>
                </c:pt>
                <c:pt idx="6003">
                  <c:v>4</c:v>
                </c:pt>
                <c:pt idx="6004">
                  <c:v>4</c:v>
                </c:pt>
                <c:pt idx="6005">
                  <c:v>4</c:v>
                </c:pt>
                <c:pt idx="6006">
                  <c:v>4</c:v>
                </c:pt>
                <c:pt idx="6007">
                  <c:v>4</c:v>
                </c:pt>
                <c:pt idx="6008">
                  <c:v>4</c:v>
                </c:pt>
                <c:pt idx="6009">
                  <c:v>4</c:v>
                </c:pt>
                <c:pt idx="6010">
                  <c:v>4</c:v>
                </c:pt>
                <c:pt idx="6011">
                  <c:v>4</c:v>
                </c:pt>
                <c:pt idx="6012">
                  <c:v>4</c:v>
                </c:pt>
                <c:pt idx="6013">
                  <c:v>4</c:v>
                </c:pt>
                <c:pt idx="6014">
                  <c:v>4</c:v>
                </c:pt>
                <c:pt idx="6015">
                  <c:v>4</c:v>
                </c:pt>
                <c:pt idx="6016">
                  <c:v>4</c:v>
                </c:pt>
                <c:pt idx="6017">
                  <c:v>4</c:v>
                </c:pt>
                <c:pt idx="6018">
                  <c:v>4</c:v>
                </c:pt>
                <c:pt idx="6019">
                  <c:v>4</c:v>
                </c:pt>
                <c:pt idx="6020">
                  <c:v>4</c:v>
                </c:pt>
                <c:pt idx="6021">
                  <c:v>4</c:v>
                </c:pt>
                <c:pt idx="6022">
                  <c:v>4</c:v>
                </c:pt>
                <c:pt idx="6023">
                  <c:v>4</c:v>
                </c:pt>
                <c:pt idx="6024">
                  <c:v>4</c:v>
                </c:pt>
                <c:pt idx="6025">
                  <c:v>4</c:v>
                </c:pt>
                <c:pt idx="6026">
                  <c:v>4</c:v>
                </c:pt>
                <c:pt idx="6027">
                  <c:v>4</c:v>
                </c:pt>
                <c:pt idx="6028">
                  <c:v>4</c:v>
                </c:pt>
                <c:pt idx="6029">
                  <c:v>4</c:v>
                </c:pt>
                <c:pt idx="6030">
                  <c:v>4</c:v>
                </c:pt>
                <c:pt idx="6031">
                  <c:v>4</c:v>
                </c:pt>
                <c:pt idx="6032">
                  <c:v>4</c:v>
                </c:pt>
                <c:pt idx="6033">
                  <c:v>4</c:v>
                </c:pt>
                <c:pt idx="6034">
                  <c:v>4</c:v>
                </c:pt>
                <c:pt idx="6035">
                  <c:v>4</c:v>
                </c:pt>
                <c:pt idx="6036">
                  <c:v>4</c:v>
                </c:pt>
                <c:pt idx="6037">
                  <c:v>4</c:v>
                </c:pt>
                <c:pt idx="6038">
                  <c:v>4</c:v>
                </c:pt>
                <c:pt idx="6039">
                  <c:v>4</c:v>
                </c:pt>
                <c:pt idx="6040">
                  <c:v>4</c:v>
                </c:pt>
                <c:pt idx="6041">
                  <c:v>4</c:v>
                </c:pt>
                <c:pt idx="6042">
                  <c:v>4</c:v>
                </c:pt>
                <c:pt idx="6043">
                  <c:v>4</c:v>
                </c:pt>
                <c:pt idx="6044">
                  <c:v>4</c:v>
                </c:pt>
                <c:pt idx="6045">
                  <c:v>4</c:v>
                </c:pt>
                <c:pt idx="6046">
                  <c:v>4</c:v>
                </c:pt>
                <c:pt idx="6047">
                  <c:v>4</c:v>
                </c:pt>
                <c:pt idx="6048">
                  <c:v>4</c:v>
                </c:pt>
                <c:pt idx="6049">
                  <c:v>4</c:v>
                </c:pt>
                <c:pt idx="6050">
                  <c:v>4</c:v>
                </c:pt>
                <c:pt idx="6051">
                  <c:v>4</c:v>
                </c:pt>
                <c:pt idx="6052">
                  <c:v>5</c:v>
                </c:pt>
                <c:pt idx="6053">
                  <c:v>5</c:v>
                </c:pt>
                <c:pt idx="6054">
                  <c:v>4</c:v>
                </c:pt>
                <c:pt idx="6055">
                  <c:v>5</c:v>
                </c:pt>
                <c:pt idx="6056">
                  <c:v>5</c:v>
                </c:pt>
                <c:pt idx="6057">
                  <c:v>5</c:v>
                </c:pt>
                <c:pt idx="6058">
                  <c:v>5</c:v>
                </c:pt>
                <c:pt idx="6059">
                  <c:v>4</c:v>
                </c:pt>
                <c:pt idx="6060">
                  <c:v>4</c:v>
                </c:pt>
                <c:pt idx="6061">
                  <c:v>5</c:v>
                </c:pt>
                <c:pt idx="6062">
                  <c:v>4</c:v>
                </c:pt>
                <c:pt idx="6063">
                  <c:v>5</c:v>
                </c:pt>
                <c:pt idx="6064">
                  <c:v>4</c:v>
                </c:pt>
                <c:pt idx="6065">
                  <c:v>4</c:v>
                </c:pt>
                <c:pt idx="6066">
                  <c:v>5</c:v>
                </c:pt>
                <c:pt idx="6067">
                  <c:v>5</c:v>
                </c:pt>
                <c:pt idx="6068">
                  <c:v>4</c:v>
                </c:pt>
                <c:pt idx="6069">
                  <c:v>5</c:v>
                </c:pt>
                <c:pt idx="6070">
                  <c:v>4</c:v>
                </c:pt>
                <c:pt idx="6071">
                  <c:v>4</c:v>
                </c:pt>
                <c:pt idx="6072">
                  <c:v>5</c:v>
                </c:pt>
                <c:pt idx="6073">
                  <c:v>4</c:v>
                </c:pt>
                <c:pt idx="6074">
                  <c:v>5</c:v>
                </c:pt>
                <c:pt idx="6075">
                  <c:v>5</c:v>
                </c:pt>
                <c:pt idx="6076">
                  <c:v>5</c:v>
                </c:pt>
                <c:pt idx="6077">
                  <c:v>5</c:v>
                </c:pt>
                <c:pt idx="6078">
                  <c:v>4</c:v>
                </c:pt>
                <c:pt idx="6079">
                  <c:v>4</c:v>
                </c:pt>
                <c:pt idx="6080">
                  <c:v>5</c:v>
                </c:pt>
                <c:pt idx="6081">
                  <c:v>4</c:v>
                </c:pt>
                <c:pt idx="6082">
                  <c:v>4</c:v>
                </c:pt>
                <c:pt idx="6083">
                  <c:v>4</c:v>
                </c:pt>
                <c:pt idx="6084">
                  <c:v>5</c:v>
                </c:pt>
                <c:pt idx="6085">
                  <c:v>5</c:v>
                </c:pt>
                <c:pt idx="6086">
                  <c:v>5</c:v>
                </c:pt>
                <c:pt idx="6087">
                  <c:v>5</c:v>
                </c:pt>
                <c:pt idx="6088">
                  <c:v>5</c:v>
                </c:pt>
                <c:pt idx="6089">
                  <c:v>4</c:v>
                </c:pt>
                <c:pt idx="6090">
                  <c:v>5</c:v>
                </c:pt>
                <c:pt idx="6091">
                  <c:v>5</c:v>
                </c:pt>
                <c:pt idx="6092">
                  <c:v>4</c:v>
                </c:pt>
                <c:pt idx="6093">
                  <c:v>4</c:v>
                </c:pt>
                <c:pt idx="6094">
                  <c:v>4</c:v>
                </c:pt>
                <c:pt idx="6095">
                  <c:v>4</c:v>
                </c:pt>
                <c:pt idx="6096">
                  <c:v>4</c:v>
                </c:pt>
                <c:pt idx="6097">
                  <c:v>4</c:v>
                </c:pt>
                <c:pt idx="6098">
                  <c:v>4</c:v>
                </c:pt>
                <c:pt idx="6099">
                  <c:v>4</c:v>
                </c:pt>
                <c:pt idx="6100">
                  <c:v>4</c:v>
                </c:pt>
                <c:pt idx="6101">
                  <c:v>4</c:v>
                </c:pt>
                <c:pt idx="6102">
                  <c:v>4</c:v>
                </c:pt>
                <c:pt idx="6103">
                  <c:v>4</c:v>
                </c:pt>
                <c:pt idx="6104">
                  <c:v>4</c:v>
                </c:pt>
                <c:pt idx="6105">
                  <c:v>4</c:v>
                </c:pt>
                <c:pt idx="6106">
                  <c:v>4</c:v>
                </c:pt>
                <c:pt idx="6107">
                  <c:v>4</c:v>
                </c:pt>
                <c:pt idx="6108">
                  <c:v>4</c:v>
                </c:pt>
                <c:pt idx="6109">
                  <c:v>4</c:v>
                </c:pt>
                <c:pt idx="6110">
                  <c:v>4</c:v>
                </c:pt>
                <c:pt idx="6111">
                  <c:v>4</c:v>
                </c:pt>
                <c:pt idx="6112">
                  <c:v>4</c:v>
                </c:pt>
                <c:pt idx="6113">
                  <c:v>4</c:v>
                </c:pt>
                <c:pt idx="6114">
                  <c:v>4</c:v>
                </c:pt>
                <c:pt idx="6115">
                  <c:v>4</c:v>
                </c:pt>
                <c:pt idx="6116">
                  <c:v>4</c:v>
                </c:pt>
                <c:pt idx="6117">
                  <c:v>4</c:v>
                </c:pt>
                <c:pt idx="6118">
                  <c:v>4</c:v>
                </c:pt>
                <c:pt idx="6119">
                  <c:v>4</c:v>
                </c:pt>
                <c:pt idx="6120">
                  <c:v>4</c:v>
                </c:pt>
                <c:pt idx="6121">
                  <c:v>4</c:v>
                </c:pt>
                <c:pt idx="6122">
                  <c:v>4</c:v>
                </c:pt>
                <c:pt idx="6123">
                  <c:v>4</c:v>
                </c:pt>
                <c:pt idx="6124">
                  <c:v>4</c:v>
                </c:pt>
                <c:pt idx="6125">
                  <c:v>4</c:v>
                </c:pt>
                <c:pt idx="6126">
                  <c:v>4</c:v>
                </c:pt>
                <c:pt idx="6127">
                  <c:v>4</c:v>
                </c:pt>
                <c:pt idx="6128">
                  <c:v>4</c:v>
                </c:pt>
                <c:pt idx="6129">
                  <c:v>4</c:v>
                </c:pt>
                <c:pt idx="6130">
                  <c:v>4</c:v>
                </c:pt>
                <c:pt idx="6131">
                  <c:v>4</c:v>
                </c:pt>
                <c:pt idx="6132">
                  <c:v>4</c:v>
                </c:pt>
                <c:pt idx="6133">
                  <c:v>4</c:v>
                </c:pt>
                <c:pt idx="6134">
                  <c:v>4</c:v>
                </c:pt>
                <c:pt idx="6135">
                  <c:v>4</c:v>
                </c:pt>
                <c:pt idx="6136">
                  <c:v>4</c:v>
                </c:pt>
                <c:pt idx="6137">
                  <c:v>4</c:v>
                </c:pt>
                <c:pt idx="6138">
                  <c:v>4</c:v>
                </c:pt>
                <c:pt idx="6139">
                  <c:v>4</c:v>
                </c:pt>
                <c:pt idx="6140">
                  <c:v>4</c:v>
                </c:pt>
                <c:pt idx="6141">
                  <c:v>4</c:v>
                </c:pt>
                <c:pt idx="6142">
                  <c:v>4</c:v>
                </c:pt>
                <c:pt idx="6143">
                  <c:v>4</c:v>
                </c:pt>
                <c:pt idx="6144">
                  <c:v>4</c:v>
                </c:pt>
                <c:pt idx="6145">
                  <c:v>4</c:v>
                </c:pt>
                <c:pt idx="6146">
                  <c:v>4</c:v>
                </c:pt>
                <c:pt idx="6147">
                  <c:v>4</c:v>
                </c:pt>
                <c:pt idx="6148">
                  <c:v>4</c:v>
                </c:pt>
                <c:pt idx="6149">
                  <c:v>4</c:v>
                </c:pt>
                <c:pt idx="6150">
                  <c:v>4</c:v>
                </c:pt>
                <c:pt idx="6151">
                  <c:v>4</c:v>
                </c:pt>
                <c:pt idx="6152">
                  <c:v>4</c:v>
                </c:pt>
                <c:pt idx="6153">
                  <c:v>4</c:v>
                </c:pt>
                <c:pt idx="6154">
                  <c:v>4</c:v>
                </c:pt>
                <c:pt idx="6155">
                  <c:v>6</c:v>
                </c:pt>
                <c:pt idx="6156">
                  <c:v>6</c:v>
                </c:pt>
                <c:pt idx="6157">
                  <c:v>6</c:v>
                </c:pt>
                <c:pt idx="6158">
                  <c:v>6</c:v>
                </c:pt>
                <c:pt idx="6159">
                  <c:v>6</c:v>
                </c:pt>
                <c:pt idx="6160">
                  <c:v>6</c:v>
                </c:pt>
                <c:pt idx="6161">
                  <c:v>6</c:v>
                </c:pt>
                <c:pt idx="6162">
                  <c:v>6</c:v>
                </c:pt>
                <c:pt idx="6163">
                  <c:v>6</c:v>
                </c:pt>
                <c:pt idx="6164">
                  <c:v>6</c:v>
                </c:pt>
                <c:pt idx="6165">
                  <c:v>6</c:v>
                </c:pt>
                <c:pt idx="6166">
                  <c:v>6</c:v>
                </c:pt>
                <c:pt idx="6167">
                  <c:v>6</c:v>
                </c:pt>
                <c:pt idx="6168">
                  <c:v>6</c:v>
                </c:pt>
                <c:pt idx="6169">
                  <c:v>6</c:v>
                </c:pt>
                <c:pt idx="6170">
                  <c:v>6</c:v>
                </c:pt>
                <c:pt idx="6171">
                  <c:v>6</c:v>
                </c:pt>
                <c:pt idx="6172">
                  <c:v>6</c:v>
                </c:pt>
                <c:pt idx="6173">
                  <c:v>6</c:v>
                </c:pt>
                <c:pt idx="6174">
                  <c:v>6</c:v>
                </c:pt>
                <c:pt idx="6175">
                  <c:v>6</c:v>
                </c:pt>
                <c:pt idx="6176">
                  <c:v>6</c:v>
                </c:pt>
                <c:pt idx="6177">
                  <c:v>6</c:v>
                </c:pt>
                <c:pt idx="6178">
                  <c:v>6</c:v>
                </c:pt>
                <c:pt idx="6179">
                  <c:v>6</c:v>
                </c:pt>
                <c:pt idx="6180">
                  <c:v>6</c:v>
                </c:pt>
                <c:pt idx="6181">
                  <c:v>6</c:v>
                </c:pt>
                <c:pt idx="6182">
                  <c:v>6</c:v>
                </c:pt>
                <c:pt idx="6183">
                  <c:v>6</c:v>
                </c:pt>
                <c:pt idx="6184">
                  <c:v>6</c:v>
                </c:pt>
                <c:pt idx="6185">
                  <c:v>6</c:v>
                </c:pt>
                <c:pt idx="6186">
                  <c:v>6</c:v>
                </c:pt>
                <c:pt idx="6187">
                  <c:v>6</c:v>
                </c:pt>
                <c:pt idx="6188">
                  <c:v>6</c:v>
                </c:pt>
                <c:pt idx="6189">
                  <c:v>6</c:v>
                </c:pt>
                <c:pt idx="6190">
                  <c:v>4</c:v>
                </c:pt>
                <c:pt idx="6191">
                  <c:v>4</c:v>
                </c:pt>
                <c:pt idx="6192">
                  <c:v>6</c:v>
                </c:pt>
                <c:pt idx="6193">
                  <c:v>4</c:v>
                </c:pt>
                <c:pt idx="6194">
                  <c:v>4</c:v>
                </c:pt>
                <c:pt idx="6195">
                  <c:v>6</c:v>
                </c:pt>
                <c:pt idx="6196">
                  <c:v>6</c:v>
                </c:pt>
                <c:pt idx="6197">
                  <c:v>4</c:v>
                </c:pt>
                <c:pt idx="6198">
                  <c:v>4</c:v>
                </c:pt>
                <c:pt idx="6199">
                  <c:v>6</c:v>
                </c:pt>
                <c:pt idx="6200">
                  <c:v>6</c:v>
                </c:pt>
                <c:pt idx="6201">
                  <c:v>6</c:v>
                </c:pt>
                <c:pt idx="6202">
                  <c:v>6</c:v>
                </c:pt>
                <c:pt idx="6203">
                  <c:v>6</c:v>
                </c:pt>
                <c:pt idx="6204">
                  <c:v>4</c:v>
                </c:pt>
                <c:pt idx="6205">
                  <c:v>4</c:v>
                </c:pt>
                <c:pt idx="6206">
                  <c:v>6</c:v>
                </c:pt>
                <c:pt idx="6207">
                  <c:v>4</c:v>
                </c:pt>
                <c:pt idx="6208">
                  <c:v>6</c:v>
                </c:pt>
                <c:pt idx="6209">
                  <c:v>4</c:v>
                </c:pt>
                <c:pt idx="6210">
                  <c:v>6</c:v>
                </c:pt>
                <c:pt idx="6211">
                  <c:v>6</c:v>
                </c:pt>
                <c:pt idx="6212">
                  <c:v>6</c:v>
                </c:pt>
                <c:pt idx="6213">
                  <c:v>6</c:v>
                </c:pt>
                <c:pt idx="6214">
                  <c:v>4</c:v>
                </c:pt>
                <c:pt idx="6215">
                  <c:v>6</c:v>
                </c:pt>
                <c:pt idx="6216">
                  <c:v>4</c:v>
                </c:pt>
                <c:pt idx="6217">
                  <c:v>4</c:v>
                </c:pt>
                <c:pt idx="6218">
                  <c:v>4</c:v>
                </c:pt>
                <c:pt idx="6219">
                  <c:v>4</c:v>
                </c:pt>
                <c:pt idx="6220">
                  <c:v>4</c:v>
                </c:pt>
                <c:pt idx="6221">
                  <c:v>4</c:v>
                </c:pt>
                <c:pt idx="6222">
                  <c:v>4</c:v>
                </c:pt>
                <c:pt idx="6223">
                  <c:v>4</c:v>
                </c:pt>
                <c:pt idx="6224">
                  <c:v>4</c:v>
                </c:pt>
                <c:pt idx="6225">
                  <c:v>4</c:v>
                </c:pt>
                <c:pt idx="6226">
                  <c:v>4</c:v>
                </c:pt>
                <c:pt idx="6227">
                  <c:v>4</c:v>
                </c:pt>
                <c:pt idx="6228">
                  <c:v>4</c:v>
                </c:pt>
                <c:pt idx="6229">
                  <c:v>4</c:v>
                </c:pt>
                <c:pt idx="6230">
                  <c:v>4</c:v>
                </c:pt>
                <c:pt idx="6231">
                  <c:v>4</c:v>
                </c:pt>
                <c:pt idx="6232">
                  <c:v>4</c:v>
                </c:pt>
                <c:pt idx="6233">
                  <c:v>4</c:v>
                </c:pt>
                <c:pt idx="6234">
                  <c:v>4</c:v>
                </c:pt>
                <c:pt idx="6235">
                  <c:v>4</c:v>
                </c:pt>
                <c:pt idx="6236">
                  <c:v>4</c:v>
                </c:pt>
                <c:pt idx="6237">
                  <c:v>4</c:v>
                </c:pt>
                <c:pt idx="6238">
                  <c:v>4</c:v>
                </c:pt>
                <c:pt idx="6239">
                  <c:v>4</c:v>
                </c:pt>
                <c:pt idx="6240">
                  <c:v>4</c:v>
                </c:pt>
                <c:pt idx="6241">
                  <c:v>4</c:v>
                </c:pt>
                <c:pt idx="6242">
                  <c:v>4</c:v>
                </c:pt>
                <c:pt idx="6243">
                  <c:v>4</c:v>
                </c:pt>
                <c:pt idx="6244">
                  <c:v>4</c:v>
                </c:pt>
                <c:pt idx="6245">
                  <c:v>4</c:v>
                </c:pt>
                <c:pt idx="6246">
                  <c:v>4</c:v>
                </c:pt>
                <c:pt idx="6247">
                  <c:v>3</c:v>
                </c:pt>
                <c:pt idx="6248">
                  <c:v>3</c:v>
                </c:pt>
                <c:pt idx="6249">
                  <c:v>3</c:v>
                </c:pt>
                <c:pt idx="6250">
                  <c:v>3</c:v>
                </c:pt>
                <c:pt idx="6251">
                  <c:v>3</c:v>
                </c:pt>
                <c:pt idx="6252">
                  <c:v>3</c:v>
                </c:pt>
                <c:pt idx="6253">
                  <c:v>3</c:v>
                </c:pt>
                <c:pt idx="6254">
                  <c:v>3</c:v>
                </c:pt>
                <c:pt idx="6255">
                  <c:v>3</c:v>
                </c:pt>
                <c:pt idx="6256">
                  <c:v>3</c:v>
                </c:pt>
                <c:pt idx="6257">
                  <c:v>6</c:v>
                </c:pt>
                <c:pt idx="6258">
                  <c:v>6</c:v>
                </c:pt>
                <c:pt idx="6259">
                  <c:v>8</c:v>
                </c:pt>
                <c:pt idx="6260">
                  <c:v>8</c:v>
                </c:pt>
                <c:pt idx="6261">
                  <c:v>6</c:v>
                </c:pt>
                <c:pt idx="6262">
                  <c:v>8</c:v>
                </c:pt>
                <c:pt idx="6263">
                  <c:v>6</c:v>
                </c:pt>
                <c:pt idx="6264">
                  <c:v>4</c:v>
                </c:pt>
                <c:pt idx="6265">
                  <c:v>4</c:v>
                </c:pt>
                <c:pt idx="6266">
                  <c:v>4</c:v>
                </c:pt>
                <c:pt idx="6267">
                  <c:v>4</c:v>
                </c:pt>
                <c:pt idx="6268">
                  <c:v>4</c:v>
                </c:pt>
                <c:pt idx="6269">
                  <c:v>4</c:v>
                </c:pt>
                <c:pt idx="6270">
                  <c:v>4</c:v>
                </c:pt>
                <c:pt idx="6271">
                  <c:v>4</c:v>
                </c:pt>
                <c:pt idx="6272">
                  <c:v>4</c:v>
                </c:pt>
                <c:pt idx="6273">
                  <c:v>4</c:v>
                </c:pt>
                <c:pt idx="6274">
                  <c:v>4</c:v>
                </c:pt>
                <c:pt idx="6275">
                  <c:v>4</c:v>
                </c:pt>
                <c:pt idx="6276">
                  <c:v>4</c:v>
                </c:pt>
                <c:pt idx="6277">
                  <c:v>4</c:v>
                </c:pt>
                <c:pt idx="6278">
                  <c:v>4</c:v>
                </c:pt>
                <c:pt idx="6279">
                  <c:v>4</c:v>
                </c:pt>
                <c:pt idx="6280">
                  <c:v>4</c:v>
                </c:pt>
                <c:pt idx="6281">
                  <c:v>4</c:v>
                </c:pt>
                <c:pt idx="6282">
                  <c:v>4</c:v>
                </c:pt>
                <c:pt idx="6283">
                  <c:v>4</c:v>
                </c:pt>
                <c:pt idx="6284">
                  <c:v>4</c:v>
                </c:pt>
                <c:pt idx="6285">
                  <c:v>4</c:v>
                </c:pt>
                <c:pt idx="6286">
                  <c:v>4</c:v>
                </c:pt>
                <c:pt idx="6287">
                  <c:v>4</c:v>
                </c:pt>
                <c:pt idx="6288">
                  <c:v>4</c:v>
                </c:pt>
                <c:pt idx="6289">
                  <c:v>4</c:v>
                </c:pt>
                <c:pt idx="6290">
                  <c:v>4</c:v>
                </c:pt>
                <c:pt idx="6291">
                  <c:v>4</c:v>
                </c:pt>
                <c:pt idx="6292">
                  <c:v>4</c:v>
                </c:pt>
                <c:pt idx="6293">
                  <c:v>4</c:v>
                </c:pt>
                <c:pt idx="6294">
                  <c:v>4</c:v>
                </c:pt>
                <c:pt idx="6295">
                  <c:v>4</c:v>
                </c:pt>
                <c:pt idx="6296">
                  <c:v>4</c:v>
                </c:pt>
                <c:pt idx="6297">
                  <c:v>6</c:v>
                </c:pt>
                <c:pt idx="6298">
                  <c:v>6</c:v>
                </c:pt>
                <c:pt idx="6299">
                  <c:v>6</c:v>
                </c:pt>
                <c:pt idx="6300">
                  <c:v>4</c:v>
                </c:pt>
                <c:pt idx="6301">
                  <c:v>6</c:v>
                </c:pt>
                <c:pt idx="6302">
                  <c:v>6</c:v>
                </c:pt>
                <c:pt idx="6303">
                  <c:v>6</c:v>
                </c:pt>
                <c:pt idx="6304">
                  <c:v>6</c:v>
                </c:pt>
                <c:pt idx="6305">
                  <c:v>6</c:v>
                </c:pt>
                <c:pt idx="6306">
                  <c:v>6</c:v>
                </c:pt>
                <c:pt idx="6307">
                  <c:v>6</c:v>
                </c:pt>
                <c:pt idx="6308">
                  <c:v>6</c:v>
                </c:pt>
                <c:pt idx="6309">
                  <c:v>6</c:v>
                </c:pt>
                <c:pt idx="6310">
                  <c:v>6</c:v>
                </c:pt>
                <c:pt idx="6311">
                  <c:v>6</c:v>
                </c:pt>
                <c:pt idx="6312">
                  <c:v>6</c:v>
                </c:pt>
                <c:pt idx="6313">
                  <c:v>6</c:v>
                </c:pt>
                <c:pt idx="6314">
                  <c:v>6</c:v>
                </c:pt>
                <c:pt idx="6315">
                  <c:v>6</c:v>
                </c:pt>
                <c:pt idx="6316">
                  <c:v>4</c:v>
                </c:pt>
                <c:pt idx="6317">
                  <c:v>4</c:v>
                </c:pt>
                <c:pt idx="6318">
                  <c:v>4</c:v>
                </c:pt>
                <c:pt idx="6319">
                  <c:v>4</c:v>
                </c:pt>
                <c:pt idx="6320">
                  <c:v>4</c:v>
                </c:pt>
                <c:pt idx="6321">
                  <c:v>4</c:v>
                </c:pt>
                <c:pt idx="6322">
                  <c:v>4</c:v>
                </c:pt>
                <c:pt idx="6323">
                  <c:v>4</c:v>
                </c:pt>
                <c:pt idx="6324">
                  <c:v>4</c:v>
                </c:pt>
                <c:pt idx="6325">
                  <c:v>4</c:v>
                </c:pt>
                <c:pt idx="6326">
                  <c:v>4</c:v>
                </c:pt>
                <c:pt idx="6327">
                  <c:v>4</c:v>
                </c:pt>
                <c:pt idx="6328">
                  <c:v>4</c:v>
                </c:pt>
                <c:pt idx="6329">
                  <c:v>4</c:v>
                </c:pt>
                <c:pt idx="6330">
                  <c:v>4</c:v>
                </c:pt>
                <c:pt idx="6331">
                  <c:v>4</c:v>
                </c:pt>
                <c:pt idx="6332">
                  <c:v>4</c:v>
                </c:pt>
                <c:pt idx="6333">
                  <c:v>4</c:v>
                </c:pt>
                <c:pt idx="6334">
                  <c:v>4</c:v>
                </c:pt>
                <c:pt idx="6335">
                  <c:v>4</c:v>
                </c:pt>
                <c:pt idx="6336">
                  <c:v>4</c:v>
                </c:pt>
                <c:pt idx="6337">
                  <c:v>4</c:v>
                </c:pt>
                <c:pt idx="6338">
                  <c:v>4</c:v>
                </c:pt>
                <c:pt idx="6339">
                  <c:v>4</c:v>
                </c:pt>
                <c:pt idx="6340">
                  <c:v>4</c:v>
                </c:pt>
                <c:pt idx="6341">
                  <c:v>4</c:v>
                </c:pt>
                <c:pt idx="6342">
                  <c:v>4</c:v>
                </c:pt>
                <c:pt idx="6343">
                  <c:v>4</c:v>
                </c:pt>
                <c:pt idx="6344">
                  <c:v>4</c:v>
                </c:pt>
                <c:pt idx="6345">
                  <c:v>4</c:v>
                </c:pt>
                <c:pt idx="6346">
                  <c:v>4</c:v>
                </c:pt>
                <c:pt idx="6347">
                  <c:v>8</c:v>
                </c:pt>
                <c:pt idx="6348">
                  <c:v>8</c:v>
                </c:pt>
                <c:pt idx="6349">
                  <c:v>8</c:v>
                </c:pt>
                <c:pt idx="6350">
                  <c:v>12</c:v>
                </c:pt>
                <c:pt idx="6351">
                  <c:v>12</c:v>
                </c:pt>
                <c:pt idx="6352">
                  <c:v>4</c:v>
                </c:pt>
                <c:pt idx="6353">
                  <c:v>4</c:v>
                </c:pt>
                <c:pt idx="6354">
                  <c:v>4</c:v>
                </c:pt>
                <c:pt idx="6355">
                  <c:v>4</c:v>
                </c:pt>
                <c:pt idx="6356">
                  <c:v>4</c:v>
                </c:pt>
                <c:pt idx="6357">
                  <c:v>4</c:v>
                </c:pt>
                <c:pt idx="6358">
                  <c:v>4</c:v>
                </c:pt>
                <c:pt idx="6359">
                  <c:v>4</c:v>
                </c:pt>
                <c:pt idx="6360">
                  <c:v>4</c:v>
                </c:pt>
                <c:pt idx="6361">
                  <c:v>4</c:v>
                </c:pt>
                <c:pt idx="6362">
                  <c:v>4</c:v>
                </c:pt>
                <c:pt idx="6363">
                  <c:v>4</c:v>
                </c:pt>
                <c:pt idx="6364">
                  <c:v>6</c:v>
                </c:pt>
                <c:pt idx="6365">
                  <c:v>6</c:v>
                </c:pt>
                <c:pt idx="6366">
                  <c:v>4</c:v>
                </c:pt>
                <c:pt idx="6367">
                  <c:v>6</c:v>
                </c:pt>
                <c:pt idx="6368">
                  <c:v>4</c:v>
                </c:pt>
                <c:pt idx="6369">
                  <c:v>6</c:v>
                </c:pt>
                <c:pt idx="6370">
                  <c:v>4</c:v>
                </c:pt>
                <c:pt idx="6371">
                  <c:v>6</c:v>
                </c:pt>
                <c:pt idx="6372">
                  <c:v>6</c:v>
                </c:pt>
                <c:pt idx="6373">
                  <c:v>6</c:v>
                </c:pt>
                <c:pt idx="6374">
                  <c:v>6</c:v>
                </c:pt>
                <c:pt idx="6375">
                  <c:v>6</c:v>
                </c:pt>
                <c:pt idx="6376">
                  <c:v>4</c:v>
                </c:pt>
                <c:pt idx="6377">
                  <c:v>4</c:v>
                </c:pt>
                <c:pt idx="6378">
                  <c:v>4</c:v>
                </c:pt>
                <c:pt idx="6379">
                  <c:v>4</c:v>
                </c:pt>
                <c:pt idx="6380">
                  <c:v>4</c:v>
                </c:pt>
                <c:pt idx="6381">
                  <c:v>4</c:v>
                </c:pt>
                <c:pt idx="6382">
                  <c:v>4</c:v>
                </c:pt>
                <c:pt idx="6383">
                  <c:v>4</c:v>
                </c:pt>
                <c:pt idx="6384">
                  <c:v>4</c:v>
                </c:pt>
                <c:pt idx="6385">
                  <c:v>0</c:v>
                </c:pt>
                <c:pt idx="6386">
                  <c:v>0</c:v>
                </c:pt>
                <c:pt idx="6387">
                  <c:v>0</c:v>
                </c:pt>
                <c:pt idx="6388">
                  <c:v>0</c:v>
                </c:pt>
                <c:pt idx="6389">
                  <c:v>0</c:v>
                </c:pt>
                <c:pt idx="6390">
                  <c:v>0</c:v>
                </c:pt>
                <c:pt idx="6391">
                  <c:v>0</c:v>
                </c:pt>
                <c:pt idx="6392">
                  <c:v>0</c:v>
                </c:pt>
                <c:pt idx="6393">
                  <c:v>0</c:v>
                </c:pt>
                <c:pt idx="6394">
                  <c:v>0</c:v>
                </c:pt>
                <c:pt idx="6395">
                  <c:v>4</c:v>
                </c:pt>
                <c:pt idx="6396">
                  <c:v>6</c:v>
                </c:pt>
                <c:pt idx="6397">
                  <c:v>4</c:v>
                </c:pt>
                <c:pt idx="6398">
                  <c:v>4</c:v>
                </c:pt>
                <c:pt idx="6399">
                  <c:v>4</c:v>
                </c:pt>
                <c:pt idx="6400">
                  <c:v>4</c:v>
                </c:pt>
                <c:pt idx="6401">
                  <c:v>4</c:v>
                </c:pt>
                <c:pt idx="6402">
                  <c:v>4</c:v>
                </c:pt>
                <c:pt idx="6403">
                  <c:v>4</c:v>
                </c:pt>
                <c:pt idx="6404">
                  <c:v>6</c:v>
                </c:pt>
                <c:pt idx="6405">
                  <c:v>4</c:v>
                </c:pt>
                <c:pt idx="6406">
                  <c:v>4</c:v>
                </c:pt>
                <c:pt idx="6407">
                  <c:v>4</c:v>
                </c:pt>
                <c:pt idx="6408">
                  <c:v>4</c:v>
                </c:pt>
                <c:pt idx="6409">
                  <c:v>6</c:v>
                </c:pt>
                <c:pt idx="6410">
                  <c:v>4</c:v>
                </c:pt>
                <c:pt idx="6411">
                  <c:v>4</c:v>
                </c:pt>
                <c:pt idx="6412">
                  <c:v>4</c:v>
                </c:pt>
                <c:pt idx="6413">
                  <c:v>4</c:v>
                </c:pt>
                <c:pt idx="6414">
                  <c:v>6</c:v>
                </c:pt>
                <c:pt idx="6415">
                  <c:v>6</c:v>
                </c:pt>
                <c:pt idx="6416">
                  <c:v>6</c:v>
                </c:pt>
                <c:pt idx="6417">
                  <c:v>6</c:v>
                </c:pt>
                <c:pt idx="6418">
                  <c:v>6</c:v>
                </c:pt>
                <c:pt idx="6419">
                  <c:v>6</c:v>
                </c:pt>
                <c:pt idx="6420">
                  <c:v>6</c:v>
                </c:pt>
                <c:pt idx="6421">
                  <c:v>6</c:v>
                </c:pt>
                <c:pt idx="6422">
                  <c:v>6</c:v>
                </c:pt>
                <c:pt idx="6423">
                  <c:v>6</c:v>
                </c:pt>
                <c:pt idx="6424">
                  <c:v>6</c:v>
                </c:pt>
                <c:pt idx="6425">
                  <c:v>6</c:v>
                </c:pt>
                <c:pt idx="6426">
                  <c:v>6</c:v>
                </c:pt>
                <c:pt idx="6427">
                  <c:v>6</c:v>
                </c:pt>
                <c:pt idx="6428">
                  <c:v>6</c:v>
                </c:pt>
                <c:pt idx="6429">
                  <c:v>6</c:v>
                </c:pt>
                <c:pt idx="6430">
                  <c:v>6</c:v>
                </c:pt>
                <c:pt idx="6431">
                  <c:v>6</c:v>
                </c:pt>
                <c:pt idx="6432">
                  <c:v>6</c:v>
                </c:pt>
                <c:pt idx="6433">
                  <c:v>6</c:v>
                </c:pt>
                <c:pt idx="6434">
                  <c:v>6</c:v>
                </c:pt>
                <c:pt idx="6435">
                  <c:v>6</c:v>
                </c:pt>
                <c:pt idx="6436">
                  <c:v>6</c:v>
                </c:pt>
                <c:pt idx="6437">
                  <c:v>6</c:v>
                </c:pt>
                <c:pt idx="6438">
                  <c:v>10</c:v>
                </c:pt>
                <c:pt idx="6439">
                  <c:v>6</c:v>
                </c:pt>
                <c:pt idx="6440">
                  <c:v>6</c:v>
                </c:pt>
                <c:pt idx="6441">
                  <c:v>6</c:v>
                </c:pt>
                <c:pt idx="6442">
                  <c:v>4</c:v>
                </c:pt>
                <c:pt idx="6443">
                  <c:v>4</c:v>
                </c:pt>
                <c:pt idx="6444">
                  <c:v>4</c:v>
                </c:pt>
                <c:pt idx="6445">
                  <c:v>4</c:v>
                </c:pt>
                <c:pt idx="6446">
                  <c:v>4</c:v>
                </c:pt>
                <c:pt idx="6447">
                  <c:v>4</c:v>
                </c:pt>
                <c:pt idx="6448">
                  <c:v>4</c:v>
                </c:pt>
                <c:pt idx="6449">
                  <c:v>4</c:v>
                </c:pt>
                <c:pt idx="6450">
                  <c:v>4</c:v>
                </c:pt>
                <c:pt idx="6451">
                  <c:v>4</c:v>
                </c:pt>
                <c:pt idx="6452">
                  <c:v>4</c:v>
                </c:pt>
                <c:pt idx="6453">
                  <c:v>4</c:v>
                </c:pt>
                <c:pt idx="6454">
                  <c:v>4</c:v>
                </c:pt>
                <c:pt idx="6455">
                  <c:v>4</c:v>
                </c:pt>
                <c:pt idx="6456">
                  <c:v>4</c:v>
                </c:pt>
                <c:pt idx="6457">
                  <c:v>4</c:v>
                </c:pt>
                <c:pt idx="6458">
                  <c:v>4</c:v>
                </c:pt>
                <c:pt idx="6459">
                  <c:v>4</c:v>
                </c:pt>
                <c:pt idx="6460">
                  <c:v>8</c:v>
                </c:pt>
                <c:pt idx="6461">
                  <c:v>8</c:v>
                </c:pt>
                <c:pt idx="6462">
                  <c:v>8</c:v>
                </c:pt>
                <c:pt idx="6463">
                  <c:v>6</c:v>
                </c:pt>
                <c:pt idx="6464">
                  <c:v>6</c:v>
                </c:pt>
                <c:pt idx="6465">
                  <c:v>6</c:v>
                </c:pt>
                <c:pt idx="6466">
                  <c:v>6</c:v>
                </c:pt>
                <c:pt idx="6467">
                  <c:v>6</c:v>
                </c:pt>
                <c:pt idx="6468">
                  <c:v>6</c:v>
                </c:pt>
                <c:pt idx="6469">
                  <c:v>6</c:v>
                </c:pt>
                <c:pt idx="6470">
                  <c:v>6</c:v>
                </c:pt>
                <c:pt idx="6471">
                  <c:v>6</c:v>
                </c:pt>
                <c:pt idx="6472">
                  <c:v>6</c:v>
                </c:pt>
                <c:pt idx="6473">
                  <c:v>8</c:v>
                </c:pt>
                <c:pt idx="6474">
                  <c:v>8</c:v>
                </c:pt>
                <c:pt idx="6475">
                  <c:v>8</c:v>
                </c:pt>
                <c:pt idx="6476">
                  <c:v>8</c:v>
                </c:pt>
                <c:pt idx="6477">
                  <c:v>8</c:v>
                </c:pt>
                <c:pt idx="6478">
                  <c:v>8</c:v>
                </c:pt>
                <c:pt idx="6479">
                  <c:v>8</c:v>
                </c:pt>
                <c:pt idx="6480">
                  <c:v>8</c:v>
                </c:pt>
                <c:pt idx="6481">
                  <c:v>8</c:v>
                </c:pt>
                <c:pt idx="6482">
                  <c:v>8</c:v>
                </c:pt>
                <c:pt idx="6483">
                  <c:v>8</c:v>
                </c:pt>
                <c:pt idx="6484">
                  <c:v>8</c:v>
                </c:pt>
                <c:pt idx="6485">
                  <c:v>8</c:v>
                </c:pt>
                <c:pt idx="6486">
                  <c:v>8</c:v>
                </c:pt>
                <c:pt idx="6487">
                  <c:v>8</c:v>
                </c:pt>
                <c:pt idx="6488">
                  <c:v>8</c:v>
                </c:pt>
                <c:pt idx="6489">
                  <c:v>8</c:v>
                </c:pt>
                <c:pt idx="6490">
                  <c:v>8</c:v>
                </c:pt>
                <c:pt idx="6491">
                  <c:v>8</c:v>
                </c:pt>
                <c:pt idx="6492">
                  <c:v>8</c:v>
                </c:pt>
                <c:pt idx="6493">
                  <c:v>8</c:v>
                </c:pt>
                <c:pt idx="6494">
                  <c:v>8</c:v>
                </c:pt>
                <c:pt idx="6495">
                  <c:v>8</c:v>
                </c:pt>
                <c:pt idx="6496">
                  <c:v>6</c:v>
                </c:pt>
                <c:pt idx="6497">
                  <c:v>8</c:v>
                </c:pt>
                <c:pt idx="6498">
                  <c:v>6</c:v>
                </c:pt>
                <c:pt idx="6499">
                  <c:v>8</c:v>
                </c:pt>
                <c:pt idx="6500">
                  <c:v>6</c:v>
                </c:pt>
                <c:pt idx="6501">
                  <c:v>8</c:v>
                </c:pt>
                <c:pt idx="6502">
                  <c:v>6</c:v>
                </c:pt>
                <c:pt idx="6503">
                  <c:v>6</c:v>
                </c:pt>
                <c:pt idx="6504">
                  <c:v>6</c:v>
                </c:pt>
                <c:pt idx="6505">
                  <c:v>8</c:v>
                </c:pt>
                <c:pt idx="6506">
                  <c:v>8</c:v>
                </c:pt>
                <c:pt idx="6507">
                  <c:v>6</c:v>
                </c:pt>
                <c:pt idx="6508">
                  <c:v>6</c:v>
                </c:pt>
                <c:pt idx="6509">
                  <c:v>6</c:v>
                </c:pt>
                <c:pt idx="6510">
                  <c:v>6</c:v>
                </c:pt>
                <c:pt idx="6511">
                  <c:v>6</c:v>
                </c:pt>
                <c:pt idx="6512">
                  <c:v>6</c:v>
                </c:pt>
                <c:pt idx="6513">
                  <c:v>8</c:v>
                </c:pt>
                <c:pt idx="6514">
                  <c:v>8</c:v>
                </c:pt>
                <c:pt idx="6515">
                  <c:v>8</c:v>
                </c:pt>
                <c:pt idx="6516">
                  <c:v>8</c:v>
                </c:pt>
                <c:pt idx="6517">
                  <c:v>8</c:v>
                </c:pt>
                <c:pt idx="6518">
                  <c:v>8</c:v>
                </c:pt>
                <c:pt idx="6519">
                  <c:v>8</c:v>
                </c:pt>
                <c:pt idx="6520">
                  <c:v>8</c:v>
                </c:pt>
                <c:pt idx="6521">
                  <c:v>8</c:v>
                </c:pt>
                <c:pt idx="6522">
                  <c:v>8</c:v>
                </c:pt>
                <c:pt idx="6523">
                  <c:v>8</c:v>
                </c:pt>
                <c:pt idx="6524">
                  <c:v>8</c:v>
                </c:pt>
                <c:pt idx="6525">
                  <c:v>8</c:v>
                </c:pt>
                <c:pt idx="6526">
                  <c:v>8</c:v>
                </c:pt>
                <c:pt idx="6527">
                  <c:v>6</c:v>
                </c:pt>
                <c:pt idx="6528">
                  <c:v>6</c:v>
                </c:pt>
                <c:pt idx="6529">
                  <c:v>6</c:v>
                </c:pt>
                <c:pt idx="6530">
                  <c:v>6</c:v>
                </c:pt>
                <c:pt idx="6531">
                  <c:v>6</c:v>
                </c:pt>
                <c:pt idx="6532">
                  <c:v>6</c:v>
                </c:pt>
                <c:pt idx="6533">
                  <c:v>6</c:v>
                </c:pt>
                <c:pt idx="6534">
                  <c:v>6</c:v>
                </c:pt>
                <c:pt idx="6535">
                  <c:v>6</c:v>
                </c:pt>
                <c:pt idx="6536">
                  <c:v>6</c:v>
                </c:pt>
                <c:pt idx="6537">
                  <c:v>6</c:v>
                </c:pt>
                <c:pt idx="6538">
                  <c:v>6</c:v>
                </c:pt>
                <c:pt idx="6539">
                  <c:v>8</c:v>
                </c:pt>
                <c:pt idx="6540">
                  <c:v>6</c:v>
                </c:pt>
                <c:pt idx="6541">
                  <c:v>6</c:v>
                </c:pt>
                <c:pt idx="6542">
                  <c:v>6</c:v>
                </c:pt>
                <c:pt idx="6543">
                  <c:v>6</c:v>
                </c:pt>
                <c:pt idx="6544">
                  <c:v>6</c:v>
                </c:pt>
                <c:pt idx="6545">
                  <c:v>6</c:v>
                </c:pt>
                <c:pt idx="6546">
                  <c:v>8</c:v>
                </c:pt>
                <c:pt idx="6547">
                  <c:v>6</c:v>
                </c:pt>
                <c:pt idx="6548">
                  <c:v>6</c:v>
                </c:pt>
                <c:pt idx="6549">
                  <c:v>6</c:v>
                </c:pt>
                <c:pt idx="6550">
                  <c:v>6</c:v>
                </c:pt>
                <c:pt idx="6551">
                  <c:v>6</c:v>
                </c:pt>
                <c:pt idx="6552">
                  <c:v>6</c:v>
                </c:pt>
                <c:pt idx="6553">
                  <c:v>6</c:v>
                </c:pt>
                <c:pt idx="6554">
                  <c:v>6</c:v>
                </c:pt>
                <c:pt idx="6555">
                  <c:v>6</c:v>
                </c:pt>
                <c:pt idx="6556">
                  <c:v>6</c:v>
                </c:pt>
                <c:pt idx="6557">
                  <c:v>6</c:v>
                </c:pt>
                <c:pt idx="6558">
                  <c:v>6</c:v>
                </c:pt>
                <c:pt idx="6559">
                  <c:v>6</c:v>
                </c:pt>
                <c:pt idx="6560">
                  <c:v>8</c:v>
                </c:pt>
                <c:pt idx="6561">
                  <c:v>8</c:v>
                </c:pt>
                <c:pt idx="6562">
                  <c:v>8</c:v>
                </c:pt>
                <c:pt idx="6563">
                  <c:v>8</c:v>
                </c:pt>
                <c:pt idx="6564">
                  <c:v>8</c:v>
                </c:pt>
                <c:pt idx="6565">
                  <c:v>8</c:v>
                </c:pt>
                <c:pt idx="6566">
                  <c:v>6</c:v>
                </c:pt>
                <c:pt idx="6567">
                  <c:v>8</c:v>
                </c:pt>
                <c:pt idx="6568">
                  <c:v>8</c:v>
                </c:pt>
                <c:pt idx="6569">
                  <c:v>6</c:v>
                </c:pt>
                <c:pt idx="6570">
                  <c:v>6</c:v>
                </c:pt>
                <c:pt idx="6571">
                  <c:v>8</c:v>
                </c:pt>
                <c:pt idx="6572">
                  <c:v>6</c:v>
                </c:pt>
                <c:pt idx="6573">
                  <c:v>6</c:v>
                </c:pt>
                <c:pt idx="6574">
                  <c:v>8</c:v>
                </c:pt>
                <c:pt idx="6575">
                  <c:v>6</c:v>
                </c:pt>
                <c:pt idx="6576">
                  <c:v>6</c:v>
                </c:pt>
                <c:pt idx="6577">
                  <c:v>6</c:v>
                </c:pt>
                <c:pt idx="6578">
                  <c:v>4</c:v>
                </c:pt>
                <c:pt idx="6579">
                  <c:v>8</c:v>
                </c:pt>
                <c:pt idx="6580">
                  <c:v>6</c:v>
                </c:pt>
                <c:pt idx="6581">
                  <c:v>6</c:v>
                </c:pt>
                <c:pt idx="6582">
                  <c:v>6</c:v>
                </c:pt>
                <c:pt idx="6583">
                  <c:v>6</c:v>
                </c:pt>
                <c:pt idx="6584">
                  <c:v>6</c:v>
                </c:pt>
                <c:pt idx="6585">
                  <c:v>6</c:v>
                </c:pt>
                <c:pt idx="6586">
                  <c:v>6</c:v>
                </c:pt>
                <c:pt idx="6587">
                  <c:v>6</c:v>
                </c:pt>
                <c:pt idx="6588">
                  <c:v>6</c:v>
                </c:pt>
                <c:pt idx="6589">
                  <c:v>6</c:v>
                </c:pt>
                <c:pt idx="6590">
                  <c:v>6</c:v>
                </c:pt>
                <c:pt idx="6591">
                  <c:v>6</c:v>
                </c:pt>
                <c:pt idx="6592">
                  <c:v>6</c:v>
                </c:pt>
                <c:pt idx="6593">
                  <c:v>6</c:v>
                </c:pt>
                <c:pt idx="6594">
                  <c:v>6</c:v>
                </c:pt>
                <c:pt idx="6595">
                  <c:v>6</c:v>
                </c:pt>
                <c:pt idx="6596">
                  <c:v>6</c:v>
                </c:pt>
                <c:pt idx="6597">
                  <c:v>6</c:v>
                </c:pt>
                <c:pt idx="6598">
                  <c:v>6</c:v>
                </c:pt>
                <c:pt idx="6599">
                  <c:v>6</c:v>
                </c:pt>
                <c:pt idx="6600">
                  <c:v>8</c:v>
                </c:pt>
                <c:pt idx="6601">
                  <c:v>8</c:v>
                </c:pt>
                <c:pt idx="6602">
                  <c:v>8</c:v>
                </c:pt>
                <c:pt idx="6603">
                  <c:v>8</c:v>
                </c:pt>
                <c:pt idx="6604">
                  <c:v>8</c:v>
                </c:pt>
                <c:pt idx="6605">
                  <c:v>8</c:v>
                </c:pt>
                <c:pt idx="6606">
                  <c:v>6</c:v>
                </c:pt>
                <c:pt idx="6607">
                  <c:v>6</c:v>
                </c:pt>
                <c:pt idx="6608">
                  <c:v>6</c:v>
                </c:pt>
                <c:pt idx="6609">
                  <c:v>6</c:v>
                </c:pt>
                <c:pt idx="6610">
                  <c:v>6</c:v>
                </c:pt>
                <c:pt idx="6611">
                  <c:v>6</c:v>
                </c:pt>
                <c:pt idx="6612">
                  <c:v>8</c:v>
                </c:pt>
                <c:pt idx="6613">
                  <c:v>8</c:v>
                </c:pt>
                <c:pt idx="6614">
                  <c:v>8</c:v>
                </c:pt>
                <c:pt idx="6615">
                  <c:v>8</c:v>
                </c:pt>
                <c:pt idx="6616">
                  <c:v>8</c:v>
                </c:pt>
                <c:pt idx="6617">
                  <c:v>8</c:v>
                </c:pt>
                <c:pt idx="6618">
                  <c:v>8</c:v>
                </c:pt>
                <c:pt idx="6619">
                  <c:v>8</c:v>
                </c:pt>
                <c:pt idx="6620">
                  <c:v>8</c:v>
                </c:pt>
                <c:pt idx="6621">
                  <c:v>8</c:v>
                </c:pt>
                <c:pt idx="6622">
                  <c:v>8</c:v>
                </c:pt>
                <c:pt idx="6623">
                  <c:v>8</c:v>
                </c:pt>
                <c:pt idx="6624">
                  <c:v>8</c:v>
                </c:pt>
                <c:pt idx="6625">
                  <c:v>8</c:v>
                </c:pt>
                <c:pt idx="6626">
                  <c:v>6</c:v>
                </c:pt>
                <c:pt idx="6627">
                  <c:v>6</c:v>
                </c:pt>
                <c:pt idx="6628">
                  <c:v>6</c:v>
                </c:pt>
                <c:pt idx="6629">
                  <c:v>6</c:v>
                </c:pt>
                <c:pt idx="6630">
                  <c:v>6</c:v>
                </c:pt>
                <c:pt idx="6631">
                  <c:v>6</c:v>
                </c:pt>
                <c:pt idx="6632">
                  <c:v>6</c:v>
                </c:pt>
                <c:pt idx="6633">
                  <c:v>4</c:v>
                </c:pt>
                <c:pt idx="6634">
                  <c:v>8</c:v>
                </c:pt>
                <c:pt idx="6635">
                  <c:v>8</c:v>
                </c:pt>
                <c:pt idx="6636">
                  <c:v>6</c:v>
                </c:pt>
                <c:pt idx="6637">
                  <c:v>6</c:v>
                </c:pt>
                <c:pt idx="6638">
                  <c:v>8</c:v>
                </c:pt>
                <c:pt idx="6639">
                  <c:v>6</c:v>
                </c:pt>
                <c:pt idx="6640">
                  <c:v>6</c:v>
                </c:pt>
                <c:pt idx="6641">
                  <c:v>8</c:v>
                </c:pt>
                <c:pt idx="6642">
                  <c:v>8</c:v>
                </c:pt>
                <c:pt idx="6643">
                  <c:v>8</c:v>
                </c:pt>
                <c:pt idx="6644">
                  <c:v>8</c:v>
                </c:pt>
                <c:pt idx="6645">
                  <c:v>8</c:v>
                </c:pt>
                <c:pt idx="6646">
                  <c:v>6</c:v>
                </c:pt>
                <c:pt idx="6647">
                  <c:v>6</c:v>
                </c:pt>
                <c:pt idx="6648">
                  <c:v>8</c:v>
                </c:pt>
                <c:pt idx="6649">
                  <c:v>6</c:v>
                </c:pt>
                <c:pt idx="6650">
                  <c:v>6</c:v>
                </c:pt>
                <c:pt idx="6651">
                  <c:v>4</c:v>
                </c:pt>
                <c:pt idx="6652">
                  <c:v>6</c:v>
                </c:pt>
                <c:pt idx="6653">
                  <c:v>4</c:v>
                </c:pt>
                <c:pt idx="6654">
                  <c:v>4</c:v>
                </c:pt>
                <c:pt idx="6655">
                  <c:v>4</c:v>
                </c:pt>
                <c:pt idx="6656">
                  <c:v>4</c:v>
                </c:pt>
                <c:pt idx="6657">
                  <c:v>4</c:v>
                </c:pt>
                <c:pt idx="6658">
                  <c:v>4</c:v>
                </c:pt>
                <c:pt idx="6659">
                  <c:v>4</c:v>
                </c:pt>
                <c:pt idx="6660">
                  <c:v>6</c:v>
                </c:pt>
                <c:pt idx="6661">
                  <c:v>6</c:v>
                </c:pt>
                <c:pt idx="6662">
                  <c:v>6</c:v>
                </c:pt>
                <c:pt idx="6663">
                  <c:v>6</c:v>
                </c:pt>
                <c:pt idx="6664">
                  <c:v>6</c:v>
                </c:pt>
                <c:pt idx="6665">
                  <c:v>6</c:v>
                </c:pt>
                <c:pt idx="6666">
                  <c:v>6</c:v>
                </c:pt>
                <c:pt idx="6667">
                  <c:v>6</c:v>
                </c:pt>
                <c:pt idx="6668">
                  <c:v>6</c:v>
                </c:pt>
                <c:pt idx="6669">
                  <c:v>6</c:v>
                </c:pt>
                <c:pt idx="6670">
                  <c:v>6</c:v>
                </c:pt>
                <c:pt idx="6671">
                  <c:v>4</c:v>
                </c:pt>
                <c:pt idx="6672">
                  <c:v>4</c:v>
                </c:pt>
                <c:pt idx="6673">
                  <c:v>4</c:v>
                </c:pt>
                <c:pt idx="6674">
                  <c:v>4</c:v>
                </c:pt>
                <c:pt idx="6675">
                  <c:v>4</c:v>
                </c:pt>
                <c:pt idx="6676">
                  <c:v>4</c:v>
                </c:pt>
                <c:pt idx="6677">
                  <c:v>4</c:v>
                </c:pt>
                <c:pt idx="6678">
                  <c:v>4</c:v>
                </c:pt>
                <c:pt idx="6679">
                  <c:v>4</c:v>
                </c:pt>
                <c:pt idx="6680">
                  <c:v>4</c:v>
                </c:pt>
                <c:pt idx="6681">
                  <c:v>4</c:v>
                </c:pt>
                <c:pt idx="6682">
                  <c:v>4</c:v>
                </c:pt>
                <c:pt idx="6683">
                  <c:v>4</c:v>
                </c:pt>
                <c:pt idx="6684">
                  <c:v>4</c:v>
                </c:pt>
                <c:pt idx="6685">
                  <c:v>4</c:v>
                </c:pt>
                <c:pt idx="6686">
                  <c:v>4</c:v>
                </c:pt>
                <c:pt idx="6687">
                  <c:v>4</c:v>
                </c:pt>
                <c:pt idx="6688">
                  <c:v>4</c:v>
                </c:pt>
                <c:pt idx="6689">
                  <c:v>4</c:v>
                </c:pt>
                <c:pt idx="6690">
                  <c:v>8</c:v>
                </c:pt>
                <c:pt idx="6691">
                  <c:v>8</c:v>
                </c:pt>
                <c:pt idx="6692">
                  <c:v>8</c:v>
                </c:pt>
                <c:pt idx="6693">
                  <c:v>8</c:v>
                </c:pt>
                <c:pt idx="6694">
                  <c:v>8</c:v>
                </c:pt>
                <c:pt idx="6695">
                  <c:v>8</c:v>
                </c:pt>
                <c:pt idx="6696">
                  <c:v>8</c:v>
                </c:pt>
                <c:pt idx="6697">
                  <c:v>8</c:v>
                </c:pt>
                <c:pt idx="6698">
                  <c:v>8</c:v>
                </c:pt>
                <c:pt idx="6699">
                  <c:v>8</c:v>
                </c:pt>
                <c:pt idx="6700">
                  <c:v>8</c:v>
                </c:pt>
                <c:pt idx="6701">
                  <c:v>8</c:v>
                </c:pt>
                <c:pt idx="6702">
                  <c:v>8</c:v>
                </c:pt>
                <c:pt idx="6703">
                  <c:v>8</c:v>
                </c:pt>
                <c:pt idx="6704">
                  <c:v>8</c:v>
                </c:pt>
                <c:pt idx="6705">
                  <c:v>8</c:v>
                </c:pt>
                <c:pt idx="6706">
                  <c:v>8</c:v>
                </c:pt>
                <c:pt idx="6707">
                  <c:v>8</c:v>
                </c:pt>
                <c:pt idx="6708">
                  <c:v>8</c:v>
                </c:pt>
                <c:pt idx="6709">
                  <c:v>8</c:v>
                </c:pt>
                <c:pt idx="6710">
                  <c:v>8</c:v>
                </c:pt>
                <c:pt idx="6711">
                  <c:v>8</c:v>
                </c:pt>
                <c:pt idx="6712">
                  <c:v>4</c:v>
                </c:pt>
                <c:pt idx="6713">
                  <c:v>4</c:v>
                </c:pt>
                <c:pt idx="6714">
                  <c:v>4</c:v>
                </c:pt>
                <c:pt idx="6715">
                  <c:v>4</c:v>
                </c:pt>
                <c:pt idx="6716">
                  <c:v>4</c:v>
                </c:pt>
                <c:pt idx="6717">
                  <c:v>4</c:v>
                </c:pt>
                <c:pt idx="6718">
                  <c:v>4</c:v>
                </c:pt>
                <c:pt idx="6719">
                  <c:v>4</c:v>
                </c:pt>
                <c:pt idx="6720">
                  <c:v>4</c:v>
                </c:pt>
                <c:pt idx="6721">
                  <c:v>4</c:v>
                </c:pt>
                <c:pt idx="6722">
                  <c:v>4</c:v>
                </c:pt>
                <c:pt idx="6723">
                  <c:v>4</c:v>
                </c:pt>
                <c:pt idx="6724">
                  <c:v>4</c:v>
                </c:pt>
                <c:pt idx="6725">
                  <c:v>4</c:v>
                </c:pt>
                <c:pt idx="6726">
                  <c:v>4</c:v>
                </c:pt>
                <c:pt idx="6727">
                  <c:v>6</c:v>
                </c:pt>
                <c:pt idx="6728">
                  <c:v>6</c:v>
                </c:pt>
                <c:pt idx="6729">
                  <c:v>6</c:v>
                </c:pt>
                <c:pt idx="6730">
                  <c:v>6</c:v>
                </c:pt>
                <c:pt idx="6731">
                  <c:v>6</c:v>
                </c:pt>
                <c:pt idx="6732">
                  <c:v>6</c:v>
                </c:pt>
                <c:pt idx="6733">
                  <c:v>6</c:v>
                </c:pt>
                <c:pt idx="6734">
                  <c:v>6</c:v>
                </c:pt>
                <c:pt idx="6735">
                  <c:v>6</c:v>
                </c:pt>
                <c:pt idx="6736">
                  <c:v>6</c:v>
                </c:pt>
                <c:pt idx="6737">
                  <c:v>6</c:v>
                </c:pt>
                <c:pt idx="6738">
                  <c:v>6</c:v>
                </c:pt>
                <c:pt idx="6739">
                  <c:v>12</c:v>
                </c:pt>
                <c:pt idx="6740">
                  <c:v>12</c:v>
                </c:pt>
                <c:pt idx="6741">
                  <c:v>4</c:v>
                </c:pt>
                <c:pt idx="6742">
                  <c:v>4</c:v>
                </c:pt>
                <c:pt idx="6743">
                  <c:v>4</c:v>
                </c:pt>
                <c:pt idx="6744">
                  <c:v>4</c:v>
                </c:pt>
                <c:pt idx="6745">
                  <c:v>4</c:v>
                </c:pt>
                <c:pt idx="6746">
                  <c:v>4</c:v>
                </c:pt>
                <c:pt idx="6747">
                  <c:v>4</c:v>
                </c:pt>
                <c:pt idx="6748">
                  <c:v>4</c:v>
                </c:pt>
                <c:pt idx="6749">
                  <c:v>4</c:v>
                </c:pt>
                <c:pt idx="6750">
                  <c:v>4</c:v>
                </c:pt>
                <c:pt idx="6751">
                  <c:v>4</c:v>
                </c:pt>
                <c:pt idx="6752">
                  <c:v>4</c:v>
                </c:pt>
                <c:pt idx="6753">
                  <c:v>6</c:v>
                </c:pt>
                <c:pt idx="6754">
                  <c:v>6</c:v>
                </c:pt>
                <c:pt idx="6755">
                  <c:v>6</c:v>
                </c:pt>
                <c:pt idx="6756">
                  <c:v>6</c:v>
                </c:pt>
                <c:pt idx="6757">
                  <c:v>6</c:v>
                </c:pt>
                <c:pt idx="6758">
                  <c:v>6</c:v>
                </c:pt>
                <c:pt idx="6759">
                  <c:v>6</c:v>
                </c:pt>
                <c:pt idx="6760">
                  <c:v>6</c:v>
                </c:pt>
                <c:pt idx="6761">
                  <c:v>6</c:v>
                </c:pt>
                <c:pt idx="6762">
                  <c:v>6</c:v>
                </c:pt>
                <c:pt idx="6763">
                  <c:v>6</c:v>
                </c:pt>
                <c:pt idx="6764">
                  <c:v>6</c:v>
                </c:pt>
                <c:pt idx="6765">
                  <c:v>6</c:v>
                </c:pt>
                <c:pt idx="6766">
                  <c:v>6</c:v>
                </c:pt>
                <c:pt idx="6767">
                  <c:v>6</c:v>
                </c:pt>
                <c:pt idx="6768">
                  <c:v>6</c:v>
                </c:pt>
                <c:pt idx="6769">
                  <c:v>6</c:v>
                </c:pt>
                <c:pt idx="6770">
                  <c:v>6</c:v>
                </c:pt>
                <c:pt idx="6771">
                  <c:v>6</c:v>
                </c:pt>
                <c:pt idx="6772">
                  <c:v>6</c:v>
                </c:pt>
                <c:pt idx="6773">
                  <c:v>6</c:v>
                </c:pt>
                <c:pt idx="6774">
                  <c:v>6</c:v>
                </c:pt>
                <c:pt idx="6775">
                  <c:v>6</c:v>
                </c:pt>
                <c:pt idx="6776">
                  <c:v>6</c:v>
                </c:pt>
                <c:pt idx="6777">
                  <c:v>6</c:v>
                </c:pt>
                <c:pt idx="6778">
                  <c:v>6</c:v>
                </c:pt>
                <c:pt idx="6779">
                  <c:v>6</c:v>
                </c:pt>
                <c:pt idx="6780">
                  <c:v>6</c:v>
                </c:pt>
                <c:pt idx="6781">
                  <c:v>6</c:v>
                </c:pt>
                <c:pt idx="6782">
                  <c:v>6</c:v>
                </c:pt>
                <c:pt idx="6783">
                  <c:v>6</c:v>
                </c:pt>
                <c:pt idx="6784">
                  <c:v>6</c:v>
                </c:pt>
                <c:pt idx="6785">
                  <c:v>6</c:v>
                </c:pt>
                <c:pt idx="6786">
                  <c:v>6</c:v>
                </c:pt>
                <c:pt idx="6787">
                  <c:v>6</c:v>
                </c:pt>
                <c:pt idx="6788">
                  <c:v>6</c:v>
                </c:pt>
                <c:pt idx="6789">
                  <c:v>6</c:v>
                </c:pt>
                <c:pt idx="6790">
                  <c:v>6</c:v>
                </c:pt>
                <c:pt idx="6791">
                  <c:v>6</c:v>
                </c:pt>
                <c:pt idx="6792">
                  <c:v>4</c:v>
                </c:pt>
                <c:pt idx="6793">
                  <c:v>4</c:v>
                </c:pt>
                <c:pt idx="6794">
                  <c:v>3</c:v>
                </c:pt>
                <c:pt idx="6795">
                  <c:v>4</c:v>
                </c:pt>
                <c:pt idx="6796">
                  <c:v>4</c:v>
                </c:pt>
                <c:pt idx="6797">
                  <c:v>4</c:v>
                </c:pt>
                <c:pt idx="6798">
                  <c:v>3</c:v>
                </c:pt>
                <c:pt idx="6799">
                  <c:v>4</c:v>
                </c:pt>
                <c:pt idx="6800">
                  <c:v>4</c:v>
                </c:pt>
                <c:pt idx="6801">
                  <c:v>4</c:v>
                </c:pt>
                <c:pt idx="6802">
                  <c:v>6</c:v>
                </c:pt>
                <c:pt idx="6803">
                  <c:v>4</c:v>
                </c:pt>
                <c:pt idx="6804">
                  <c:v>4</c:v>
                </c:pt>
                <c:pt idx="6805">
                  <c:v>4</c:v>
                </c:pt>
                <c:pt idx="6806">
                  <c:v>6</c:v>
                </c:pt>
                <c:pt idx="6807">
                  <c:v>6</c:v>
                </c:pt>
                <c:pt idx="6808">
                  <c:v>6</c:v>
                </c:pt>
                <c:pt idx="6809">
                  <c:v>6</c:v>
                </c:pt>
                <c:pt idx="6810">
                  <c:v>6</c:v>
                </c:pt>
                <c:pt idx="6811">
                  <c:v>6</c:v>
                </c:pt>
                <c:pt idx="6812">
                  <c:v>6</c:v>
                </c:pt>
                <c:pt idx="6813">
                  <c:v>6</c:v>
                </c:pt>
                <c:pt idx="6814">
                  <c:v>6</c:v>
                </c:pt>
                <c:pt idx="6815">
                  <c:v>6</c:v>
                </c:pt>
                <c:pt idx="6816">
                  <c:v>6</c:v>
                </c:pt>
                <c:pt idx="6817">
                  <c:v>6</c:v>
                </c:pt>
                <c:pt idx="6818">
                  <c:v>8</c:v>
                </c:pt>
                <c:pt idx="6819">
                  <c:v>8</c:v>
                </c:pt>
                <c:pt idx="6820">
                  <c:v>8</c:v>
                </c:pt>
                <c:pt idx="6821">
                  <c:v>6</c:v>
                </c:pt>
                <c:pt idx="6822">
                  <c:v>6</c:v>
                </c:pt>
                <c:pt idx="6823">
                  <c:v>8</c:v>
                </c:pt>
                <c:pt idx="6824">
                  <c:v>6</c:v>
                </c:pt>
                <c:pt idx="6825">
                  <c:v>3</c:v>
                </c:pt>
                <c:pt idx="6826">
                  <c:v>3</c:v>
                </c:pt>
                <c:pt idx="6827">
                  <c:v>3</c:v>
                </c:pt>
                <c:pt idx="6828">
                  <c:v>3</c:v>
                </c:pt>
                <c:pt idx="6829">
                  <c:v>3</c:v>
                </c:pt>
                <c:pt idx="6830">
                  <c:v>3</c:v>
                </c:pt>
                <c:pt idx="6831">
                  <c:v>3</c:v>
                </c:pt>
                <c:pt idx="6832">
                  <c:v>3</c:v>
                </c:pt>
                <c:pt idx="6833">
                  <c:v>3</c:v>
                </c:pt>
                <c:pt idx="6834">
                  <c:v>3</c:v>
                </c:pt>
                <c:pt idx="6835">
                  <c:v>3</c:v>
                </c:pt>
                <c:pt idx="6836">
                  <c:v>3</c:v>
                </c:pt>
                <c:pt idx="6837">
                  <c:v>3</c:v>
                </c:pt>
                <c:pt idx="6838">
                  <c:v>3</c:v>
                </c:pt>
                <c:pt idx="6839">
                  <c:v>3</c:v>
                </c:pt>
                <c:pt idx="6840">
                  <c:v>3</c:v>
                </c:pt>
                <c:pt idx="6841">
                  <c:v>3</c:v>
                </c:pt>
                <c:pt idx="6842">
                  <c:v>4</c:v>
                </c:pt>
                <c:pt idx="6843">
                  <c:v>4</c:v>
                </c:pt>
                <c:pt idx="6844">
                  <c:v>4</c:v>
                </c:pt>
                <c:pt idx="6845">
                  <c:v>4</c:v>
                </c:pt>
                <c:pt idx="6846">
                  <c:v>4</c:v>
                </c:pt>
                <c:pt idx="6847">
                  <c:v>4</c:v>
                </c:pt>
                <c:pt idx="6848">
                  <c:v>4</c:v>
                </c:pt>
                <c:pt idx="6849">
                  <c:v>4</c:v>
                </c:pt>
                <c:pt idx="6850">
                  <c:v>4</c:v>
                </c:pt>
                <c:pt idx="6851">
                  <c:v>4</c:v>
                </c:pt>
                <c:pt idx="6852">
                  <c:v>4</c:v>
                </c:pt>
                <c:pt idx="6853">
                  <c:v>4</c:v>
                </c:pt>
                <c:pt idx="6854">
                  <c:v>4</c:v>
                </c:pt>
                <c:pt idx="6855">
                  <c:v>4</c:v>
                </c:pt>
                <c:pt idx="6856">
                  <c:v>4</c:v>
                </c:pt>
                <c:pt idx="6857">
                  <c:v>4</c:v>
                </c:pt>
                <c:pt idx="6858">
                  <c:v>4</c:v>
                </c:pt>
                <c:pt idx="6859">
                  <c:v>4</c:v>
                </c:pt>
                <c:pt idx="6860">
                  <c:v>4</c:v>
                </c:pt>
                <c:pt idx="6861">
                  <c:v>4</c:v>
                </c:pt>
                <c:pt idx="6862">
                  <c:v>6</c:v>
                </c:pt>
                <c:pt idx="6863">
                  <c:v>6</c:v>
                </c:pt>
                <c:pt idx="6864">
                  <c:v>6</c:v>
                </c:pt>
                <c:pt idx="6865">
                  <c:v>6</c:v>
                </c:pt>
                <c:pt idx="6866">
                  <c:v>6</c:v>
                </c:pt>
                <c:pt idx="6867">
                  <c:v>6</c:v>
                </c:pt>
                <c:pt idx="6868">
                  <c:v>6</c:v>
                </c:pt>
                <c:pt idx="6869">
                  <c:v>6</c:v>
                </c:pt>
                <c:pt idx="6870">
                  <c:v>6</c:v>
                </c:pt>
                <c:pt idx="6871">
                  <c:v>6</c:v>
                </c:pt>
                <c:pt idx="6872">
                  <c:v>6</c:v>
                </c:pt>
                <c:pt idx="6873">
                  <c:v>6</c:v>
                </c:pt>
                <c:pt idx="6874">
                  <c:v>6</c:v>
                </c:pt>
                <c:pt idx="6875">
                  <c:v>6</c:v>
                </c:pt>
                <c:pt idx="6876">
                  <c:v>6</c:v>
                </c:pt>
                <c:pt idx="6877">
                  <c:v>6</c:v>
                </c:pt>
                <c:pt idx="6878">
                  <c:v>6</c:v>
                </c:pt>
                <c:pt idx="6879">
                  <c:v>6</c:v>
                </c:pt>
                <c:pt idx="6880">
                  <c:v>6</c:v>
                </c:pt>
                <c:pt idx="6881">
                  <c:v>6</c:v>
                </c:pt>
                <c:pt idx="6882">
                  <c:v>6</c:v>
                </c:pt>
                <c:pt idx="6883">
                  <c:v>6</c:v>
                </c:pt>
                <c:pt idx="6884">
                  <c:v>6</c:v>
                </c:pt>
                <c:pt idx="6885">
                  <c:v>6</c:v>
                </c:pt>
                <c:pt idx="6886">
                  <c:v>6</c:v>
                </c:pt>
                <c:pt idx="6887">
                  <c:v>6</c:v>
                </c:pt>
                <c:pt idx="6888">
                  <c:v>6</c:v>
                </c:pt>
                <c:pt idx="6889">
                  <c:v>6</c:v>
                </c:pt>
                <c:pt idx="6890">
                  <c:v>6</c:v>
                </c:pt>
                <c:pt idx="6891">
                  <c:v>6</c:v>
                </c:pt>
                <c:pt idx="6892">
                  <c:v>6</c:v>
                </c:pt>
                <c:pt idx="6893">
                  <c:v>6</c:v>
                </c:pt>
                <c:pt idx="6894">
                  <c:v>6</c:v>
                </c:pt>
                <c:pt idx="6895">
                  <c:v>4</c:v>
                </c:pt>
                <c:pt idx="6896">
                  <c:v>4</c:v>
                </c:pt>
                <c:pt idx="6897">
                  <c:v>4</c:v>
                </c:pt>
                <c:pt idx="6898">
                  <c:v>4</c:v>
                </c:pt>
                <c:pt idx="6899">
                  <c:v>4</c:v>
                </c:pt>
                <c:pt idx="6900">
                  <c:v>4</c:v>
                </c:pt>
                <c:pt idx="6901">
                  <c:v>4</c:v>
                </c:pt>
                <c:pt idx="6902">
                  <c:v>4</c:v>
                </c:pt>
                <c:pt idx="6903">
                  <c:v>4</c:v>
                </c:pt>
                <c:pt idx="6904">
                  <c:v>4</c:v>
                </c:pt>
                <c:pt idx="6905">
                  <c:v>4</c:v>
                </c:pt>
                <c:pt idx="6906">
                  <c:v>4</c:v>
                </c:pt>
                <c:pt idx="6907">
                  <c:v>4</c:v>
                </c:pt>
                <c:pt idx="6908">
                  <c:v>4</c:v>
                </c:pt>
                <c:pt idx="6909">
                  <c:v>4</c:v>
                </c:pt>
                <c:pt idx="6910">
                  <c:v>4</c:v>
                </c:pt>
                <c:pt idx="6911">
                  <c:v>4</c:v>
                </c:pt>
                <c:pt idx="6912">
                  <c:v>4</c:v>
                </c:pt>
                <c:pt idx="6913">
                  <c:v>4</c:v>
                </c:pt>
                <c:pt idx="6914">
                  <c:v>4</c:v>
                </c:pt>
                <c:pt idx="6915">
                  <c:v>4</c:v>
                </c:pt>
                <c:pt idx="6916">
                  <c:v>4</c:v>
                </c:pt>
                <c:pt idx="6917">
                  <c:v>4</c:v>
                </c:pt>
                <c:pt idx="6918">
                  <c:v>4</c:v>
                </c:pt>
                <c:pt idx="6919">
                  <c:v>4</c:v>
                </c:pt>
                <c:pt idx="6920">
                  <c:v>8</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6</c:v>
                </c:pt>
                <c:pt idx="6940">
                  <c:v>6</c:v>
                </c:pt>
                <c:pt idx="6941">
                  <c:v>6</c:v>
                </c:pt>
                <c:pt idx="6942">
                  <c:v>6</c:v>
                </c:pt>
                <c:pt idx="6943">
                  <c:v>6</c:v>
                </c:pt>
                <c:pt idx="6944">
                  <c:v>6</c:v>
                </c:pt>
                <c:pt idx="6945">
                  <c:v>6</c:v>
                </c:pt>
                <c:pt idx="6946">
                  <c:v>6</c:v>
                </c:pt>
                <c:pt idx="6947">
                  <c:v>6</c:v>
                </c:pt>
                <c:pt idx="6948">
                  <c:v>6</c:v>
                </c:pt>
                <c:pt idx="6949">
                  <c:v>6</c:v>
                </c:pt>
                <c:pt idx="6950">
                  <c:v>6</c:v>
                </c:pt>
                <c:pt idx="6951">
                  <c:v>6</c:v>
                </c:pt>
                <c:pt idx="6952">
                  <c:v>6</c:v>
                </c:pt>
                <c:pt idx="6953">
                  <c:v>6</c:v>
                </c:pt>
                <c:pt idx="6954">
                  <c:v>6</c:v>
                </c:pt>
                <c:pt idx="6955">
                  <c:v>6</c:v>
                </c:pt>
                <c:pt idx="6956">
                  <c:v>6</c:v>
                </c:pt>
                <c:pt idx="6957">
                  <c:v>6</c:v>
                </c:pt>
                <c:pt idx="6958">
                  <c:v>6</c:v>
                </c:pt>
                <c:pt idx="6959">
                  <c:v>6</c:v>
                </c:pt>
                <c:pt idx="6960">
                  <c:v>6</c:v>
                </c:pt>
                <c:pt idx="6961">
                  <c:v>6</c:v>
                </c:pt>
                <c:pt idx="6962">
                  <c:v>6</c:v>
                </c:pt>
                <c:pt idx="6963">
                  <c:v>6</c:v>
                </c:pt>
                <c:pt idx="6964">
                  <c:v>6</c:v>
                </c:pt>
                <c:pt idx="6965">
                  <c:v>6</c:v>
                </c:pt>
                <c:pt idx="6966">
                  <c:v>6</c:v>
                </c:pt>
                <c:pt idx="6967">
                  <c:v>6</c:v>
                </c:pt>
                <c:pt idx="6968">
                  <c:v>6</c:v>
                </c:pt>
                <c:pt idx="6969">
                  <c:v>8</c:v>
                </c:pt>
                <c:pt idx="6970">
                  <c:v>6</c:v>
                </c:pt>
                <c:pt idx="6971">
                  <c:v>6</c:v>
                </c:pt>
                <c:pt idx="6972">
                  <c:v>8</c:v>
                </c:pt>
                <c:pt idx="6973">
                  <c:v>6</c:v>
                </c:pt>
                <c:pt idx="6974">
                  <c:v>6</c:v>
                </c:pt>
                <c:pt idx="6975">
                  <c:v>6</c:v>
                </c:pt>
                <c:pt idx="6976">
                  <c:v>6</c:v>
                </c:pt>
                <c:pt idx="6977">
                  <c:v>6</c:v>
                </c:pt>
                <c:pt idx="6978">
                  <c:v>6</c:v>
                </c:pt>
                <c:pt idx="6979">
                  <c:v>6</c:v>
                </c:pt>
                <c:pt idx="6980">
                  <c:v>6</c:v>
                </c:pt>
                <c:pt idx="6981">
                  <c:v>6</c:v>
                </c:pt>
                <c:pt idx="6982">
                  <c:v>6</c:v>
                </c:pt>
                <c:pt idx="6983">
                  <c:v>6</c:v>
                </c:pt>
                <c:pt idx="6984">
                  <c:v>6</c:v>
                </c:pt>
                <c:pt idx="6985">
                  <c:v>6</c:v>
                </c:pt>
                <c:pt idx="6986">
                  <c:v>6</c:v>
                </c:pt>
                <c:pt idx="6987">
                  <c:v>6</c:v>
                </c:pt>
                <c:pt idx="6988">
                  <c:v>6</c:v>
                </c:pt>
                <c:pt idx="6989">
                  <c:v>6</c:v>
                </c:pt>
                <c:pt idx="6990">
                  <c:v>6</c:v>
                </c:pt>
                <c:pt idx="6991">
                  <c:v>6</c:v>
                </c:pt>
                <c:pt idx="6992">
                  <c:v>6</c:v>
                </c:pt>
                <c:pt idx="6993">
                  <c:v>6</c:v>
                </c:pt>
                <c:pt idx="6994">
                  <c:v>6</c:v>
                </c:pt>
                <c:pt idx="6995">
                  <c:v>6</c:v>
                </c:pt>
                <c:pt idx="6996">
                  <c:v>6</c:v>
                </c:pt>
                <c:pt idx="6997">
                  <c:v>6</c:v>
                </c:pt>
                <c:pt idx="6998">
                  <c:v>8</c:v>
                </c:pt>
                <c:pt idx="6999">
                  <c:v>8</c:v>
                </c:pt>
                <c:pt idx="7000">
                  <c:v>6</c:v>
                </c:pt>
                <c:pt idx="7001">
                  <c:v>6</c:v>
                </c:pt>
                <c:pt idx="7002">
                  <c:v>6</c:v>
                </c:pt>
                <c:pt idx="7003">
                  <c:v>6</c:v>
                </c:pt>
                <c:pt idx="7004">
                  <c:v>6</c:v>
                </c:pt>
                <c:pt idx="7005">
                  <c:v>6</c:v>
                </c:pt>
                <c:pt idx="7006">
                  <c:v>6</c:v>
                </c:pt>
                <c:pt idx="7007">
                  <c:v>6</c:v>
                </c:pt>
                <c:pt idx="7008">
                  <c:v>4</c:v>
                </c:pt>
                <c:pt idx="7009">
                  <c:v>4</c:v>
                </c:pt>
                <c:pt idx="7010">
                  <c:v>4</c:v>
                </c:pt>
                <c:pt idx="7011">
                  <c:v>4</c:v>
                </c:pt>
                <c:pt idx="7012">
                  <c:v>4</c:v>
                </c:pt>
                <c:pt idx="7013">
                  <c:v>4</c:v>
                </c:pt>
                <c:pt idx="7014">
                  <c:v>4</c:v>
                </c:pt>
                <c:pt idx="7015">
                  <c:v>4</c:v>
                </c:pt>
                <c:pt idx="7016">
                  <c:v>4</c:v>
                </c:pt>
                <c:pt idx="7017">
                  <c:v>4</c:v>
                </c:pt>
                <c:pt idx="7018">
                  <c:v>4</c:v>
                </c:pt>
                <c:pt idx="7019">
                  <c:v>4</c:v>
                </c:pt>
                <c:pt idx="7020">
                  <c:v>8</c:v>
                </c:pt>
                <c:pt idx="7021">
                  <c:v>8</c:v>
                </c:pt>
                <c:pt idx="7022">
                  <c:v>8</c:v>
                </c:pt>
                <c:pt idx="7023">
                  <c:v>8</c:v>
                </c:pt>
                <c:pt idx="7024">
                  <c:v>6</c:v>
                </c:pt>
                <c:pt idx="7025">
                  <c:v>6</c:v>
                </c:pt>
                <c:pt idx="7026">
                  <c:v>6</c:v>
                </c:pt>
                <c:pt idx="7027">
                  <c:v>6</c:v>
                </c:pt>
                <c:pt idx="7028">
                  <c:v>6</c:v>
                </c:pt>
                <c:pt idx="7029">
                  <c:v>6</c:v>
                </c:pt>
                <c:pt idx="7030">
                  <c:v>6</c:v>
                </c:pt>
                <c:pt idx="7031">
                  <c:v>6</c:v>
                </c:pt>
                <c:pt idx="7032">
                  <c:v>6</c:v>
                </c:pt>
                <c:pt idx="7033">
                  <c:v>6</c:v>
                </c:pt>
                <c:pt idx="7034">
                  <c:v>6</c:v>
                </c:pt>
                <c:pt idx="7035">
                  <c:v>6</c:v>
                </c:pt>
                <c:pt idx="7036">
                  <c:v>6</c:v>
                </c:pt>
                <c:pt idx="7037">
                  <c:v>4</c:v>
                </c:pt>
                <c:pt idx="7038">
                  <c:v>6</c:v>
                </c:pt>
                <c:pt idx="7039">
                  <c:v>6</c:v>
                </c:pt>
                <c:pt idx="7040">
                  <c:v>6</c:v>
                </c:pt>
                <c:pt idx="7041">
                  <c:v>6</c:v>
                </c:pt>
                <c:pt idx="7042">
                  <c:v>6</c:v>
                </c:pt>
                <c:pt idx="7043">
                  <c:v>4</c:v>
                </c:pt>
                <c:pt idx="7044">
                  <c:v>6</c:v>
                </c:pt>
                <c:pt idx="7045">
                  <c:v>4</c:v>
                </c:pt>
                <c:pt idx="7046">
                  <c:v>4</c:v>
                </c:pt>
                <c:pt idx="7047">
                  <c:v>6</c:v>
                </c:pt>
                <c:pt idx="7048">
                  <c:v>6</c:v>
                </c:pt>
                <c:pt idx="7049">
                  <c:v>6</c:v>
                </c:pt>
                <c:pt idx="7050">
                  <c:v>6</c:v>
                </c:pt>
                <c:pt idx="7051">
                  <c:v>6</c:v>
                </c:pt>
                <c:pt idx="7052">
                  <c:v>6</c:v>
                </c:pt>
                <c:pt idx="7053">
                  <c:v>6</c:v>
                </c:pt>
                <c:pt idx="7054">
                  <c:v>6</c:v>
                </c:pt>
                <c:pt idx="7055">
                  <c:v>12</c:v>
                </c:pt>
                <c:pt idx="7056">
                  <c:v>12</c:v>
                </c:pt>
                <c:pt idx="7057">
                  <c:v>12</c:v>
                </c:pt>
                <c:pt idx="7058">
                  <c:v>12</c:v>
                </c:pt>
                <c:pt idx="7059">
                  <c:v>12</c:v>
                </c:pt>
                <c:pt idx="7060">
                  <c:v>12</c:v>
                </c:pt>
                <c:pt idx="7061">
                  <c:v>12</c:v>
                </c:pt>
                <c:pt idx="7062">
                  <c:v>12</c:v>
                </c:pt>
                <c:pt idx="7063">
                  <c:v>12</c:v>
                </c:pt>
                <c:pt idx="7064">
                  <c:v>8</c:v>
                </c:pt>
                <c:pt idx="7065">
                  <c:v>8</c:v>
                </c:pt>
                <c:pt idx="7066">
                  <c:v>8</c:v>
                </c:pt>
                <c:pt idx="7067">
                  <c:v>8</c:v>
                </c:pt>
                <c:pt idx="7068">
                  <c:v>8</c:v>
                </c:pt>
                <c:pt idx="7069">
                  <c:v>8</c:v>
                </c:pt>
                <c:pt idx="7070">
                  <c:v>8</c:v>
                </c:pt>
                <c:pt idx="7071">
                  <c:v>6</c:v>
                </c:pt>
                <c:pt idx="7072">
                  <c:v>4</c:v>
                </c:pt>
                <c:pt idx="7073">
                  <c:v>4</c:v>
                </c:pt>
                <c:pt idx="7074">
                  <c:v>8</c:v>
                </c:pt>
                <c:pt idx="7075">
                  <c:v>8</c:v>
                </c:pt>
                <c:pt idx="7076">
                  <c:v>6</c:v>
                </c:pt>
                <c:pt idx="7077">
                  <c:v>4</c:v>
                </c:pt>
                <c:pt idx="7078">
                  <c:v>8</c:v>
                </c:pt>
                <c:pt idx="7079">
                  <c:v>8</c:v>
                </c:pt>
                <c:pt idx="7080">
                  <c:v>8</c:v>
                </c:pt>
                <c:pt idx="7081">
                  <c:v>6</c:v>
                </c:pt>
                <c:pt idx="7082">
                  <c:v>4</c:v>
                </c:pt>
                <c:pt idx="7083">
                  <c:v>4</c:v>
                </c:pt>
                <c:pt idx="7084">
                  <c:v>8</c:v>
                </c:pt>
                <c:pt idx="7085">
                  <c:v>6</c:v>
                </c:pt>
                <c:pt idx="7086">
                  <c:v>4</c:v>
                </c:pt>
                <c:pt idx="7087">
                  <c:v>4</c:v>
                </c:pt>
                <c:pt idx="7088">
                  <c:v>6</c:v>
                </c:pt>
                <c:pt idx="7089">
                  <c:v>4</c:v>
                </c:pt>
                <c:pt idx="7090">
                  <c:v>8</c:v>
                </c:pt>
                <c:pt idx="7091">
                  <c:v>8</c:v>
                </c:pt>
                <c:pt idx="7092">
                  <c:v>4</c:v>
                </c:pt>
                <c:pt idx="7093">
                  <c:v>8</c:v>
                </c:pt>
                <c:pt idx="7094">
                  <c:v>6</c:v>
                </c:pt>
                <c:pt idx="7095">
                  <c:v>4</c:v>
                </c:pt>
                <c:pt idx="7096">
                  <c:v>6</c:v>
                </c:pt>
                <c:pt idx="7097">
                  <c:v>6</c:v>
                </c:pt>
                <c:pt idx="7098">
                  <c:v>4</c:v>
                </c:pt>
                <c:pt idx="7099">
                  <c:v>4</c:v>
                </c:pt>
                <c:pt idx="7100">
                  <c:v>4</c:v>
                </c:pt>
                <c:pt idx="7101">
                  <c:v>4</c:v>
                </c:pt>
                <c:pt idx="7102">
                  <c:v>4</c:v>
                </c:pt>
                <c:pt idx="7103">
                  <c:v>4</c:v>
                </c:pt>
                <c:pt idx="7104">
                  <c:v>4</c:v>
                </c:pt>
                <c:pt idx="7105">
                  <c:v>4</c:v>
                </c:pt>
                <c:pt idx="7106">
                  <c:v>4</c:v>
                </c:pt>
                <c:pt idx="7107">
                  <c:v>4</c:v>
                </c:pt>
                <c:pt idx="7108">
                  <c:v>4</c:v>
                </c:pt>
                <c:pt idx="7109">
                  <c:v>4</c:v>
                </c:pt>
                <c:pt idx="7110">
                  <c:v>4</c:v>
                </c:pt>
                <c:pt idx="7111">
                  <c:v>4</c:v>
                </c:pt>
                <c:pt idx="7112">
                  <c:v>4</c:v>
                </c:pt>
                <c:pt idx="7113">
                  <c:v>4</c:v>
                </c:pt>
                <c:pt idx="7114">
                  <c:v>4</c:v>
                </c:pt>
                <c:pt idx="7115">
                  <c:v>4</c:v>
                </c:pt>
                <c:pt idx="7116">
                  <c:v>4</c:v>
                </c:pt>
                <c:pt idx="7117">
                  <c:v>4</c:v>
                </c:pt>
                <c:pt idx="7118">
                  <c:v>4</c:v>
                </c:pt>
                <c:pt idx="7119">
                  <c:v>4</c:v>
                </c:pt>
                <c:pt idx="7120">
                  <c:v>4</c:v>
                </c:pt>
                <c:pt idx="7121">
                  <c:v>4</c:v>
                </c:pt>
                <c:pt idx="7122">
                  <c:v>4</c:v>
                </c:pt>
                <c:pt idx="7123">
                  <c:v>4</c:v>
                </c:pt>
                <c:pt idx="7124">
                  <c:v>4</c:v>
                </c:pt>
                <c:pt idx="7125">
                  <c:v>4</c:v>
                </c:pt>
                <c:pt idx="7126">
                  <c:v>4</c:v>
                </c:pt>
                <c:pt idx="7127">
                  <c:v>4</c:v>
                </c:pt>
                <c:pt idx="7128">
                  <c:v>6</c:v>
                </c:pt>
                <c:pt idx="7129">
                  <c:v>4</c:v>
                </c:pt>
                <c:pt idx="7130">
                  <c:v>6</c:v>
                </c:pt>
                <c:pt idx="7131">
                  <c:v>4</c:v>
                </c:pt>
                <c:pt idx="7132">
                  <c:v>6</c:v>
                </c:pt>
                <c:pt idx="7133">
                  <c:v>6</c:v>
                </c:pt>
                <c:pt idx="7134">
                  <c:v>4</c:v>
                </c:pt>
                <c:pt idx="7135">
                  <c:v>6</c:v>
                </c:pt>
                <c:pt idx="7136">
                  <c:v>6</c:v>
                </c:pt>
                <c:pt idx="7137">
                  <c:v>6</c:v>
                </c:pt>
                <c:pt idx="7138">
                  <c:v>6</c:v>
                </c:pt>
                <c:pt idx="7139">
                  <c:v>6</c:v>
                </c:pt>
                <c:pt idx="7140">
                  <c:v>6</c:v>
                </c:pt>
                <c:pt idx="7141">
                  <c:v>6</c:v>
                </c:pt>
                <c:pt idx="7142">
                  <c:v>6</c:v>
                </c:pt>
                <c:pt idx="7143">
                  <c:v>6</c:v>
                </c:pt>
                <c:pt idx="7144">
                  <c:v>6</c:v>
                </c:pt>
                <c:pt idx="7145">
                  <c:v>6</c:v>
                </c:pt>
                <c:pt idx="7146">
                  <c:v>6</c:v>
                </c:pt>
                <c:pt idx="7147">
                  <c:v>6</c:v>
                </c:pt>
                <c:pt idx="7148">
                  <c:v>6</c:v>
                </c:pt>
                <c:pt idx="7149">
                  <c:v>6</c:v>
                </c:pt>
                <c:pt idx="7150">
                  <c:v>6</c:v>
                </c:pt>
                <c:pt idx="7151">
                  <c:v>6</c:v>
                </c:pt>
                <c:pt idx="7152">
                  <c:v>6</c:v>
                </c:pt>
                <c:pt idx="7153">
                  <c:v>6</c:v>
                </c:pt>
                <c:pt idx="7154">
                  <c:v>6</c:v>
                </c:pt>
                <c:pt idx="7155">
                  <c:v>6</c:v>
                </c:pt>
                <c:pt idx="7156">
                  <c:v>6</c:v>
                </c:pt>
                <c:pt idx="7157">
                  <c:v>6</c:v>
                </c:pt>
                <c:pt idx="7158">
                  <c:v>6</c:v>
                </c:pt>
                <c:pt idx="7159">
                  <c:v>6</c:v>
                </c:pt>
                <c:pt idx="7160">
                  <c:v>6</c:v>
                </c:pt>
                <c:pt idx="7161">
                  <c:v>6</c:v>
                </c:pt>
                <c:pt idx="7162">
                  <c:v>6</c:v>
                </c:pt>
                <c:pt idx="7163">
                  <c:v>6</c:v>
                </c:pt>
                <c:pt idx="7164">
                  <c:v>6</c:v>
                </c:pt>
                <c:pt idx="7165">
                  <c:v>6</c:v>
                </c:pt>
                <c:pt idx="7166">
                  <c:v>6</c:v>
                </c:pt>
                <c:pt idx="7167">
                  <c:v>4</c:v>
                </c:pt>
                <c:pt idx="7168">
                  <c:v>4</c:v>
                </c:pt>
                <c:pt idx="7169">
                  <c:v>4</c:v>
                </c:pt>
                <c:pt idx="7170">
                  <c:v>4</c:v>
                </c:pt>
                <c:pt idx="7171">
                  <c:v>4</c:v>
                </c:pt>
                <c:pt idx="7172">
                  <c:v>4</c:v>
                </c:pt>
                <c:pt idx="7173">
                  <c:v>4</c:v>
                </c:pt>
                <c:pt idx="7174">
                  <c:v>4</c:v>
                </c:pt>
                <c:pt idx="7175">
                  <c:v>4</c:v>
                </c:pt>
                <c:pt idx="7176">
                  <c:v>4</c:v>
                </c:pt>
                <c:pt idx="7177">
                  <c:v>4</c:v>
                </c:pt>
                <c:pt idx="7178">
                  <c:v>4</c:v>
                </c:pt>
                <c:pt idx="7179">
                  <c:v>4</c:v>
                </c:pt>
                <c:pt idx="7180">
                  <c:v>4</c:v>
                </c:pt>
                <c:pt idx="7181">
                  <c:v>4</c:v>
                </c:pt>
                <c:pt idx="7182">
                  <c:v>4</c:v>
                </c:pt>
                <c:pt idx="7183">
                  <c:v>4</c:v>
                </c:pt>
                <c:pt idx="7184">
                  <c:v>4</c:v>
                </c:pt>
                <c:pt idx="7185">
                  <c:v>4</c:v>
                </c:pt>
                <c:pt idx="7186">
                  <c:v>4</c:v>
                </c:pt>
                <c:pt idx="7187">
                  <c:v>4</c:v>
                </c:pt>
                <c:pt idx="7188">
                  <c:v>4</c:v>
                </c:pt>
                <c:pt idx="7189">
                  <c:v>5</c:v>
                </c:pt>
                <c:pt idx="7190">
                  <c:v>5</c:v>
                </c:pt>
                <c:pt idx="7191">
                  <c:v>5</c:v>
                </c:pt>
                <c:pt idx="7192">
                  <c:v>5</c:v>
                </c:pt>
                <c:pt idx="7193">
                  <c:v>5</c:v>
                </c:pt>
                <c:pt idx="7194">
                  <c:v>5</c:v>
                </c:pt>
                <c:pt idx="7195">
                  <c:v>5</c:v>
                </c:pt>
                <c:pt idx="7196">
                  <c:v>5</c:v>
                </c:pt>
                <c:pt idx="7197">
                  <c:v>5</c:v>
                </c:pt>
                <c:pt idx="7198">
                  <c:v>5</c:v>
                </c:pt>
                <c:pt idx="7199">
                  <c:v>5</c:v>
                </c:pt>
                <c:pt idx="7200">
                  <c:v>5</c:v>
                </c:pt>
                <c:pt idx="7201">
                  <c:v>5</c:v>
                </c:pt>
                <c:pt idx="7202">
                  <c:v>5</c:v>
                </c:pt>
                <c:pt idx="7203">
                  <c:v>5</c:v>
                </c:pt>
                <c:pt idx="7204">
                  <c:v>5</c:v>
                </c:pt>
                <c:pt idx="7205">
                  <c:v>5</c:v>
                </c:pt>
                <c:pt idx="7206">
                  <c:v>5</c:v>
                </c:pt>
                <c:pt idx="7207">
                  <c:v>5</c:v>
                </c:pt>
                <c:pt idx="7208">
                  <c:v>5</c:v>
                </c:pt>
                <c:pt idx="7209">
                  <c:v>5</c:v>
                </c:pt>
                <c:pt idx="7210">
                  <c:v>5</c:v>
                </c:pt>
                <c:pt idx="7211">
                  <c:v>5</c:v>
                </c:pt>
                <c:pt idx="7212">
                  <c:v>5</c:v>
                </c:pt>
                <c:pt idx="7213">
                  <c:v>5</c:v>
                </c:pt>
                <c:pt idx="7214">
                  <c:v>5</c:v>
                </c:pt>
                <c:pt idx="7215">
                  <c:v>5</c:v>
                </c:pt>
                <c:pt idx="7216">
                  <c:v>5</c:v>
                </c:pt>
                <c:pt idx="7217">
                  <c:v>5</c:v>
                </c:pt>
                <c:pt idx="7218">
                  <c:v>5</c:v>
                </c:pt>
                <c:pt idx="7219">
                  <c:v>5</c:v>
                </c:pt>
                <c:pt idx="7220">
                  <c:v>5</c:v>
                </c:pt>
                <c:pt idx="7221">
                  <c:v>5</c:v>
                </c:pt>
                <c:pt idx="7222">
                  <c:v>5</c:v>
                </c:pt>
                <c:pt idx="7223">
                  <c:v>5</c:v>
                </c:pt>
                <c:pt idx="7224">
                  <c:v>5</c:v>
                </c:pt>
                <c:pt idx="7225">
                  <c:v>6</c:v>
                </c:pt>
                <c:pt idx="7226">
                  <c:v>6</c:v>
                </c:pt>
                <c:pt idx="7227">
                  <c:v>6</c:v>
                </c:pt>
                <c:pt idx="7228">
                  <c:v>6</c:v>
                </c:pt>
                <c:pt idx="7229">
                  <c:v>6</c:v>
                </c:pt>
                <c:pt idx="7230">
                  <c:v>6</c:v>
                </c:pt>
                <c:pt idx="7231">
                  <c:v>6</c:v>
                </c:pt>
                <c:pt idx="7232">
                  <c:v>6</c:v>
                </c:pt>
                <c:pt idx="7233">
                  <c:v>6</c:v>
                </c:pt>
                <c:pt idx="7234">
                  <c:v>6</c:v>
                </c:pt>
                <c:pt idx="7235">
                  <c:v>6</c:v>
                </c:pt>
                <c:pt idx="7236">
                  <c:v>6</c:v>
                </c:pt>
                <c:pt idx="7237">
                  <c:v>6</c:v>
                </c:pt>
                <c:pt idx="7238">
                  <c:v>6</c:v>
                </c:pt>
                <c:pt idx="7239">
                  <c:v>6</c:v>
                </c:pt>
                <c:pt idx="7240">
                  <c:v>6</c:v>
                </c:pt>
                <c:pt idx="7241">
                  <c:v>6</c:v>
                </c:pt>
                <c:pt idx="7242">
                  <c:v>6</c:v>
                </c:pt>
                <c:pt idx="7243">
                  <c:v>6</c:v>
                </c:pt>
                <c:pt idx="7244">
                  <c:v>6</c:v>
                </c:pt>
                <c:pt idx="7245">
                  <c:v>6</c:v>
                </c:pt>
                <c:pt idx="7246">
                  <c:v>6</c:v>
                </c:pt>
                <c:pt idx="7247">
                  <c:v>6</c:v>
                </c:pt>
                <c:pt idx="7248">
                  <c:v>6</c:v>
                </c:pt>
                <c:pt idx="7249">
                  <c:v>6</c:v>
                </c:pt>
                <c:pt idx="7250">
                  <c:v>6</c:v>
                </c:pt>
                <c:pt idx="7251">
                  <c:v>6</c:v>
                </c:pt>
                <c:pt idx="7252">
                  <c:v>6</c:v>
                </c:pt>
                <c:pt idx="7253">
                  <c:v>6</c:v>
                </c:pt>
                <c:pt idx="7254">
                  <c:v>6</c:v>
                </c:pt>
                <c:pt idx="7255">
                  <c:v>6</c:v>
                </c:pt>
                <c:pt idx="7256">
                  <c:v>6</c:v>
                </c:pt>
                <c:pt idx="7257">
                  <c:v>6</c:v>
                </c:pt>
                <c:pt idx="7258">
                  <c:v>6</c:v>
                </c:pt>
                <c:pt idx="7259">
                  <c:v>6</c:v>
                </c:pt>
                <c:pt idx="7260">
                  <c:v>6</c:v>
                </c:pt>
                <c:pt idx="7261">
                  <c:v>6</c:v>
                </c:pt>
                <c:pt idx="7262">
                  <c:v>6</c:v>
                </c:pt>
                <c:pt idx="7263">
                  <c:v>6</c:v>
                </c:pt>
                <c:pt idx="7264">
                  <c:v>4</c:v>
                </c:pt>
                <c:pt idx="7265">
                  <c:v>4</c:v>
                </c:pt>
                <c:pt idx="7266">
                  <c:v>4</c:v>
                </c:pt>
                <c:pt idx="7267">
                  <c:v>4</c:v>
                </c:pt>
                <c:pt idx="7268">
                  <c:v>4</c:v>
                </c:pt>
                <c:pt idx="7269">
                  <c:v>4</c:v>
                </c:pt>
                <c:pt idx="7270">
                  <c:v>4</c:v>
                </c:pt>
                <c:pt idx="7271">
                  <c:v>4</c:v>
                </c:pt>
                <c:pt idx="7272">
                  <c:v>4</c:v>
                </c:pt>
                <c:pt idx="7273">
                  <c:v>4</c:v>
                </c:pt>
                <c:pt idx="7274">
                  <c:v>4</c:v>
                </c:pt>
                <c:pt idx="7275">
                  <c:v>4</c:v>
                </c:pt>
                <c:pt idx="7276">
                  <c:v>4</c:v>
                </c:pt>
                <c:pt idx="7277">
                  <c:v>4</c:v>
                </c:pt>
                <c:pt idx="7278">
                  <c:v>4</c:v>
                </c:pt>
                <c:pt idx="7279">
                  <c:v>4</c:v>
                </c:pt>
                <c:pt idx="7280">
                  <c:v>4</c:v>
                </c:pt>
                <c:pt idx="7281">
                  <c:v>4</c:v>
                </c:pt>
                <c:pt idx="7282">
                  <c:v>4</c:v>
                </c:pt>
                <c:pt idx="7283">
                  <c:v>4</c:v>
                </c:pt>
                <c:pt idx="7284">
                  <c:v>4</c:v>
                </c:pt>
                <c:pt idx="7285">
                  <c:v>4</c:v>
                </c:pt>
                <c:pt idx="7286">
                  <c:v>4</c:v>
                </c:pt>
                <c:pt idx="7287">
                  <c:v>4</c:v>
                </c:pt>
                <c:pt idx="7288">
                  <c:v>4</c:v>
                </c:pt>
                <c:pt idx="7289">
                  <c:v>4</c:v>
                </c:pt>
                <c:pt idx="7290">
                  <c:v>4</c:v>
                </c:pt>
                <c:pt idx="7291">
                  <c:v>4</c:v>
                </c:pt>
                <c:pt idx="7292">
                  <c:v>4</c:v>
                </c:pt>
                <c:pt idx="7293">
                  <c:v>6</c:v>
                </c:pt>
                <c:pt idx="7294">
                  <c:v>6</c:v>
                </c:pt>
                <c:pt idx="7295">
                  <c:v>6</c:v>
                </c:pt>
                <c:pt idx="7296">
                  <c:v>6</c:v>
                </c:pt>
                <c:pt idx="7297">
                  <c:v>6</c:v>
                </c:pt>
                <c:pt idx="7298">
                  <c:v>6</c:v>
                </c:pt>
                <c:pt idx="7299">
                  <c:v>6</c:v>
                </c:pt>
                <c:pt idx="7300">
                  <c:v>6</c:v>
                </c:pt>
                <c:pt idx="7301">
                  <c:v>6</c:v>
                </c:pt>
                <c:pt idx="7302">
                  <c:v>6</c:v>
                </c:pt>
                <c:pt idx="7303">
                  <c:v>6</c:v>
                </c:pt>
                <c:pt idx="7304">
                  <c:v>6</c:v>
                </c:pt>
                <c:pt idx="7305">
                  <c:v>6</c:v>
                </c:pt>
                <c:pt idx="7306">
                  <c:v>6</c:v>
                </c:pt>
                <c:pt idx="7307">
                  <c:v>6</c:v>
                </c:pt>
                <c:pt idx="7308">
                  <c:v>4</c:v>
                </c:pt>
                <c:pt idx="7309">
                  <c:v>4</c:v>
                </c:pt>
                <c:pt idx="7310">
                  <c:v>4</c:v>
                </c:pt>
                <c:pt idx="7311">
                  <c:v>4</c:v>
                </c:pt>
                <c:pt idx="7312">
                  <c:v>4</c:v>
                </c:pt>
                <c:pt idx="7313">
                  <c:v>4</c:v>
                </c:pt>
                <c:pt idx="7314">
                  <c:v>4</c:v>
                </c:pt>
                <c:pt idx="7315">
                  <c:v>4</c:v>
                </c:pt>
                <c:pt idx="7316">
                  <c:v>4</c:v>
                </c:pt>
                <c:pt idx="7317">
                  <c:v>4</c:v>
                </c:pt>
                <c:pt idx="7318">
                  <c:v>4</c:v>
                </c:pt>
                <c:pt idx="7319">
                  <c:v>4</c:v>
                </c:pt>
                <c:pt idx="7320">
                  <c:v>4</c:v>
                </c:pt>
                <c:pt idx="7321">
                  <c:v>4</c:v>
                </c:pt>
                <c:pt idx="7322">
                  <c:v>4</c:v>
                </c:pt>
                <c:pt idx="7323">
                  <c:v>4</c:v>
                </c:pt>
                <c:pt idx="7324">
                  <c:v>4</c:v>
                </c:pt>
                <c:pt idx="7325">
                  <c:v>4</c:v>
                </c:pt>
                <c:pt idx="7326">
                  <c:v>4</c:v>
                </c:pt>
                <c:pt idx="7327">
                  <c:v>4</c:v>
                </c:pt>
                <c:pt idx="7328">
                  <c:v>4</c:v>
                </c:pt>
                <c:pt idx="7329">
                  <c:v>4</c:v>
                </c:pt>
                <c:pt idx="7330">
                  <c:v>4</c:v>
                </c:pt>
                <c:pt idx="7331">
                  <c:v>4</c:v>
                </c:pt>
                <c:pt idx="7332">
                  <c:v>4</c:v>
                </c:pt>
                <c:pt idx="7333">
                  <c:v>4</c:v>
                </c:pt>
                <c:pt idx="7334">
                  <c:v>4</c:v>
                </c:pt>
                <c:pt idx="7335">
                  <c:v>4</c:v>
                </c:pt>
                <c:pt idx="7336">
                  <c:v>6</c:v>
                </c:pt>
                <c:pt idx="7337">
                  <c:v>4</c:v>
                </c:pt>
                <c:pt idx="7338">
                  <c:v>4</c:v>
                </c:pt>
                <c:pt idx="7339">
                  <c:v>4</c:v>
                </c:pt>
                <c:pt idx="7340">
                  <c:v>6</c:v>
                </c:pt>
                <c:pt idx="7341">
                  <c:v>4</c:v>
                </c:pt>
                <c:pt idx="7342">
                  <c:v>4</c:v>
                </c:pt>
                <c:pt idx="7343">
                  <c:v>4</c:v>
                </c:pt>
                <c:pt idx="7344">
                  <c:v>4</c:v>
                </c:pt>
                <c:pt idx="7345">
                  <c:v>4</c:v>
                </c:pt>
                <c:pt idx="7346">
                  <c:v>4</c:v>
                </c:pt>
                <c:pt idx="7347">
                  <c:v>4</c:v>
                </c:pt>
                <c:pt idx="7348">
                  <c:v>6</c:v>
                </c:pt>
                <c:pt idx="7349">
                  <c:v>4</c:v>
                </c:pt>
                <c:pt idx="7350">
                  <c:v>6</c:v>
                </c:pt>
                <c:pt idx="7351">
                  <c:v>4</c:v>
                </c:pt>
                <c:pt idx="7352">
                  <c:v>4</c:v>
                </c:pt>
                <c:pt idx="7353">
                  <c:v>4</c:v>
                </c:pt>
                <c:pt idx="7354">
                  <c:v>4</c:v>
                </c:pt>
                <c:pt idx="7355">
                  <c:v>4</c:v>
                </c:pt>
                <c:pt idx="7356">
                  <c:v>4</c:v>
                </c:pt>
                <c:pt idx="7357">
                  <c:v>4</c:v>
                </c:pt>
                <c:pt idx="7358">
                  <c:v>4</c:v>
                </c:pt>
                <c:pt idx="7359">
                  <c:v>4</c:v>
                </c:pt>
                <c:pt idx="7360">
                  <c:v>4</c:v>
                </c:pt>
                <c:pt idx="7361">
                  <c:v>4</c:v>
                </c:pt>
                <c:pt idx="7362">
                  <c:v>4</c:v>
                </c:pt>
                <c:pt idx="7363">
                  <c:v>4</c:v>
                </c:pt>
                <c:pt idx="7364">
                  <c:v>4</c:v>
                </c:pt>
                <c:pt idx="7365">
                  <c:v>4</c:v>
                </c:pt>
                <c:pt idx="7366">
                  <c:v>4</c:v>
                </c:pt>
                <c:pt idx="7367">
                  <c:v>4</c:v>
                </c:pt>
                <c:pt idx="7368">
                  <c:v>4</c:v>
                </c:pt>
                <c:pt idx="7369">
                  <c:v>4</c:v>
                </c:pt>
                <c:pt idx="7370">
                  <c:v>4</c:v>
                </c:pt>
                <c:pt idx="7371">
                  <c:v>4</c:v>
                </c:pt>
                <c:pt idx="7372">
                  <c:v>4</c:v>
                </c:pt>
                <c:pt idx="7373">
                  <c:v>4</c:v>
                </c:pt>
                <c:pt idx="7374">
                  <c:v>4</c:v>
                </c:pt>
                <c:pt idx="7375">
                  <c:v>4</c:v>
                </c:pt>
                <c:pt idx="7376">
                  <c:v>4</c:v>
                </c:pt>
                <c:pt idx="7377">
                  <c:v>4</c:v>
                </c:pt>
                <c:pt idx="7378">
                  <c:v>4</c:v>
                </c:pt>
                <c:pt idx="7379">
                  <c:v>4</c:v>
                </c:pt>
                <c:pt idx="7380">
                  <c:v>4</c:v>
                </c:pt>
                <c:pt idx="7381">
                  <c:v>4</c:v>
                </c:pt>
                <c:pt idx="7382">
                  <c:v>6</c:v>
                </c:pt>
                <c:pt idx="7383">
                  <c:v>4</c:v>
                </c:pt>
                <c:pt idx="7384">
                  <c:v>6</c:v>
                </c:pt>
                <c:pt idx="7385">
                  <c:v>4</c:v>
                </c:pt>
                <c:pt idx="7386">
                  <c:v>4</c:v>
                </c:pt>
                <c:pt idx="7387">
                  <c:v>4</c:v>
                </c:pt>
                <c:pt idx="7388">
                  <c:v>4</c:v>
                </c:pt>
                <c:pt idx="7389">
                  <c:v>4</c:v>
                </c:pt>
                <c:pt idx="7390">
                  <c:v>4</c:v>
                </c:pt>
                <c:pt idx="7391">
                  <c:v>6</c:v>
                </c:pt>
                <c:pt idx="7392">
                  <c:v>4</c:v>
                </c:pt>
                <c:pt idx="7393">
                  <c:v>4</c:v>
                </c:pt>
                <c:pt idx="7394">
                  <c:v>4</c:v>
                </c:pt>
                <c:pt idx="7395">
                  <c:v>4</c:v>
                </c:pt>
                <c:pt idx="7396">
                  <c:v>4</c:v>
                </c:pt>
                <c:pt idx="7397">
                  <c:v>4</c:v>
                </c:pt>
                <c:pt idx="7398">
                  <c:v>6</c:v>
                </c:pt>
                <c:pt idx="7399">
                  <c:v>6</c:v>
                </c:pt>
                <c:pt idx="7400">
                  <c:v>6</c:v>
                </c:pt>
                <c:pt idx="7401">
                  <c:v>6</c:v>
                </c:pt>
                <c:pt idx="7402">
                  <c:v>6</c:v>
                </c:pt>
                <c:pt idx="7403">
                  <c:v>6</c:v>
                </c:pt>
                <c:pt idx="7404">
                  <c:v>6</c:v>
                </c:pt>
                <c:pt idx="7405">
                  <c:v>6</c:v>
                </c:pt>
                <c:pt idx="7406">
                  <c:v>6</c:v>
                </c:pt>
                <c:pt idx="7407">
                  <c:v>6</c:v>
                </c:pt>
                <c:pt idx="7408">
                  <c:v>6</c:v>
                </c:pt>
                <c:pt idx="7409">
                  <c:v>6</c:v>
                </c:pt>
                <c:pt idx="7410">
                  <c:v>6</c:v>
                </c:pt>
                <c:pt idx="7411">
                  <c:v>6</c:v>
                </c:pt>
                <c:pt idx="7412">
                  <c:v>6</c:v>
                </c:pt>
                <c:pt idx="7413">
                  <c:v>6</c:v>
                </c:pt>
                <c:pt idx="7414">
                  <c:v>6</c:v>
                </c:pt>
                <c:pt idx="7415">
                  <c:v>8</c:v>
                </c:pt>
                <c:pt idx="7416">
                  <c:v>6</c:v>
                </c:pt>
                <c:pt idx="7417">
                  <c:v>6</c:v>
                </c:pt>
                <c:pt idx="7418">
                  <c:v>6</c:v>
                </c:pt>
                <c:pt idx="7419">
                  <c:v>6</c:v>
                </c:pt>
                <c:pt idx="7420">
                  <c:v>8</c:v>
                </c:pt>
                <c:pt idx="7421">
                  <c:v>8</c:v>
                </c:pt>
                <c:pt idx="7422">
                  <c:v>8</c:v>
                </c:pt>
                <c:pt idx="7423">
                  <c:v>8</c:v>
                </c:pt>
                <c:pt idx="7424">
                  <c:v>6</c:v>
                </c:pt>
                <c:pt idx="7425">
                  <c:v>8</c:v>
                </c:pt>
                <c:pt idx="7426">
                  <c:v>6</c:v>
                </c:pt>
                <c:pt idx="7427">
                  <c:v>8</c:v>
                </c:pt>
                <c:pt idx="7428">
                  <c:v>8</c:v>
                </c:pt>
                <c:pt idx="7429">
                  <c:v>6</c:v>
                </c:pt>
                <c:pt idx="7430">
                  <c:v>8</c:v>
                </c:pt>
                <c:pt idx="7431">
                  <c:v>6</c:v>
                </c:pt>
                <c:pt idx="7432">
                  <c:v>8</c:v>
                </c:pt>
                <c:pt idx="7433">
                  <c:v>6</c:v>
                </c:pt>
                <c:pt idx="7434">
                  <c:v>6</c:v>
                </c:pt>
                <c:pt idx="7435">
                  <c:v>6</c:v>
                </c:pt>
                <c:pt idx="7436">
                  <c:v>6</c:v>
                </c:pt>
                <c:pt idx="7437">
                  <c:v>6</c:v>
                </c:pt>
                <c:pt idx="7438">
                  <c:v>6</c:v>
                </c:pt>
                <c:pt idx="7439">
                  <c:v>6</c:v>
                </c:pt>
                <c:pt idx="7440">
                  <c:v>6</c:v>
                </c:pt>
                <c:pt idx="7441">
                  <c:v>6</c:v>
                </c:pt>
                <c:pt idx="7442">
                  <c:v>6</c:v>
                </c:pt>
                <c:pt idx="7443">
                  <c:v>12</c:v>
                </c:pt>
                <c:pt idx="7444">
                  <c:v>12</c:v>
                </c:pt>
                <c:pt idx="7445">
                  <c:v>4</c:v>
                </c:pt>
                <c:pt idx="7446">
                  <c:v>4</c:v>
                </c:pt>
                <c:pt idx="7447">
                  <c:v>4</c:v>
                </c:pt>
                <c:pt idx="7448">
                  <c:v>4</c:v>
                </c:pt>
                <c:pt idx="7449">
                  <c:v>4</c:v>
                </c:pt>
                <c:pt idx="7450">
                  <c:v>4</c:v>
                </c:pt>
                <c:pt idx="7451">
                  <c:v>4</c:v>
                </c:pt>
                <c:pt idx="7452">
                  <c:v>4</c:v>
                </c:pt>
                <c:pt idx="7453">
                  <c:v>4</c:v>
                </c:pt>
                <c:pt idx="7454">
                  <c:v>4</c:v>
                </c:pt>
                <c:pt idx="7455">
                  <c:v>4</c:v>
                </c:pt>
                <c:pt idx="7456">
                  <c:v>4</c:v>
                </c:pt>
                <c:pt idx="7457">
                  <c:v>4</c:v>
                </c:pt>
                <c:pt idx="7458">
                  <c:v>4</c:v>
                </c:pt>
                <c:pt idx="7459">
                  <c:v>4</c:v>
                </c:pt>
                <c:pt idx="7460">
                  <c:v>4</c:v>
                </c:pt>
                <c:pt idx="7461">
                  <c:v>4</c:v>
                </c:pt>
                <c:pt idx="7462">
                  <c:v>4</c:v>
                </c:pt>
                <c:pt idx="7463">
                  <c:v>4</c:v>
                </c:pt>
                <c:pt idx="7464">
                  <c:v>4</c:v>
                </c:pt>
                <c:pt idx="7465">
                  <c:v>4</c:v>
                </c:pt>
                <c:pt idx="7466">
                  <c:v>4</c:v>
                </c:pt>
                <c:pt idx="7467">
                  <c:v>6</c:v>
                </c:pt>
                <c:pt idx="7468">
                  <c:v>4</c:v>
                </c:pt>
                <c:pt idx="7469">
                  <c:v>4</c:v>
                </c:pt>
                <c:pt idx="7470">
                  <c:v>4</c:v>
                </c:pt>
                <c:pt idx="7471">
                  <c:v>4</c:v>
                </c:pt>
                <c:pt idx="7472">
                  <c:v>4</c:v>
                </c:pt>
                <c:pt idx="7473">
                  <c:v>4</c:v>
                </c:pt>
                <c:pt idx="7474">
                  <c:v>4</c:v>
                </c:pt>
                <c:pt idx="7475">
                  <c:v>4</c:v>
                </c:pt>
                <c:pt idx="7476">
                  <c:v>4</c:v>
                </c:pt>
                <c:pt idx="7477">
                  <c:v>4</c:v>
                </c:pt>
                <c:pt idx="7478">
                  <c:v>4</c:v>
                </c:pt>
                <c:pt idx="7479">
                  <c:v>6</c:v>
                </c:pt>
                <c:pt idx="7480">
                  <c:v>4</c:v>
                </c:pt>
                <c:pt idx="7481">
                  <c:v>4</c:v>
                </c:pt>
                <c:pt idx="7482">
                  <c:v>4</c:v>
                </c:pt>
                <c:pt idx="7483">
                  <c:v>4</c:v>
                </c:pt>
                <c:pt idx="7484">
                  <c:v>4</c:v>
                </c:pt>
                <c:pt idx="7485">
                  <c:v>4</c:v>
                </c:pt>
                <c:pt idx="7486">
                  <c:v>4</c:v>
                </c:pt>
                <c:pt idx="7487">
                  <c:v>6</c:v>
                </c:pt>
                <c:pt idx="7488">
                  <c:v>4</c:v>
                </c:pt>
                <c:pt idx="7489">
                  <c:v>4</c:v>
                </c:pt>
                <c:pt idx="7490">
                  <c:v>4</c:v>
                </c:pt>
                <c:pt idx="7491">
                  <c:v>4</c:v>
                </c:pt>
                <c:pt idx="7492">
                  <c:v>4</c:v>
                </c:pt>
                <c:pt idx="7493">
                  <c:v>6</c:v>
                </c:pt>
                <c:pt idx="7494">
                  <c:v>6</c:v>
                </c:pt>
                <c:pt idx="7495">
                  <c:v>6</c:v>
                </c:pt>
                <c:pt idx="7496">
                  <c:v>6</c:v>
                </c:pt>
                <c:pt idx="7497">
                  <c:v>6</c:v>
                </c:pt>
                <c:pt idx="7498">
                  <c:v>6</c:v>
                </c:pt>
                <c:pt idx="7499">
                  <c:v>6</c:v>
                </c:pt>
                <c:pt idx="7500">
                  <c:v>6</c:v>
                </c:pt>
                <c:pt idx="7501">
                  <c:v>6</c:v>
                </c:pt>
                <c:pt idx="7502">
                  <c:v>6</c:v>
                </c:pt>
                <c:pt idx="7503">
                  <c:v>6</c:v>
                </c:pt>
                <c:pt idx="7504">
                  <c:v>6</c:v>
                </c:pt>
                <c:pt idx="7505">
                  <c:v>6</c:v>
                </c:pt>
                <c:pt idx="7506">
                  <c:v>6</c:v>
                </c:pt>
                <c:pt idx="7507">
                  <c:v>6</c:v>
                </c:pt>
                <c:pt idx="7508">
                  <c:v>6</c:v>
                </c:pt>
                <c:pt idx="7509">
                  <c:v>6</c:v>
                </c:pt>
                <c:pt idx="7510">
                  <c:v>6</c:v>
                </c:pt>
                <c:pt idx="7511">
                  <c:v>6</c:v>
                </c:pt>
                <c:pt idx="7512">
                  <c:v>6</c:v>
                </c:pt>
                <c:pt idx="7513">
                  <c:v>6</c:v>
                </c:pt>
                <c:pt idx="7514">
                  <c:v>6</c:v>
                </c:pt>
                <c:pt idx="7515">
                  <c:v>6</c:v>
                </c:pt>
                <c:pt idx="7516">
                  <c:v>6</c:v>
                </c:pt>
                <c:pt idx="7517">
                  <c:v>6</c:v>
                </c:pt>
                <c:pt idx="7518">
                  <c:v>6</c:v>
                </c:pt>
                <c:pt idx="7519">
                  <c:v>6</c:v>
                </c:pt>
                <c:pt idx="7520">
                  <c:v>6</c:v>
                </c:pt>
                <c:pt idx="7521">
                  <c:v>6</c:v>
                </c:pt>
                <c:pt idx="7522">
                  <c:v>6</c:v>
                </c:pt>
                <c:pt idx="7523">
                  <c:v>6</c:v>
                </c:pt>
                <c:pt idx="7524">
                  <c:v>6</c:v>
                </c:pt>
                <c:pt idx="7525">
                  <c:v>6</c:v>
                </c:pt>
                <c:pt idx="7526">
                  <c:v>6</c:v>
                </c:pt>
                <c:pt idx="7527">
                  <c:v>6</c:v>
                </c:pt>
                <c:pt idx="7528">
                  <c:v>6</c:v>
                </c:pt>
                <c:pt idx="7529">
                  <c:v>6</c:v>
                </c:pt>
                <c:pt idx="7530">
                  <c:v>6</c:v>
                </c:pt>
                <c:pt idx="7531">
                  <c:v>6</c:v>
                </c:pt>
                <c:pt idx="7532">
                  <c:v>6</c:v>
                </c:pt>
                <c:pt idx="7533">
                  <c:v>6</c:v>
                </c:pt>
                <c:pt idx="7534">
                  <c:v>6</c:v>
                </c:pt>
                <c:pt idx="7535">
                  <c:v>6</c:v>
                </c:pt>
                <c:pt idx="7536">
                  <c:v>6</c:v>
                </c:pt>
                <c:pt idx="7537">
                  <c:v>6</c:v>
                </c:pt>
                <c:pt idx="7538">
                  <c:v>6</c:v>
                </c:pt>
                <c:pt idx="7539">
                  <c:v>6</c:v>
                </c:pt>
                <c:pt idx="7540">
                  <c:v>6</c:v>
                </c:pt>
                <c:pt idx="7541">
                  <c:v>6</c:v>
                </c:pt>
                <c:pt idx="7542">
                  <c:v>8</c:v>
                </c:pt>
                <c:pt idx="7543">
                  <c:v>12</c:v>
                </c:pt>
                <c:pt idx="7544">
                  <c:v>12</c:v>
                </c:pt>
                <c:pt idx="7545">
                  <c:v>8</c:v>
                </c:pt>
                <c:pt idx="7546">
                  <c:v>12</c:v>
                </c:pt>
                <c:pt idx="7547">
                  <c:v>8</c:v>
                </c:pt>
                <c:pt idx="7548">
                  <c:v>12</c:v>
                </c:pt>
                <c:pt idx="7549">
                  <c:v>12</c:v>
                </c:pt>
                <c:pt idx="7550">
                  <c:v>12</c:v>
                </c:pt>
                <c:pt idx="7551">
                  <c:v>8</c:v>
                </c:pt>
                <c:pt idx="7552">
                  <c:v>8</c:v>
                </c:pt>
                <c:pt idx="7553">
                  <c:v>12</c:v>
                </c:pt>
                <c:pt idx="7554">
                  <c:v>12</c:v>
                </c:pt>
                <c:pt idx="7555">
                  <c:v>12</c:v>
                </c:pt>
                <c:pt idx="7556">
                  <c:v>12</c:v>
                </c:pt>
                <c:pt idx="7557">
                  <c:v>12</c:v>
                </c:pt>
                <c:pt idx="7558">
                  <c:v>12</c:v>
                </c:pt>
                <c:pt idx="7559">
                  <c:v>12</c:v>
                </c:pt>
                <c:pt idx="7560">
                  <c:v>12</c:v>
                </c:pt>
                <c:pt idx="7561">
                  <c:v>12</c:v>
                </c:pt>
                <c:pt idx="7562">
                  <c:v>12</c:v>
                </c:pt>
                <c:pt idx="7563">
                  <c:v>12</c:v>
                </c:pt>
                <c:pt idx="7564">
                  <c:v>12</c:v>
                </c:pt>
                <c:pt idx="7565">
                  <c:v>6</c:v>
                </c:pt>
                <c:pt idx="7566">
                  <c:v>6</c:v>
                </c:pt>
                <c:pt idx="7567">
                  <c:v>6</c:v>
                </c:pt>
                <c:pt idx="7568">
                  <c:v>6</c:v>
                </c:pt>
                <c:pt idx="7569">
                  <c:v>4</c:v>
                </c:pt>
                <c:pt idx="7570">
                  <c:v>4</c:v>
                </c:pt>
                <c:pt idx="7571">
                  <c:v>4</c:v>
                </c:pt>
                <c:pt idx="7572">
                  <c:v>6</c:v>
                </c:pt>
                <c:pt idx="7573">
                  <c:v>4</c:v>
                </c:pt>
                <c:pt idx="7574">
                  <c:v>4</c:v>
                </c:pt>
                <c:pt idx="7575">
                  <c:v>4</c:v>
                </c:pt>
                <c:pt idx="7576">
                  <c:v>4</c:v>
                </c:pt>
                <c:pt idx="7577">
                  <c:v>6</c:v>
                </c:pt>
                <c:pt idx="7578">
                  <c:v>6</c:v>
                </c:pt>
                <c:pt idx="7579">
                  <c:v>6</c:v>
                </c:pt>
                <c:pt idx="7580">
                  <c:v>6</c:v>
                </c:pt>
                <c:pt idx="7581">
                  <c:v>6</c:v>
                </c:pt>
                <c:pt idx="7582">
                  <c:v>6</c:v>
                </c:pt>
                <c:pt idx="7583">
                  <c:v>4</c:v>
                </c:pt>
                <c:pt idx="7584">
                  <c:v>4</c:v>
                </c:pt>
                <c:pt idx="7585">
                  <c:v>4</c:v>
                </c:pt>
                <c:pt idx="7586">
                  <c:v>6</c:v>
                </c:pt>
                <c:pt idx="7587">
                  <c:v>4</c:v>
                </c:pt>
                <c:pt idx="7588">
                  <c:v>6</c:v>
                </c:pt>
                <c:pt idx="7589">
                  <c:v>6</c:v>
                </c:pt>
                <c:pt idx="7590">
                  <c:v>4</c:v>
                </c:pt>
                <c:pt idx="7591">
                  <c:v>6</c:v>
                </c:pt>
                <c:pt idx="7592">
                  <c:v>6</c:v>
                </c:pt>
                <c:pt idx="7593">
                  <c:v>6</c:v>
                </c:pt>
                <c:pt idx="7594">
                  <c:v>6</c:v>
                </c:pt>
                <c:pt idx="7595">
                  <c:v>6</c:v>
                </c:pt>
                <c:pt idx="7596">
                  <c:v>6</c:v>
                </c:pt>
                <c:pt idx="7597">
                  <c:v>6</c:v>
                </c:pt>
                <c:pt idx="7598">
                  <c:v>6</c:v>
                </c:pt>
                <c:pt idx="7599">
                  <c:v>6</c:v>
                </c:pt>
                <c:pt idx="7600">
                  <c:v>6</c:v>
                </c:pt>
                <c:pt idx="7601">
                  <c:v>6</c:v>
                </c:pt>
                <c:pt idx="7602">
                  <c:v>6</c:v>
                </c:pt>
                <c:pt idx="7603">
                  <c:v>6</c:v>
                </c:pt>
                <c:pt idx="7604">
                  <c:v>6</c:v>
                </c:pt>
                <c:pt idx="7605">
                  <c:v>6</c:v>
                </c:pt>
                <c:pt idx="7606">
                  <c:v>6</c:v>
                </c:pt>
                <c:pt idx="7607">
                  <c:v>6</c:v>
                </c:pt>
                <c:pt idx="7608">
                  <c:v>6</c:v>
                </c:pt>
                <c:pt idx="7609">
                  <c:v>6</c:v>
                </c:pt>
                <c:pt idx="7610">
                  <c:v>6</c:v>
                </c:pt>
                <c:pt idx="7611">
                  <c:v>6</c:v>
                </c:pt>
                <c:pt idx="7612">
                  <c:v>6</c:v>
                </c:pt>
                <c:pt idx="7613">
                  <c:v>6</c:v>
                </c:pt>
                <c:pt idx="7614">
                  <c:v>6</c:v>
                </c:pt>
                <c:pt idx="7615">
                  <c:v>6</c:v>
                </c:pt>
                <c:pt idx="7616">
                  <c:v>6</c:v>
                </c:pt>
                <c:pt idx="7617">
                  <c:v>6</c:v>
                </c:pt>
                <c:pt idx="7618">
                  <c:v>6</c:v>
                </c:pt>
                <c:pt idx="7619">
                  <c:v>6</c:v>
                </c:pt>
                <c:pt idx="7620">
                  <c:v>6</c:v>
                </c:pt>
                <c:pt idx="7621">
                  <c:v>6</c:v>
                </c:pt>
                <c:pt idx="7622">
                  <c:v>6</c:v>
                </c:pt>
                <c:pt idx="7623">
                  <c:v>6</c:v>
                </c:pt>
                <c:pt idx="7624">
                  <c:v>6</c:v>
                </c:pt>
                <c:pt idx="7625">
                  <c:v>6</c:v>
                </c:pt>
                <c:pt idx="7626">
                  <c:v>6</c:v>
                </c:pt>
                <c:pt idx="7627">
                  <c:v>6</c:v>
                </c:pt>
                <c:pt idx="7628">
                  <c:v>6</c:v>
                </c:pt>
                <c:pt idx="7629">
                  <c:v>6</c:v>
                </c:pt>
                <c:pt idx="7630">
                  <c:v>6</c:v>
                </c:pt>
                <c:pt idx="7631">
                  <c:v>6</c:v>
                </c:pt>
                <c:pt idx="7632">
                  <c:v>6</c:v>
                </c:pt>
                <c:pt idx="7633">
                  <c:v>6</c:v>
                </c:pt>
                <c:pt idx="7634">
                  <c:v>6</c:v>
                </c:pt>
                <c:pt idx="7635">
                  <c:v>6</c:v>
                </c:pt>
                <c:pt idx="7636">
                  <c:v>6</c:v>
                </c:pt>
                <c:pt idx="7637">
                  <c:v>6</c:v>
                </c:pt>
                <c:pt idx="7638">
                  <c:v>6</c:v>
                </c:pt>
                <c:pt idx="7639">
                  <c:v>4</c:v>
                </c:pt>
                <c:pt idx="7640">
                  <c:v>4</c:v>
                </c:pt>
                <c:pt idx="7641">
                  <c:v>4</c:v>
                </c:pt>
                <c:pt idx="7642">
                  <c:v>4</c:v>
                </c:pt>
                <c:pt idx="7643">
                  <c:v>4</c:v>
                </c:pt>
                <c:pt idx="7644">
                  <c:v>4</c:v>
                </c:pt>
                <c:pt idx="7645">
                  <c:v>4</c:v>
                </c:pt>
                <c:pt idx="7646">
                  <c:v>4</c:v>
                </c:pt>
                <c:pt idx="7647">
                  <c:v>4</c:v>
                </c:pt>
                <c:pt idx="7648">
                  <c:v>4</c:v>
                </c:pt>
                <c:pt idx="7649">
                  <c:v>4</c:v>
                </c:pt>
                <c:pt idx="7650">
                  <c:v>4</c:v>
                </c:pt>
                <c:pt idx="7651">
                  <c:v>4</c:v>
                </c:pt>
                <c:pt idx="7652">
                  <c:v>4</c:v>
                </c:pt>
                <c:pt idx="7653">
                  <c:v>4</c:v>
                </c:pt>
                <c:pt idx="7654">
                  <c:v>4</c:v>
                </c:pt>
                <c:pt idx="7655">
                  <c:v>4</c:v>
                </c:pt>
                <c:pt idx="7656">
                  <c:v>4</c:v>
                </c:pt>
                <c:pt idx="7657">
                  <c:v>4</c:v>
                </c:pt>
                <c:pt idx="7658">
                  <c:v>4</c:v>
                </c:pt>
                <c:pt idx="7659">
                  <c:v>4</c:v>
                </c:pt>
                <c:pt idx="7660">
                  <c:v>4</c:v>
                </c:pt>
                <c:pt idx="7661">
                  <c:v>4</c:v>
                </c:pt>
                <c:pt idx="7662">
                  <c:v>4</c:v>
                </c:pt>
                <c:pt idx="7663">
                  <c:v>4</c:v>
                </c:pt>
                <c:pt idx="7664">
                  <c:v>4</c:v>
                </c:pt>
                <c:pt idx="7665">
                  <c:v>4</c:v>
                </c:pt>
                <c:pt idx="7666">
                  <c:v>4</c:v>
                </c:pt>
                <c:pt idx="7667">
                  <c:v>4</c:v>
                </c:pt>
                <c:pt idx="7668">
                  <c:v>4</c:v>
                </c:pt>
                <c:pt idx="7669">
                  <c:v>4</c:v>
                </c:pt>
                <c:pt idx="7670">
                  <c:v>4</c:v>
                </c:pt>
                <c:pt idx="7671">
                  <c:v>4</c:v>
                </c:pt>
                <c:pt idx="7672">
                  <c:v>4</c:v>
                </c:pt>
                <c:pt idx="7673">
                  <c:v>4</c:v>
                </c:pt>
                <c:pt idx="7674">
                  <c:v>4</c:v>
                </c:pt>
                <c:pt idx="7675">
                  <c:v>4</c:v>
                </c:pt>
                <c:pt idx="7676">
                  <c:v>4</c:v>
                </c:pt>
                <c:pt idx="7677">
                  <c:v>4</c:v>
                </c:pt>
                <c:pt idx="7678">
                  <c:v>4</c:v>
                </c:pt>
                <c:pt idx="7679">
                  <c:v>4</c:v>
                </c:pt>
                <c:pt idx="7680">
                  <c:v>4</c:v>
                </c:pt>
                <c:pt idx="7681">
                  <c:v>4</c:v>
                </c:pt>
                <c:pt idx="7682">
                  <c:v>4</c:v>
                </c:pt>
                <c:pt idx="7683">
                  <c:v>4</c:v>
                </c:pt>
                <c:pt idx="7684">
                  <c:v>4</c:v>
                </c:pt>
                <c:pt idx="7685">
                  <c:v>4</c:v>
                </c:pt>
                <c:pt idx="7686">
                  <c:v>4</c:v>
                </c:pt>
                <c:pt idx="7687">
                  <c:v>4</c:v>
                </c:pt>
                <c:pt idx="7688">
                  <c:v>4</c:v>
                </c:pt>
                <c:pt idx="7689">
                  <c:v>4</c:v>
                </c:pt>
                <c:pt idx="7690">
                  <c:v>4</c:v>
                </c:pt>
                <c:pt idx="7691">
                  <c:v>4</c:v>
                </c:pt>
                <c:pt idx="7692">
                  <c:v>4</c:v>
                </c:pt>
                <c:pt idx="7693">
                  <c:v>4</c:v>
                </c:pt>
                <c:pt idx="7694">
                  <c:v>4</c:v>
                </c:pt>
                <c:pt idx="7695">
                  <c:v>4</c:v>
                </c:pt>
                <c:pt idx="7696">
                  <c:v>4</c:v>
                </c:pt>
                <c:pt idx="7697">
                  <c:v>4</c:v>
                </c:pt>
                <c:pt idx="7698">
                  <c:v>4</c:v>
                </c:pt>
                <c:pt idx="7699">
                  <c:v>4</c:v>
                </c:pt>
                <c:pt idx="7700">
                  <c:v>4</c:v>
                </c:pt>
                <c:pt idx="7701">
                  <c:v>4</c:v>
                </c:pt>
                <c:pt idx="7702">
                  <c:v>4</c:v>
                </c:pt>
                <c:pt idx="7703">
                  <c:v>4</c:v>
                </c:pt>
                <c:pt idx="7704">
                  <c:v>4</c:v>
                </c:pt>
                <c:pt idx="7705">
                  <c:v>4</c:v>
                </c:pt>
                <c:pt idx="7706">
                  <c:v>4</c:v>
                </c:pt>
                <c:pt idx="7707">
                  <c:v>4</c:v>
                </c:pt>
                <c:pt idx="7708">
                  <c:v>4</c:v>
                </c:pt>
                <c:pt idx="7709">
                  <c:v>4</c:v>
                </c:pt>
                <c:pt idx="7710">
                  <c:v>4</c:v>
                </c:pt>
                <c:pt idx="7711">
                  <c:v>4</c:v>
                </c:pt>
                <c:pt idx="7712">
                  <c:v>4</c:v>
                </c:pt>
                <c:pt idx="7713">
                  <c:v>4</c:v>
                </c:pt>
                <c:pt idx="7714">
                  <c:v>4</c:v>
                </c:pt>
                <c:pt idx="7715">
                  <c:v>4</c:v>
                </c:pt>
                <c:pt idx="7716">
                  <c:v>4</c:v>
                </c:pt>
                <c:pt idx="7717">
                  <c:v>6</c:v>
                </c:pt>
                <c:pt idx="7718">
                  <c:v>6</c:v>
                </c:pt>
                <c:pt idx="7719">
                  <c:v>4</c:v>
                </c:pt>
                <c:pt idx="7720">
                  <c:v>4</c:v>
                </c:pt>
                <c:pt idx="7721">
                  <c:v>4</c:v>
                </c:pt>
                <c:pt idx="7722">
                  <c:v>6</c:v>
                </c:pt>
                <c:pt idx="7723">
                  <c:v>4</c:v>
                </c:pt>
                <c:pt idx="7724">
                  <c:v>4</c:v>
                </c:pt>
                <c:pt idx="7725">
                  <c:v>4</c:v>
                </c:pt>
                <c:pt idx="7726">
                  <c:v>4</c:v>
                </c:pt>
                <c:pt idx="7727">
                  <c:v>4</c:v>
                </c:pt>
                <c:pt idx="7728">
                  <c:v>4</c:v>
                </c:pt>
                <c:pt idx="7729">
                  <c:v>4</c:v>
                </c:pt>
                <c:pt idx="7730">
                  <c:v>4</c:v>
                </c:pt>
                <c:pt idx="7731">
                  <c:v>4</c:v>
                </c:pt>
                <c:pt idx="7732">
                  <c:v>4</c:v>
                </c:pt>
                <c:pt idx="7733">
                  <c:v>4</c:v>
                </c:pt>
                <c:pt idx="7734">
                  <c:v>4</c:v>
                </c:pt>
                <c:pt idx="7735">
                  <c:v>4</c:v>
                </c:pt>
                <c:pt idx="7736">
                  <c:v>6</c:v>
                </c:pt>
                <c:pt idx="7737">
                  <c:v>6</c:v>
                </c:pt>
                <c:pt idx="7738">
                  <c:v>6</c:v>
                </c:pt>
                <c:pt idx="7739">
                  <c:v>6</c:v>
                </c:pt>
                <c:pt idx="7740">
                  <c:v>6</c:v>
                </c:pt>
                <c:pt idx="7741">
                  <c:v>4</c:v>
                </c:pt>
                <c:pt idx="7742">
                  <c:v>4</c:v>
                </c:pt>
                <c:pt idx="7743">
                  <c:v>4</c:v>
                </c:pt>
                <c:pt idx="7744">
                  <c:v>4</c:v>
                </c:pt>
                <c:pt idx="7745">
                  <c:v>4</c:v>
                </c:pt>
                <c:pt idx="7746">
                  <c:v>4</c:v>
                </c:pt>
                <c:pt idx="7747">
                  <c:v>4</c:v>
                </c:pt>
                <c:pt idx="7748">
                  <c:v>4</c:v>
                </c:pt>
                <c:pt idx="7749">
                  <c:v>4</c:v>
                </c:pt>
                <c:pt idx="7750">
                  <c:v>4</c:v>
                </c:pt>
                <c:pt idx="7751">
                  <c:v>4</c:v>
                </c:pt>
                <c:pt idx="7752">
                  <c:v>4</c:v>
                </c:pt>
                <c:pt idx="7753">
                  <c:v>4</c:v>
                </c:pt>
                <c:pt idx="7754">
                  <c:v>4</c:v>
                </c:pt>
                <c:pt idx="7755">
                  <c:v>4</c:v>
                </c:pt>
                <c:pt idx="7756">
                  <c:v>4</c:v>
                </c:pt>
                <c:pt idx="7757">
                  <c:v>4</c:v>
                </c:pt>
                <c:pt idx="7758">
                  <c:v>4</c:v>
                </c:pt>
                <c:pt idx="7759">
                  <c:v>4</c:v>
                </c:pt>
                <c:pt idx="7760">
                  <c:v>4</c:v>
                </c:pt>
                <c:pt idx="7761">
                  <c:v>4</c:v>
                </c:pt>
                <c:pt idx="7762">
                  <c:v>4</c:v>
                </c:pt>
                <c:pt idx="7763">
                  <c:v>4</c:v>
                </c:pt>
                <c:pt idx="7764">
                  <c:v>6</c:v>
                </c:pt>
                <c:pt idx="7765">
                  <c:v>6</c:v>
                </c:pt>
                <c:pt idx="7766">
                  <c:v>8</c:v>
                </c:pt>
                <c:pt idx="7767">
                  <c:v>8</c:v>
                </c:pt>
                <c:pt idx="7768">
                  <c:v>8</c:v>
                </c:pt>
                <c:pt idx="7769">
                  <c:v>8</c:v>
                </c:pt>
                <c:pt idx="7770">
                  <c:v>6</c:v>
                </c:pt>
                <c:pt idx="7771">
                  <c:v>6</c:v>
                </c:pt>
                <c:pt idx="7772">
                  <c:v>6</c:v>
                </c:pt>
                <c:pt idx="7773">
                  <c:v>6</c:v>
                </c:pt>
                <c:pt idx="7774">
                  <c:v>6</c:v>
                </c:pt>
                <c:pt idx="7775">
                  <c:v>6</c:v>
                </c:pt>
                <c:pt idx="7776">
                  <c:v>6</c:v>
                </c:pt>
                <c:pt idx="7777">
                  <c:v>6</c:v>
                </c:pt>
                <c:pt idx="7778">
                  <c:v>6</c:v>
                </c:pt>
                <c:pt idx="7779">
                  <c:v>6</c:v>
                </c:pt>
                <c:pt idx="7780">
                  <c:v>4</c:v>
                </c:pt>
                <c:pt idx="7781">
                  <c:v>6</c:v>
                </c:pt>
                <c:pt idx="7782">
                  <c:v>6</c:v>
                </c:pt>
                <c:pt idx="7783">
                  <c:v>6</c:v>
                </c:pt>
                <c:pt idx="7784">
                  <c:v>6</c:v>
                </c:pt>
                <c:pt idx="7785">
                  <c:v>6</c:v>
                </c:pt>
                <c:pt idx="7786">
                  <c:v>6</c:v>
                </c:pt>
                <c:pt idx="7787">
                  <c:v>4</c:v>
                </c:pt>
                <c:pt idx="7788">
                  <c:v>6</c:v>
                </c:pt>
                <c:pt idx="7789">
                  <c:v>6</c:v>
                </c:pt>
                <c:pt idx="7790">
                  <c:v>4</c:v>
                </c:pt>
                <c:pt idx="7791">
                  <c:v>4</c:v>
                </c:pt>
                <c:pt idx="7792">
                  <c:v>4</c:v>
                </c:pt>
                <c:pt idx="7793">
                  <c:v>6</c:v>
                </c:pt>
                <c:pt idx="7794">
                  <c:v>6</c:v>
                </c:pt>
                <c:pt idx="7795">
                  <c:v>4</c:v>
                </c:pt>
                <c:pt idx="7796">
                  <c:v>6</c:v>
                </c:pt>
                <c:pt idx="7797">
                  <c:v>6</c:v>
                </c:pt>
                <c:pt idx="7798">
                  <c:v>4</c:v>
                </c:pt>
                <c:pt idx="7799">
                  <c:v>6</c:v>
                </c:pt>
                <c:pt idx="7800">
                  <c:v>6</c:v>
                </c:pt>
                <c:pt idx="7801">
                  <c:v>4</c:v>
                </c:pt>
                <c:pt idx="7802">
                  <c:v>4</c:v>
                </c:pt>
                <c:pt idx="7803">
                  <c:v>4</c:v>
                </c:pt>
                <c:pt idx="7804">
                  <c:v>6</c:v>
                </c:pt>
                <c:pt idx="7805">
                  <c:v>6</c:v>
                </c:pt>
                <c:pt idx="7806">
                  <c:v>6</c:v>
                </c:pt>
                <c:pt idx="7807">
                  <c:v>6</c:v>
                </c:pt>
                <c:pt idx="7808">
                  <c:v>4</c:v>
                </c:pt>
                <c:pt idx="7809">
                  <c:v>4</c:v>
                </c:pt>
                <c:pt idx="7810">
                  <c:v>4</c:v>
                </c:pt>
                <c:pt idx="7811">
                  <c:v>6</c:v>
                </c:pt>
                <c:pt idx="7812">
                  <c:v>6</c:v>
                </c:pt>
                <c:pt idx="7813">
                  <c:v>6</c:v>
                </c:pt>
                <c:pt idx="7814">
                  <c:v>4</c:v>
                </c:pt>
                <c:pt idx="7815">
                  <c:v>4</c:v>
                </c:pt>
                <c:pt idx="7816">
                  <c:v>4</c:v>
                </c:pt>
                <c:pt idx="7817">
                  <c:v>6</c:v>
                </c:pt>
                <c:pt idx="7818">
                  <c:v>6</c:v>
                </c:pt>
                <c:pt idx="7819">
                  <c:v>6</c:v>
                </c:pt>
                <c:pt idx="7820">
                  <c:v>6</c:v>
                </c:pt>
                <c:pt idx="7821">
                  <c:v>6</c:v>
                </c:pt>
                <c:pt idx="7822">
                  <c:v>6</c:v>
                </c:pt>
                <c:pt idx="7823">
                  <c:v>4</c:v>
                </c:pt>
                <c:pt idx="7824">
                  <c:v>6</c:v>
                </c:pt>
                <c:pt idx="7825">
                  <c:v>4</c:v>
                </c:pt>
                <c:pt idx="7826">
                  <c:v>6</c:v>
                </c:pt>
                <c:pt idx="7827">
                  <c:v>6</c:v>
                </c:pt>
                <c:pt idx="7828">
                  <c:v>6</c:v>
                </c:pt>
                <c:pt idx="7829">
                  <c:v>6</c:v>
                </c:pt>
                <c:pt idx="7830">
                  <c:v>6</c:v>
                </c:pt>
                <c:pt idx="7831">
                  <c:v>6</c:v>
                </c:pt>
                <c:pt idx="7832">
                  <c:v>6</c:v>
                </c:pt>
                <c:pt idx="7833">
                  <c:v>6</c:v>
                </c:pt>
                <c:pt idx="7834">
                  <c:v>6</c:v>
                </c:pt>
                <c:pt idx="7835">
                  <c:v>6</c:v>
                </c:pt>
                <c:pt idx="7836">
                  <c:v>6</c:v>
                </c:pt>
                <c:pt idx="7837">
                  <c:v>6</c:v>
                </c:pt>
                <c:pt idx="7838">
                  <c:v>6</c:v>
                </c:pt>
                <c:pt idx="7839">
                  <c:v>6</c:v>
                </c:pt>
                <c:pt idx="7840">
                  <c:v>6</c:v>
                </c:pt>
                <c:pt idx="7841">
                  <c:v>6</c:v>
                </c:pt>
                <c:pt idx="7842">
                  <c:v>6</c:v>
                </c:pt>
                <c:pt idx="7843">
                  <c:v>6</c:v>
                </c:pt>
                <c:pt idx="7844">
                  <c:v>6</c:v>
                </c:pt>
                <c:pt idx="7845">
                  <c:v>4</c:v>
                </c:pt>
                <c:pt idx="7846">
                  <c:v>6</c:v>
                </c:pt>
                <c:pt idx="7847">
                  <c:v>4</c:v>
                </c:pt>
                <c:pt idx="7848">
                  <c:v>4</c:v>
                </c:pt>
                <c:pt idx="7849">
                  <c:v>4</c:v>
                </c:pt>
                <c:pt idx="7850">
                  <c:v>6</c:v>
                </c:pt>
                <c:pt idx="7851">
                  <c:v>6</c:v>
                </c:pt>
                <c:pt idx="7852">
                  <c:v>6</c:v>
                </c:pt>
                <c:pt idx="7853">
                  <c:v>8</c:v>
                </c:pt>
                <c:pt idx="7854">
                  <c:v>8</c:v>
                </c:pt>
                <c:pt idx="7855">
                  <c:v>6</c:v>
                </c:pt>
                <c:pt idx="7856">
                  <c:v>6</c:v>
                </c:pt>
                <c:pt idx="7857">
                  <c:v>6</c:v>
                </c:pt>
                <c:pt idx="7858">
                  <c:v>8</c:v>
                </c:pt>
                <c:pt idx="7859">
                  <c:v>8</c:v>
                </c:pt>
                <c:pt idx="7860">
                  <c:v>8</c:v>
                </c:pt>
                <c:pt idx="7861">
                  <c:v>6</c:v>
                </c:pt>
                <c:pt idx="7862">
                  <c:v>8</c:v>
                </c:pt>
                <c:pt idx="7863">
                  <c:v>6</c:v>
                </c:pt>
                <c:pt idx="7864">
                  <c:v>8</c:v>
                </c:pt>
                <c:pt idx="7865">
                  <c:v>6</c:v>
                </c:pt>
                <c:pt idx="7866">
                  <c:v>8</c:v>
                </c:pt>
                <c:pt idx="7867">
                  <c:v>6</c:v>
                </c:pt>
                <c:pt idx="7868">
                  <c:v>8</c:v>
                </c:pt>
                <c:pt idx="7869">
                  <c:v>8</c:v>
                </c:pt>
                <c:pt idx="7870">
                  <c:v>6</c:v>
                </c:pt>
                <c:pt idx="7871">
                  <c:v>6</c:v>
                </c:pt>
                <c:pt idx="7872">
                  <c:v>6</c:v>
                </c:pt>
                <c:pt idx="7873">
                  <c:v>6</c:v>
                </c:pt>
                <c:pt idx="7874">
                  <c:v>6</c:v>
                </c:pt>
                <c:pt idx="7875">
                  <c:v>6</c:v>
                </c:pt>
                <c:pt idx="7876">
                  <c:v>6</c:v>
                </c:pt>
                <c:pt idx="7877">
                  <c:v>6</c:v>
                </c:pt>
                <c:pt idx="7878">
                  <c:v>6</c:v>
                </c:pt>
                <c:pt idx="7879">
                  <c:v>6</c:v>
                </c:pt>
                <c:pt idx="7880">
                  <c:v>6</c:v>
                </c:pt>
                <c:pt idx="7881">
                  <c:v>6</c:v>
                </c:pt>
                <c:pt idx="7882">
                  <c:v>6</c:v>
                </c:pt>
                <c:pt idx="7883">
                  <c:v>6</c:v>
                </c:pt>
                <c:pt idx="7884">
                  <c:v>6</c:v>
                </c:pt>
                <c:pt idx="7885">
                  <c:v>6</c:v>
                </c:pt>
                <c:pt idx="7886">
                  <c:v>6</c:v>
                </c:pt>
                <c:pt idx="7887">
                  <c:v>6</c:v>
                </c:pt>
                <c:pt idx="7888">
                  <c:v>6</c:v>
                </c:pt>
                <c:pt idx="7889">
                  <c:v>8</c:v>
                </c:pt>
                <c:pt idx="7890">
                  <c:v>6</c:v>
                </c:pt>
                <c:pt idx="7891">
                  <c:v>6</c:v>
                </c:pt>
                <c:pt idx="7892">
                  <c:v>8</c:v>
                </c:pt>
                <c:pt idx="7893">
                  <c:v>6</c:v>
                </c:pt>
                <c:pt idx="7894">
                  <c:v>6</c:v>
                </c:pt>
                <c:pt idx="7895">
                  <c:v>8</c:v>
                </c:pt>
                <c:pt idx="7896">
                  <c:v>6</c:v>
                </c:pt>
                <c:pt idx="7897">
                  <c:v>6</c:v>
                </c:pt>
                <c:pt idx="7898">
                  <c:v>6</c:v>
                </c:pt>
                <c:pt idx="7899">
                  <c:v>6</c:v>
                </c:pt>
                <c:pt idx="7900">
                  <c:v>8</c:v>
                </c:pt>
                <c:pt idx="7901">
                  <c:v>6</c:v>
                </c:pt>
                <c:pt idx="7902">
                  <c:v>6</c:v>
                </c:pt>
                <c:pt idx="7903">
                  <c:v>6</c:v>
                </c:pt>
                <c:pt idx="7904">
                  <c:v>6</c:v>
                </c:pt>
                <c:pt idx="7905">
                  <c:v>6</c:v>
                </c:pt>
                <c:pt idx="7906">
                  <c:v>6</c:v>
                </c:pt>
                <c:pt idx="7907">
                  <c:v>6</c:v>
                </c:pt>
                <c:pt idx="7908">
                  <c:v>6</c:v>
                </c:pt>
                <c:pt idx="7909">
                  <c:v>6</c:v>
                </c:pt>
                <c:pt idx="7910">
                  <c:v>6</c:v>
                </c:pt>
                <c:pt idx="7911">
                  <c:v>6</c:v>
                </c:pt>
                <c:pt idx="7912">
                  <c:v>6</c:v>
                </c:pt>
                <c:pt idx="7913">
                  <c:v>6</c:v>
                </c:pt>
                <c:pt idx="7914">
                  <c:v>6</c:v>
                </c:pt>
                <c:pt idx="7915">
                  <c:v>6</c:v>
                </c:pt>
                <c:pt idx="7916">
                  <c:v>6</c:v>
                </c:pt>
                <c:pt idx="7917">
                  <c:v>6</c:v>
                </c:pt>
                <c:pt idx="7918">
                  <c:v>6</c:v>
                </c:pt>
                <c:pt idx="7919">
                  <c:v>6</c:v>
                </c:pt>
                <c:pt idx="7920">
                  <c:v>6</c:v>
                </c:pt>
                <c:pt idx="7921">
                  <c:v>6</c:v>
                </c:pt>
                <c:pt idx="7922">
                  <c:v>6</c:v>
                </c:pt>
                <c:pt idx="7923">
                  <c:v>6</c:v>
                </c:pt>
                <c:pt idx="7924">
                  <c:v>6</c:v>
                </c:pt>
                <c:pt idx="7925">
                  <c:v>6</c:v>
                </c:pt>
                <c:pt idx="7926">
                  <c:v>6</c:v>
                </c:pt>
                <c:pt idx="7927">
                  <c:v>8</c:v>
                </c:pt>
                <c:pt idx="7928">
                  <c:v>8</c:v>
                </c:pt>
                <c:pt idx="7929">
                  <c:v>8</c:v>
                </c:pt>
                <c:pt idx="7930">
                  <c:v>8</c:v>
                </c:pt>
                <c:pt idx="7931">
                  <c:v>8</c:v>
                </c:pt>
                <c:pt idx="7932">
                  <c:v>8</c:v>
                </c:pt>
                <c:pt idx="7933">
                  <c:v>4</c:v>
                </c:pt>
                <c:pt idx="7934">
                  <c:v>6</c:v>
                </c:pt>
                <c:pt idx="7935">
                  <c:v>4</c:v>
                </c:pt>
                <c:pt idx="7936">
                  <c:v>6</c:v>
                </c:pt>
                <c:pt idx="7937">
                  <c:v>6</c:v>
                </c:pt>
                <c:pt idx="7938">
                  <c:v>4</c:v>
                </c:pt>
                <c:pt idx="7939">
                  <c:v>4</c:v>
                </c:pt>
                <c:pt idx="7940">
                  <c:v>6</c:v>
                </c:pt>
                <c:pt idx="7941">
                  <c:v>6</c:v>
                </c:pt>
                <c:pt idx="7942">
                  <c:v>6</c:v>
                </c:pt>
                <c:pt idx="7943">
                  <c:v>6</c:v>
                </c:pt>
                <c:pt idx="7944">
                  <c:v>6</c:v>
                </c:pt>
                <c:pt idx="7945">
                  <c:v>6</c:v>
                </c:pt>
                <c:pt idx="7946">
                  <c:v>6</c:v>
                </c:pt>
                <c:pt idx="7947">
                  <c:v>6</c:v>
                </c:pt>
                <c:pt idx="7948">
                  <c:v>6</c:v>
                </c:pt>
                <c:pt idx="7949">
                  <c:v>8</c:v>
                </c:pt>
                <c:pt idx="7950">
                  <c:v>8</c:v>
                </c:pt>
                <c:pt idx="7951">
                  <c:v>8</c:v>
                </c:pt>
                <c:pt idx="7952">
                  <c:v>8</c:v>
                </c:pt>
                <c:pt idx="7953">
                  <c:v>8</c:v>
                </c:pt>
                <c:pt idx="7954">
                  <c:v>8</c:v>
                </c:pt>
                <c:pt idx="7955">
                  <c:v>8</c:v>
                </c:pt>
                <c:pt idx="7956">
                  <c:v>8</c:v>
                </c:pt>
                <c:pt idx="7957">
                  <c:v>8</c:v>
                </c:pt>
                <c:pt idx="7958">
                  <c:v>8</c:v>
                </c:pt>
                <c:pt idx="7959">
                  <c:v>8</c:v>
                </c:pt>
                <c:pt idx="7960">
                  <c:v>6</c:v>
                </c:pt>
                <c:pt idx="7961">
                  <c:v>6</c:v>
                </c:pt>
                <c:pt idx="7962">
                  <c:v>6</c:v>
                </c:pt>
                <c:pt idx="7963">
                  <c:v>6</c:v>
                </c:pt>
                <c:pt idx="7964">
                  <c:v>6</c:v>
                </c:pt>
                <c:pt idx="7965">
                  <c:v>6</c:v>
                </c:pt>
                <c:pt idx="7966">
                  <c:v>6</c:v>
                </c:pt>
                <c:pt idx="7967">
                  <c:v>6</c:v>
                </c:pt>
                <c:pt idx="7968">
                  <c:v>10</c:v>
                </c:pt>
                <c:pt idx="7969">
                  <c:v>8</c:v>
                </c:pt>
                <c:pt idx="7970">
                  <c:v>10</c:v>
                </c:pt>
                <c:pt idx="7971">
                  <c:v>10</c:v>
                </c:pt>
                <c:pt idx="7972">
                  <c:v>8</c:v>
                </c:pt>
                <c:pt idx="7973">
                  <c:v>10</c:v>
                </c:pt>
                <c:pt idx="7974">
                  <c:v>8</c:v>
                </c:pt>
                <c:pt idx="7975">
                  <c:v>8</c:v>
                </c:pt>
                <c:pt idx="7976">
                  <c:v>10</c:v>
                </c:pt>
                <c:pt idx="7977">
                  <c:v>10</c:v>
                </c:pt>
                <c:pt idx="7978">
                  <c:v>10</c:v>
                </c:pt>
                <c:pt idx="7979">
                  <c:v>8</c:v>
                </c:pt>
                <c:pt idx="7980">
                  <c:v>8</c:v>
                </c:pt>
                <c:pt idx="7981">
                  <c:v>10</c:v>
                </c:pt>
                <c:pt idx="7982">
                  <c:v>10</c:v>
                </c:pt>
                <c:pt idx="7983">
                  <c:v>10</c:v>
                </c:pt>
                <c:pt idx="7984">
                  <c:v>10</c:v>
                </c:pt>
                <c:pt idx="7985">
                  <c:v>8</c:v>
                </c:pt>
                <c:pt idx="7986">
                  <c:v>8</c:v>
                </c:pt>
                <c:pt idx="7987">
                  <c:v>10</c:v>
                </c:pt>
                <c:pt idx="7988">
                  <c:v>10</c:v>
                </c:pt>
                <c:pt idx="7989">
                  <c:v>10</c:v>
                </c:pt>
                <c:pt idx="7990">
                  <c:v>10</c:v>
                </c:pt>
                <c:pt idx="7991">
                  <c:v>10</c:v>
                </c:pt>
                <c:pt idx="7992">
                  <c:v>10</c:v>
                </c:pt>
                <c:pt idx="7993">
                  <c:v>5</c:v>
                </c:pt>
                <c:pt idx="7994">
                  <c:v>5</c:v>
                </c:pt>
                <c:pt idx="7995">
                  <c:v>5</c:v>
                </c:pt>
                <c:pt idx="7996">
                  <c:v>5</c:v>
                </c:pt>
                <c:pt idx="7997">
                  <c:v>5</c:v>
                </c:pt>
                <c:pt idx="7998">
                  <c:v>5</c:v>
                </c:pt>
                <c:pt idx="7999">
                  <c:v>5</c:v>
                </c:pt>
                <c:pt idx="8000">
                  <c:v>5</c:v>
                </c:pt>
                <c:pt idx="8001">
                  <c:v>5</c:v>
                </c:pt>
                <c:pt idx="8002">
                  <c:v>5</c:v>
                </c:pt>
                <c:pt idx="8003">
                  <c:v>5</c:v>
                </c:pt>
                <c:pt idx="8004">
                  <c:v>5</c:v>
                </c:pt>
                <c:pt idx="8005">
                  <c:v>5</c:v>
                </c:pt>
                <c:pt idx="8006">
                  <c:v>5</c:v>
                </c:pt>
                <c:pt idx="8007">
                  <c:v>5</c:v>
                </c:pt>
                <c:pt idx="8008">
                  <c:v>5</c:v>
                </c:pt>
                <c:pt idx="8009">
                  <c:v>5</c:v>
                </c:pt>
                <c:pt idx="8010">
                  <c:v>5</c:v>
                </c:pt>
                <c:pt idx="8011">
                  <c:v>5</c:v>
                </c:pt>
                <c:pt idx="8012">
                  <c:v>5</c:v>
                </c:pt>
                <c:pt idx="8013">
                  <c:v>5</c:v>
                </c:pt>
                <c:pt idx="8014">
                  <c:v>5</c:v>
                </c:pt>
                <c:pt idx="8015">
                  <c:v>6</c:v>
                </c:pt>
                <c:pt idx="8016">
                  <c:v>8</c:v>
                </c:pt>
                <c:pt idx="8017">
                  <c:v>6</c:v>
                </c:pt>
                <c:pt idx="8018">
                  <c:v>6</c:v>
                </c:pt>
                <c:pt idx="8019">
                  <c:v>6</c:v>
                </c:pt>
                <c:pt idx="8020">
                  <c:v>6</c:v>
                </c:pt>
                <c:pt idx="8021">
                  <c:v>8</c:v>
                </c:pt>
                <c:pt idx="8022">
                  <c:v>6</c:v>
                </c:pt>
                <c:pt idx="8023">
                  <c:v>6</c:v>
                </c:pt>
                <c:pt idx="8024">
                  <c:v>6</c:v>
                </c:pt>
                <c:pt idx="8025">
                  <c:v>6</c:v>
                </c:pt>
                <c:pt idx="8026">
                  <c:v>6</c:v>
                </c:pt>
                <c:pt idx="8027">
                  <c:v>6</c:v>
                </c:pt>
                <c:pt idx="8028">
                  <c:v>6</c:v>
                </c:pt>
                <c:pt idx="8029">
                  <c:v>6</c:v>
                </c:pt>
                <c:pt idx="8030">
                  <c:v>6</c:v>
                </c:pt>
                <c:pt idx="8031">
                  <c:v>6</c:v>
                </c:pt>
                <c:pt idx="8032">
                  <c:v>6</c:v>
                </c:pt>
                <c:pt idx="8033">
                  <c:v>6</c:v>
                </c:pt>
                <c:pt idx="8034">
                  <c:v>6</c:v>
                </c:pt>
                <c:pt idx="8035">
                  <c:v>6</c:v>
                </c:pt>
                <c:pt idx="8036">
                  <c:v>8</c:v>
                </c:pt>
                <c:pt idx="8037">
                  <c:v>6</c:v>
                </c:pt>
                <c:pt idx="8038">
                  <c:v>8</c:v>
                </c:pt>
                <c:pt idx="8039">
                  <c:v>6</c:v>
                </c:pt>
                <c:pt idx="8040">
                  <c:v>6</c:v>
                </c:pt>
                <c:pt idx="8041">
                  <c:v>6</c:v>
                </c:pt>
                <c:pt idx="8042">
                  <c:v>6</c:v>
                </c:pt>
                <c:pt idx="8043">
                  <c:v>6</c:v>
                </c:pt>
                <c:pt idx="8044">
                  <c:v>8</c:v>
                </c:pt>
                <c:pt idx="8045">
                  <c:v>8</c:v>
                </c:pt>
                <c:pt idx="8046">
                  <c:v>6</c:v>
                </c:pt>
                <c:pt idx="8047">
                  <c:v>6</c:v>
                </c:pt>
                <c:pt idx="8048">
                  <c:v>6</c:v>
                </c:pt>
                <c:pt idx="8049">
                  <c:v>6</c:v>
                </c:pt>
                <c:pt idx="8050">
                  <c:v>8</c:v>
                </c:pt>
                <c:pt idx="8051">
                  <c:v>6</c:v>
                </c:pt>
                <c:pt idx="8052">
                  <c:v>8</c:v>
                </c:pt>
                <c:pt idx="8053">
                  <c:v>6</c:v>
                </c:pt>
                <c:pt idx="8054">
                  <c:v>6</c:v>
                </c:pt>
                <c:pt idx="8055">
                  <c:v>8</c:v>
                </c:pt>
                <c:pt idx="8056">
                  <c:v>6</c:v>
                </c:pt>
                <c:pt idx="8057">
                  <c:v>6</c:v>
                </c:pt>
                <c:pt idx="8058">
                  <c:v>8</c:v>
                </c:pt>
                <c:pt idx="8059">
                  <c:v>6</c:v>
                </c:pt>
                <c:pt idx="8060">
                  <c:v>6</c:v>
                </c:pt>
                <c:pt idx="8061">
                  <c:v>6</c:v>
                </c:pt>
                <c:pt idx="8062">
                  <c:v>6</c:v>
                </c:pt>
                <c:pt idx="8063">
                  <c:v>8</c:v>
                </c:pt>
                <c:pt idx="8064">
                  <c:v>8</c:v>
                </c:pt>
                <c:pt idx="8065">
                  <c:v>8</c:v>
                </c:pt>
                <c:pt idx="8066">
                  <c:v>6</c:v>
                </c:pt>
                <c:pt idx="8067">
                  <c:v>8</c:v>
                </c:pt>
                <c:pt idx="8068">
                  <c:v>6</c:v>
                </c:pt>
                <c:pt idx="8069">
                  <c:v>6</c:v>
                </c:pt>
                <c:pt idx="8070">
                  <c:v>6</c:v>
                </c:pt>
                <c:pt idx="8071">
                  <c:v>8</c:v>
                </c:pt>
                <c:pt idx="8072">
                  <c:v>6</c:v>
                </c:pt>
                <c:pt idx="8073">
                  <c:v>6</c:v>
                </c:pt>
                <c:pt idx="8074">
                  <c:v>8</c:v>
                </c:pt>
                <c:pt idx="8075">
                  <c:v>6</c:v>
                </c:pt>
                <c:pt idx="8076">
                  <c:v>8</c:v>
                </c:pt>
                <c:pt idx="8077">
                  <c:v>8</c:v>
                </c:pt>
                <c:pt idx="8078">
                  <c:v>8</c:v>
                </c:pt>
                <c:pt idx="8079">
                  <c:v>6</c:v>
                </c:pt>
                <c:pt idx="8080">
                  <c:v>8</c:v>
                </c:pt>
                <c:pt idx="8081">
                  <c:v>6</c:v>
                </c:pt>
                <c:pt idx="8082">
                  <c:v>8</c:v>
                </c:pt>
                <c:pt idx="8083">
                  <c:v>8</c:v>
                </c:pt>
                <c:pt idx="8084">
                  <c:v>8</c:v>
                </c:pt>
                <c:pt idx="8085">
                  <c:v>8</c:v>
                </c:pt>
                <c:pt idx="8086">
                  <c:v>8</c:v>
                </c:pt>
                <c:pt idx="8087">
                  <c:v>8</c:v>
                </c:pt>
                <c:pt idx="8088">
                  <c:v>8</c:v>
                </c:pt>
                <c:pt idx="8089">
                  <c:v>8</c:v>
                </c:pt>
                <c:pt idx="8090">
                  <c:v>8</c:v>
                </c:pt>
                <c:pt idx="8091">
                  <c:v>8</c:v>
                </c:pt>
                <c:pt idx="8092">
                  <c:v>8</c:v>
                </c:pt>
                <c:pt idx="8093">
                  <c:v>8</c:v>
                </c:pt>
                <c:pt idx="8094">
                  <c:v>8</c:v>
                </c:pt>
                <c:pt idx="8095">
                  <c:v>8</c:v>
                </c:pt>
                <c:pt idx="8096">
                  <c:v>8</c:v>
                </c:pt>
                <c:pt idx="8097">
                  <c:v>6</c:v>
                </c:pt>
                <c:pt idx="8098">
                  <c:v>6</c:v>
                </c:pt>
                <c:pt idx="8099">
                  <c:v>8</c:v>
                </c:pt>
                <c:pt idx="8100">
                  <c:v>8</c:v>
                </c:pt>
                <c:pt idx="8101">
                  <c:v>8</c:v>
                </c:pt>
                <c:pt idx="8102">
                  <c:v>6</c:v>
                </c:pt>
                <c:pt idx="8103">
                  <c:v>8</c:v>
                </c:pt>
                <c:pt idx="8104">
                  <c:v>8</c:v>
                </c:pt>
                <c:pt idx="8105">
                  <c:v>8</c:v>
                </c:pt>
                <c:pt idx="8106">
                  <c:v>6</c:v>
                </c:pt>
                <c:pt idx="8107">
                  <c:v>4</c:v>
                </c:pt>
                <c:pt idx="8108">
                  <c:v>6</c:v>
                </c:pt>
                <c:pt idx="8109">
                  <c:v>6</c:v>
                </c:pt>
                <c:pt idx="8110">
                  <c:v>4</c:v>
                </c:pt>
                <c:pt idx="8111">
                  <c:v>4</c:v>
                </c:pt>
                <c:pt idx="8112">
                  <c:v>6</c:v>
                </c:pt>
                <c:pt idx="8113">
                  <c:v>4</c:v>
                </c:pt>
                <c:pt idx="8114">
                  <c:v>4</c:v>
                </c:pt>
                <c:pt idx="8115">
                  <c:v>4</c:v>
                </c:pt>
                <c:pt idx="8116">
                  <c:v>6</c:v>
                </c:pt>
                <c:pt idx="8117">
                  <c:v>4</c:v>
                </c:pt>
                <c:pt idx="8118">
                  <c:v>4</c:v>
                </c:pt>
                <c:pt idx="8119">
                  <c:v>4</c:v>
                </c:pt>
                <c:pt idx="8120">
                  <c:v>4</c:v>
                </c:pt>
                <c:pt idx="8121">
                  <c:v>4</c:v>
                </c:pt>
                <c:pt idx="8122">
                  <c:v>4</c:v>
                </c:pt>
                <c:pt idx="8123">
                  <c:v>4</c:v>
                </c:pt>
                <c:pt idx="8124">
                  <c:v>4</c:v>
                </c:pt>
                <c:pt idx="8125">
                  <c:v>4</c:v>
                </c:pt>
                <c:pt idx="8126">
                  <c:v>8</c:v>
                </c:pt>
                <c:pt idx="8127">
                  <c:v>6</c:v>
                </c:pt>
                <c:pt idx="8128">
                  <c:v>6</c:v>
                </c:pt>
                <c:pt idx="8129">
                  <c:v>8</c:v>
                </c:pt>
                <c:pt idx="8130">
                  <c:v>6</c:v>
                </c:pt>
                <c:pt idx="8131">
                  <c:v>8</c:v>
                </c:pt>
                <c:pt idx="8132">
                  <c:v>6</c:v>
                </c:pt>
                <c:pt idx="8133">
                  <c:v>6</c:v>
                </c:pt>
                <c:pt idx="8134">
                  <c:v>8</c:v>
                </c:pt>
                <c:pt idx="8135">
                  <c:v>6</c:v>
                </c:pt>
                <c:pt idx="8136">
                  <c:v>6</c:v>
                </c:pt>
                <c:pt idx="8137">
                  <c:v>6</c:v>
                </c:pt>
                <c:pt idx="8138">
                  <c:v>6</c:v>
                </c:pt>
                <c:pt idx="8139">
                  <c:v>8</c:v>
                </c:pt>
                <c:pt idx="8140">
                  <c:v>8</c:v>
                </c:pt>
                <c:pt idx="8141">
                  <c:v>6</c:v>
                </c:pt>
                <c:pt idx="8142">
                  <c:v>8</c:v>
                </c:pt>
                <c:pt idx="8143">
                  <c:v>8</c:v>
                </c:pt>
                <c:pt idx="8144">
                  <c:v>8</c:v>
                </c:pt>
                <c:pt idx="8145">
                  <c:v>8</c:v>
                </c:pt>
                <c:pt idx="8146">
                  <c:v>8</c:v>
                </c:pt>
                <c:pt idx="8147">
                  <c:v>8</c:v>
                </c:pt>
                <c:pt idx="8148">
                  <c:v>8</c:v>
                </c:pt>
                <c:pt idx="8149">
                  <c:v>8</c:v>
                </c:pt>
                <c:pt idx="8150">
                  <c:v>8</c:v>
                </c:pt>
                <c:pt idx="8151">
                  <c:v>6</c:v>
                </c:pt>
                <c:pt idx="8152">
                  <c:v>8</c:v>
                </c:pt>
                <c:pt idx="8153">
                  <c:v>8</c:v>
                </c:pt>
                <c:pt idx="8154">
                  <c:v>8</c:v>
                </c:pt>
                <c:pt idx="8155">
                  <c:v>8</c:v>
                </c:pt>
                <c:pt idx="8156">
                  <c:v>8</c:v>
                </c:pt>
                <c:pt idx="8157">
                  <c:v>8</c:v>
                </c:pt>
                <c:pt idx="8158">
                  <c:v>8</c:v>
                </c:pt>
                <c:pt idx="8159">
                  <c:v>6</c:v>
                </c:pt>
                <c:pt idx="8160">
                  <c:v>8</c:v>
                </c:pt>
                <c:pt idx="8161">
                  <c:v>8</c:v>
                </c:pt>
                <c:pt idx="8162">
                  <c:v>8</c:v>
                </c:pt>
                <c:pt idx="8163">
                  <c:v>8</c:v>
                </c:pt>
                <c:pt idx="8164">
                  <c:v>8</c:v>
                </c:pt>
                <c:pt idx="8165">
                  <c:v>8</c:v>
                </c:pt>
                <c:pt idx="8166">
                  <c:v>8</c:v>
                </c:pt>
                <c:pt idx="8167">
                  <c:v>8</c:v>
                </c:pt>
                <c:pt idx="8168">
                  <c:v>8</c:v>
                </c:pt>
                <c:pt idx="8169">
                  <c:v>6</c:v>
                </c:pt>
                <c:pt idx="8170">
                  <c:v>8</c:v>
                </c:pt>
                <c:pt idx="8171">
                  <c:v>8</c:v>
                </c:pt>
                <c:pt idx="8172">
                  <c:v>8</c:v>
                </c:pt>
                <c:pt idx="8173">
                  <c:v>8</c:v>
                </c:pt>
                <c:pt idx="8174">
                  <c:v>8</c:v>
                </c:pt>
                <c:pt idx="8175">
                  <c:v>8</c:v>
                </c:pt>
                <c:pt idx="8176">
                  <c:v>8</c:v>
                </c:pt>
                <c:pt idx="8177">
                  <c:v>6</c:v>
                </c:pt>
                <c:pt idx="8178">
                  <c:v>6</c:v>
                </c:pt>
                <c:pt idx="8179">
                  <c:v>8</c:v>
                </c:pt>
                <c:pt idx="8180">
                  <c:v>8</c:v>
                </c:pt>
                <c:pt idx="8181">
                  <c:v>8</c:v>
                </c:pt>
                <c:pt idx="8182">
                  <c:v>8</c:v>
                </c:pt>
                <c:pt idx="8183">
                  <c:v>8</c:v>
                </c:pt>
                <c:pt idx="8184">
                  <c:v>8</c:v>
                </c:pt>
                <c:pt idx="8185">
                  <c:v>8</c:v>
                </c:pt>
                <c:pt idx="8186">
                  <c:v>6</c:v>
                </c:pt>
                <c:pt idx="8187">
                  <c:v>8</c:v>
                </c:pt>
                <c:pt idx="8188">
                  <c:v>8</c:v>
                </c:pt>
                <c:pt idx="8189">
                  <c:v>8</c:v>
                </c:pt>
                <c:pt idx="8190">
                  <c:v>6</c:v>
                </c:pt>
                <c:pt idx="8191">
                  <c:v>8</c:v>
                </c:pt>
                <c:pt idx="8192">
                  <c:v>8</c:v>
                </c:pt>
                <c:pt idx="8193">
                  <c:v>8</c:v>
                </c:pt>
                <c:pt idx="8194">
                  <c:v>6</c:v>
                </c:pt>
                <c:pt idx="8195">
                  <c:v>8</c:v>
                </c:pt>
                <c:pt idx="8196">
                  <c:v>8</c:v>
                </c:pt>
                <c:pt idx="8197">
                  <c:v>8</c:v>
                </c:pt>
                <c:pt idx="8198">
                  <c:v>8</c:v>
                </c:pt>
                <c:pt idx="8199">
                  <c:v>8</c:v>
                </c:pt>
                <c:pt idx="8200">
                  <c:v>8</c:v>
                </c:pt>
                <c:pt idx="8201">
                  <c:v>8</c:v>
                </c:pt>
                <c:pt idx="8202">
                  <c:v>8</c:v>
                </c:pt>
                <c:pt idx="8203">
                  <c:v>8</c:v>
                </c:pt>
                <c:pt idx="8204">
                  <c:v>6</c:v>
                </c:pt>
                <c:pt idx="8205">
                  <c:v>8</c:v>
                </c:pt>
                <c:pt idx="8206">
                  <c:v>6</c:v>
                </c:pt>
                <c:pt idx="8207">
                  <c:v>8</c:v>
                </c:pt>
                <c:pt idx="8208">
                  <c:v>6</c:v>
                </c:pt>
                <c:pt idx="8209">
                  <c:v>6</c:v>
                </c:pt>
                <c:pt idx="8210">
                  <c:v>6</c:v>
                </c:pt>
                <c:pt idx="8211">
                  <c:v>6</c:v>
                </c:pt>
                <c:pt idx="8212">
                  <c:v>8</c:v>
                </c:pt>
                <c:pt idx="8213">
                  <c:v>8</c:v>
                </c:pt>
                <c:pt idx="8214">
                  <c:v>6</c:v>
                </c:pt>
                <c:pt idx="8215">
                  <c:v>6</c:v>
                </c:pt>
                <c:pt idx="8216">
                  <c:v>8</c:v>
                </c:pt>
                <c:pt idx="8217">
                  <c:v>8</c:v>
                </c:pt>
                <c:pt idx="8218">
                  <c:v>6</c:v>
                </c:pt>
                <c:pt idx="8219">
                  <c:v>6</c:v>
                </c:pt>
                <c:pt idx="8220">
                  <c:v>8</c:v>
                </c:pt>
                <c:pt idx="8221">
                  <c:v>8</c:v>
                </c:pt>
                <c:pt idx="8222">
                  <c:v>8</c:v>
                </c:pt>
                <c:pt idx="8223">
                  <c:v>8</c:v>
                </c:pt>
                <c:pt idx="8224">
                  <c:v>8</c:v>
                </c:pt>
                <c:pt idx="8225">
                  <c:v>8</c:v>
                </c:pt>
                <c:pt idx="8226">
                  <c:v>8</c:v>
                </c:pt>
                <c:pt idx="8227">
                  <c:v>8</c:v>
                </c:pt>
                <c:pt idx="8228">
                  <c:v>8</c:v>
                </c:pt>
                <c:pt idx="8229">
                  <c:v>8</c:v>
                </c:pt>
                <c:pt idx="8230">
                  <c:v>8</c:v>
                </c:pt>
                <c:pt idx="8231">
                  <c:v>8</c:v>
                </c:pt>
                <c:pt idx="8232">
                  <c:v>8</c:v>
                </c:pt>
                <c:pt idx="8233">
                  <c:v>8</c:v>
                </c:pt>
                <c:pt idx="8234">
                  <c:v>8</c:v>
                </c:pt>
                <c:pt idx="8235">
                  <c:v>8</c:v>
                </c:pt>
                <c:pt idx="8236">
                  <c:v>8</c:v>
                </c:pt>
                <c:pt idx="8237">
                  <c:v>8</c:v>
                </c:pt>
                <c:pt idx="8238">
                  <c:v>8</c:v>
                </c:pt>
                <c:pt idx="8239">
                  <c:v>8</c:v>
                </c:pt>
                <c:pt idx="8240">
                  <c:v>8</c:v>
                </c:pt>
                <c:pt idx="8241">
                  <c:v>8</c:v>
                </c:pt>
                <c:pt idx="8242">
                  <c:v>4</c:v>
                </c:pt>
                <c:pt idx="8243">
                  <c:v>4</c:v>
                </c:pt>
                <c:pt idx="8244">
                  <c:v>4</c:v>
                </c:pt>
                <c:pt idx="8245">
                  <c:v>4</c:v>
                </c:pt>
                <c:pt idx="8246">
                  <c:v>4</c:v>
                </c:pt>
                <c:pt idx="8247">
                  <c:v>4</c:v>
                </c:pt>
                <c:pt idx="8248">
                  <c:v>4</c:v>
                </c:pt>
                <c:pt idx="8249">
                  <c:v>4</c:v>
                </c:pt>
                <c:pt idx="8250">
                  <c:v>4</c:v>
                </c:pt>
                <c:pt idx="8251">
                  <c:v>4</c:v>
                </c:pt>
                <c:pt idx="8252">
                  <c:v>4</c:v>
                </c:pt>
                <c:pt idx="8253">
                  <c:v>4</c:v>
                </c:pt>
                <c:pt idx="8254">
                  <c:v>4</c:v>
                </c:pt>
                <c:pt idx="8255">
                  <c:v>4</c:v>
                </c:pt>
                <c:pt idx="8256">
                  <c:v>4</c:v>
                </c:pt>
                <c:pt idx="8257">
                  <c:v>4</c:v>
                </c:pt>
                <c:pt idx="8258">
                  <c:v>4</c:v>
                </c:pt>
                <c:pt idx="8259">
                  <c:v>4</c:v>
                </c:pt>
                <c:pt idx="8260">
                  <c:v>4</c:v>
                </c:pt>
                <c:pt idx="8261">
                  <c:v>4</c:v>
                </c:pt>
                <c:pt idx="8262">
                  <c:v>4</c:v>
                </c:pt>
                <c:pt idx="8263">
                  <c:v>4</c:v>
                </c:pt>
                <c:pt idx="8264">
                  <c:v>4</c:v>
                </c:pt>
                <c:pt idx="8265">
                  <c:v>4</c:v>
                </c:pt>
                <c:pt idx="8266">
                  <c:v>4</c:v>
                </c:pt>
                <c:pt idx="8267">
                  <c:v>4</c:v>
                </c:pt>
                <c:pt idx="8268">
                  <c:v>4</c:v>
                </c:pt>
                <c:pt idx="8269">
                  <c:v>4</c:v>
                </c:pt>
                <c:pt idx="8270">
                  <c:v>8</c:v>
                </c:pt>
                <c:pt idx="8271">
                  <c:v>6</c:v>
                </c:pt>
                <c:pt idx="8272">
                  <c:v>6</c:v>
                </c:pt>
                <c:pt idx="8273">
                  <c:v>8</c:v>
                </c:pt>
                <c:pt idx="8274">
                  <c:v>8</c:v>
                </c:pt>
                <c:pt idx="8275">
                  <c:v>8</c:v>
                </c:pt>
                <c:pt idx="8276">
                  <c:v>6</c:v>
                </c:pt>
                <c:pt idx="8277">
                  <c:v>6</c:v>
                </c:pt>
                <c:pt idx="8278">
                  <c:v>6</c:v>
                </c:pt>
                <c:pt idx="8279">
                  <c:v>6</c:v>
                </c:pt>
                <c:pt idx="8280">
                  <c:v>8</c:v>
                </c:pt>
                <c:pt idx="8281">
                  <c:v>8</c:v>
                </c:pt>
                <c:pt idx="8282">
                  <c:v>8</c:v>
                </c:pt>
                <c:pt idx="8283">
                  <c:v>8</c:v>
                </c:pt>
                <c:pt idx="8284">
                  <c:v>6</c:v>
                </c:pt>
                <c:pt idx="8285">
                  <c:v>8</c:v>
                </c:pt>
                <c:pt idx="8286">
                  <c:v>8</c:v>
                </c:pt>
                <c:pt idx="8287">
                  <c:v>8</c:v>
                </c:pt>
                <c:pt idx="8288">
                  <c:v>8</c:v>
                </c:pt>
                <c:pt idx="8289">
                  <c:v>6</c:v>
                </c:pt>
                <c:pt idx="8290">
                  <c:v>6</c:v>
                </c:pt>
                <c:pt idx="8291">
                  <c:v>6</c:v>
                </c:pt>
                <c:pt idx="8292">
                  <c:v>6</c:v>
                </c:pt>
                <c:pt idx="8293">
                  <c:v>8</c:v>
                </c:pt>
                <c:pt idx="8294">
                  <c:v>8</c:v>
                </c:pt>
                <c:pt idx="8295">
                  <c:v>8</c:v>
                </c:pt>
                <c:pt idx="8296">
                  <c:v>8</c:v>
                </c:pt>
                <c:pt idx="8297">
                  <c:v>6</c:v>
                </c:pt>
                <c:pt idx="8298">
                  <c:v>8</c:v>
                </c:pt>
                <c:pt idx="8299">
                  <c:v>8</c:v>
                </c:pt>
                <c:pt idx="8300">
                  <c:v>8</c:v>
                </c:pt>
                <c:pt idx="8301">
                  <c:v>6</c:v>
                </c:pt>
                <c:pt idx="8302">
                  <c:v>8</c:v>
                </c:pt>
                <c:pt idx="8303">
                  <c:v>8</c:v>
                </c:pt>
                <c:pt idx="8304">
                  <c:v>8</c:v>
                </c:pt>
                <c:pt idx="8305">
                  <c:v>6</c:v>
                </c:pt>
                <c:pt idx="8306">
                  <c:v>8</c:v>
                </c:pt>
                <c:pt idx="8307">
                  <c:v>8</c:v>
                </c:pt>
                <c:pt idx="8308">
                  <c:v>6</c:v>
                </c:pt>
                <c:pt idx="8309">
                  <c:v>6</c:v>
                </c:pt>
                <c:pt idx="8310">
                  <c:v>8</c:v>
                </c:pt>
                <c:pt idx="8311">
                  <c:v>8</c:v>
                </c:pt>
                <c:pt idx="8312">
                  <c:v>8</c:v>
                </c:pt>
                <c:pt idx="8313">
                  <c:v>8</c:v>
                </c:pt>
                <c:pt idx="8314">
                  <c:v>6</c:v>
                </c:pt>
                <c:pt idx="8315">
                  <c:v>6</c:v>
                </c:pt>
                <c:pt idx="8316">
                  <c:v>6</c:v>
                </c:pt>
                <c:pt idx="8317">
                  <c:v>8</c:v>
                </c:pt>
                <c:pt idx="8318">
                  <c:v>8</c:v>
                </c:pt>
                <c:pt idx="8319">
                  <c:v>8</c:v>
                </c:pt>
                <c:pt idx="8320">
                  <c:v>6</c:v>
                </c:pt>
                <c:pt idx="8321">
                  <c:v>8</c:v>
                </c:pt>
                <c:pt idx="8322">
                  <c:v>8</c:v>
                </c:pt>
                <c:pt idx="8323">
                  <c:v>8</c:v>
                </c:pt>
                <c:pt idx="8324">
                  <c:v>6</c:v>
                </c:pt>
                <c:pt idx="8325">
                  <c:v>8</c:v>
                </c:pt>
                <c:pt idx="8326">
                  <c:v>8</c:v>
                </c:pt>
                <c:pt idx="8327">
                  <c:v>6</c:v>
                </c:pt>
                <c:pt idx="8328">
                  <c:v>6</c:v>
                </c:pt>
                <c:pt idx="8329">
                  <c:v>4</c:v>
                </c:pt>
                <c:pt idx="8330">
                  <c:v>4</c:v>
                </c:pt>
                <c:pt idx="8331">
                  <c:v>6</c:v>
                </c:pt>
                <c:pt idx="8332">
                  <c:v>6</c:v>
                </c:pt>
                <c:pt idx="8333">
                  <c:v>6</c:v>
                </c:pt>
                <c:pt idx="8334">
                  <c:v>4</c:v>
                </c:pt>
                <c:pt idx="8335">
                  <c:v>6</c:v>
                </c:pt>
                <c:pt idx="8336">
                  <c:v>4</c:v>
                </c:pt>
                <c:pt idx="8337">
                  <c:v>6</c:v>
                </c:pt>
                <c:pt idx="8338">
                  <c:v>6</c:v>
                </c:pt>
                <c:pt idx="8339">
                  <c:v>6</c:v>
                </c:pt>
                <c:pt idx="8340">
                  <c:v>4</c:v>
                </c:pt>
                <c:pt idx="8341">
                  <c:v>6</c:v>
                </c:pt>
                <c:pt idx="8342">
                  <c:v>6</c:v>
                </c:pt>
                <c:pt idx="8343">
                  <c:v>4</c:v>
                </c:pt>
                <c:pt idx="8344">
                  <c:v>6</c:v>
                </c:pt>
                <c:pt idx="8345">
                  <c:v>4</c:v>
                </c:pt>
                <c:pt idx="8346">
                  <c:v>4</c:v>
                </c:pt>
                <c:pt idx="8347">
                  <c:v>6</c:v>
                </c:pt>
                <c:pt idx="8348">
                  <c:v>6</c:v>
                </c:pt>
                <c:pt idx="8349">
                  <c:v>6</c:v>
                </c:pt>
                <c:pt idx="8350">
                  <c:v>6</c:v>
                </c:pt>
                <c:pt idx="8351">
                  <c:v>4</c:v>
                </c:pt>
                <c:pt idx="8352">
                  <c:v>4</c:v>
                </c:pt>
                <c:pt idx="8353">
                  <c:v>6</c:v>
                </c:pt>
                <c:pt idx="8354">
                  <c:v>4</c:v>
                </c:pt>
                <c:pt idx="8355">
                  <c:v>4</c:v>
                </c:pt>
                <c:pt idx="8356">
                  <c:v>6</c:v>
                </c:pt>
                <c:pt idx="8357">
                  <c:v>4</c:v>
                </c:pt>
                <c:pt idx="8358">
                  <c:v>6</c:v>
                </c:pt>
                <c:pt idx="8359">
                  <c:v>6</c:v>
                </c:pt>
                <c:pt idx="8360">
                  <c:v>4</c:v>
                </c:pt>
                <c:pt idx="8361">
                  <c:v>6</c:v>
                </c:pt>
                <c:pt idx="8362">
                  <c:v>4</c:v>
                </c:pt>
                <c:pt idx="8363">
                  <c:v>6</c:v>
                </c:pt>
                <c:pt idx="8364">
                  <c:v>6</c:v>
                </c:pt>
                <c:pt idx="8365">
                  <c:v>4</c:v>
                </c:pt>
                <c:pt idx="8366">
                  <c:v>12</c:v>
                </c:pt>
                <c:pt idx="8367">
                  <c:v>12</c:v>
                </c:pt>
                <c:pt idx="8368">
                  <c:v>12</c:v>
                </c:pt>
                <c:pt idx="8369">
                  <c:v>12</c:v>
                </c:pt>
                <c:pt idx="8370">
                  <c:v>12</c:v>
                </c:pt>
                <c:pt idx="8371">
                  <c:v>12</c:v>
                </c:pt>
                <c:pt idx="8372">
                  <c:v>12</c:v>
                </c:pt>
                <c:pt idx="8373">
                  <c:v>4</c:v>
                </c:pt>
                <c:pt idx="8374">
                  <c:v>0</c:v>
                </c:pt>
                <c:pt idx="8375">
                  <c:v>0</c:v>
                </c:pt>
                <c:pt idx="8376">
                  <c:v>4</c:v>
                </c:pt>
                <c:pt idx="8377">
                  <c:v>4</c:v>
                </c:pt>
                <c:pt idx="8378">
                  <c:v>4</c:v>
                </c:pt>
                <c:pt idx="8379">
                  <c:v>4</c:v>
                </c:pt>
                <c:pt idx="8380">
                  <c:v>4</c:v>
                </c:pt>
                <c:pt idx="8381">
                  <c:v>4</c:v>
                </c:pt>
                <c:pt idx="8382">
                  <c:v>4</c:v>
                </c:pt>
                <c:pt idx="8383">
                  <c:v>4</c:v>
                </c:pt>
                <c:pt idx="8384">
                  <c:v>4</c:v>
                </c:pt>
                <c:pt idx="8385">
                  <c:v>4</c:v>
                </c:pt>
                <c:pt idx="8386">
                  <c:v>4</c:v>
                </c:pt>
                <c:pt idx="8387">
                  <c:v>4</c:v>
                </c:pt>
                <c:pt idx="8388">
                  <c:v>4</c:v>
                </c:pt>
                <c:pt idx="8389">
                  <c:v>4</c:v>
                </c:pt>
                <c:pt idx="8390">
                  <c:v>4</c:v>
                </c:pt>
                <c:pt idx="8391">
                  <c:v>4</c:v>
                </c:pt>
                <c:pt idx="8392">
                  <c:v>4</c:v>
                </c:pt>
                <c:pt idx="8393">
                  <c:v>4</c:v>
                </c:pt>
                <c:pt idx="8394">
                  <c:v>4</c:v>
                </c:pt>
                <c:pt idx="8395">
                  <c:v>4</c:v>
                </c:pt>
                <c:pt idx="8396">
                  <c:v>4</c:v>
                </c:pt>
                <c:pt idx="8397">
                  <c:v>4</c:v>
                </c:pt>
                <c:pt idx="8398">
                  <c:v>4</c:v>
                </c:pt>
                <c:pt idx="8399">
                  <c:v>4</c:v>
                </c:pt>
                <c:pt idx="8400">
                  <c:v>4</c:v>
                </c:pt>
                <c:pt idx="8401">
                  <c:v>4</c:v>
                </c:pt>
                <c:pt idx="8402">
                  <c:v>4</c:v>
                </c:pt>
                <c:pt idx="8403">
                  <c:v>4</c:v>
                </c:pt>
                <c:pt idx="8404">
                  <c:v>4</c:v>
                </c:pt>
                <c:pt idx="8405">
                  <c:v>4</c:v>
                </c:pt>
                <c:pt idx="8406">
                  <c:v>4</c:v>
                </c:pt>
                <c:pt idx="8407">
                  <c:v>6</c:v>
                </c:pt>
                <c:pt idx="8408">
                  <c:v>6</c:v>
                </c:pt>
                <c:pt idx="8409">
                  <c:v>6</c:v>
                </c:pt>
                <c:pt idx="8410">
                  <c:v>6</c:v>
                </c:pt>
                <c:pt idx="8411">
                  <c:v>6</c:v>
                </c:pt>
                <c:pt idx="8412">
                  <c:v>6</c:v>
                </c:pt>
                <c:pt idx="8413">
                  <c:v>6</c:v>
                </c:pt>
                <c:pt idx="8414">
                  <c:v>6</c:v>
                </c:pt>
                <c:pt idx="8415">
                  <c:v>8</c:v>
                </c:pt>
                <c:pt idx="8416">
                  <c:v>8</c:v>
                </c:pt>
                <c:pt idx="8417">
                  <c:v>8</c:v>
                </c:pt>
                <c:pt idx="8418">
                  <c:v>6</c:v>
                </c:pt>
                <c:pt idx="8419">
                  <c:v>6</c:v>
                </c:pt>
                <c:pt idx="8420">
                  <c:v>6</c:v>
                </c:pt>
                <c:pt idx="8421">
                  <c:v>6</c:v>
                </c:pt>
                <c:pt idx="8422">
                  <c:v>6</c:v>
                </c:pt>
                <c:pt idx="8423">
                  <c:v>6</c:v>
                </c:pt>
                <c:pt idx="8424">
                  <c:v>6</c:v>
                </c:pt>
                <c:pt idx="8425">
                  <c:v>6</c:v>
                </c:pt>
                <c:pt idx="8426">
                  <c:v>6</c:v>
                </c:pt>
                <c:pt idx="8427">
                  <c:v>6</c:v>
                </c:pt>
                <c:pt idx="8428">
                  <c:v>6</c:v>
                </c:pt>
                <c:pt idx="8429">
                  <c:v>6</c:v>
                </c:pt>
                <c:pt idx="8430">
                  <c:v>6</c:v>
                </c:pt>
                <c:pt idx="8431">
                  <c:v>6</c:v>
                </c:pt>
                <c:pt idx="8432">
                  <c:v>6</c:v>
                </c:pt>
                <c:pt idx="8433">
                  <c:v>6</c:v>
                </c:pt>
                <c:pt idx="8434">
                  <c:v>6</c:v>
                </c:pt>
                <c:pt idx="8435">
                  <c:v>6</c:v>
                </c:pt>
                <c:pt idx="8436">
                  <c:v>6</c:v>
                </c:pt>
                <c:pt idx="8437">
                  <c:v>6</c:v>
                </c:pt>
                <c:pt idx="8438">
                  <c:v>6</c:v>
                </c:pt>
                <c:pt idx="8439">
                  <c:v>6</c:v>
                </c:pt>
                <c:pt idx="8440">
                  <c:v>6</c:v>
                </c:pt>
                <c:pt idx="8441">
                  <c:v>6</c:v>
                </c:pt>
                <c:pt idx="8442">
                  <c:v>6</c:v>
                </c:pt>
                <c:pt idx="8443">
                  <c:v>6</c:v>
                </c:pt>
                <c:pt idx="8444">
                  <c:v>6</c:v>
                </c:pt>
                <c:pt idx="8445">
                  <c:v>6</c:v>
                </c:pt>
                <c:pt idx="8446">
                  <c:v>4</c:v>
                </c:pt>
                <c:pt idx="8447">
                  <c:v>4</c:v>
                </c:pt>
                <c:pt idx="8448">
                  <c:v>4</c:v>
                </c:pt>
                <c:pt idx="8449">
                  <c:v>4</c:v>
                </c:pt>
                <c:pt idx="8450">
                  <c:v>4</c:v>
                </c:pt>
                <c:pt idx="8451">
                  <c:v>4</c:v>
                </c:pt>
                <c:pt idx="8452">
                  <c:v>4</c:v>
                </c:pt>
                <c:pt idx="8453">
                  <c:v>4</c:v>
                </c:pt>
                <c:pt idx="8454">
                  <c:v>4</c:v>
                </c:pt>
                <c:pt idx="8455">
                  <c:v>4</c:v>
                </c:pt>
                <c:pt idx="8456">
                  <c:v>4</c:v>
                </c:pt>
                <c:pt idx="8457">
                  <c:v>4</c:v>
                </c:pt>
                <c:pt idx="8458">
                  <c:v>4</c:v>
                </c:pt>
                <c:pt idx="8459">
                  <c:v>4</c:v>
                </c:pt>
                <c:pt idx="8460">
                  <c:v>4</c:v>
                </c:pt>
                <c:pt idx="8461">
                  <c:v>4</c:v>
                </c:pt>
                <c:pt idx="8462">
                  <c:v>4</c:v>
                </c:pt>
                <c:pt idx="8463">
                  <c:v>6</c:v>
                </c:pt>
                <c:pt idx="8464">
                  <c:v>6</c:v>
                </c:pt>
                <c:pt idx="8465">
                  <c:v>6</c:v>
                </c:pt>
                <c:pt idx="8466">
                  <c:v>6</c:v>
                </c:pt>
                <c:pt idx="8467">
                  <c:v>6</c:v>
                </c:pt>
                <c:pt idx="8468">
                  <c:v>6</c:v>
                </c:pt>
                <c:pt idx="8469">
                  <c:v>6</c:v>
                </c:pt>
                <c:pt idx="8470">
                  <c:v>6</c:v>
                </c:pt>
                <c:pt idx="8471">
                  <c:v>4</c:v>
                </c:pt>
                <c:pt idx="8472">
                  <c:v>4</c:v>
                </c:pt>
                <c:pt idx="8473">
                  <c:v>4</c:v>
                </c:pt>
                <c:pt idx="8474">
                  <c:v>4</c:v>
                </c:pt>
                <c:pt idx="8475">
                  <c:v>4</c:v>
                </c:pt>
                <c:pt idx="8476">
                  <c:v>4</c:v>
                </c:pt>
                <c:pt idx="8477">
                  <c:v>4</c:v>
                </c:pt>
                <c:pt idx="8478">
                  <c:v>4</c:v>
                </c:pt>
                <c:pt idx="8479">
                  <c:v>4</c:v>
                </c:pt>
                <c:pt idx="8480">
                  <c:v>4</c:v>
                </c:pt>
                <c:pt idx="8481">
                  <c:v>4</c:v>
                </c:pt>
                <c:pt idx="8482">
                  <c:v>4</c:v>
                </c:pt>
                <c:pt idx="8483">
                  <c:v>4</c:v>
                </c:pt>
                <c:pt idx="8484">
                  <c:v>4</c:v>
                </c:pt>
                <c:pt idx="8485">
                  <c:v>4</c:v>
                </c:pt>
                <c:pt idx="8486">
                  <c:v>12</c:v>
                </c:pt>
                <c:pt idx="8487">
                  <c:v>6</c:v>
                </c:pt>
                <c:pt idx="8488">
                  <c:v>6</c:v>
                </c:pt>
                <c:pt idx="8489">
                  <c:v>6</c:v>
                </c:pt>
                <c:pt idx="8490">
                  <c:v>6</c:v>
                </c:pt>
                <c:pt idx="8491">
                  <c:v>6</c:v>
                </c:pt>
                <c:pt idx="8492">
                  <c:v>6</c:v>
                </c:pt>
                <c:pt idx="8493">
                  <c:v>6</c:v>
                </c:pt>
                <c:pt idx="8494">
                  <c:v>6</c:v>
                </c:pt>
                <c:pt idx="8495">
                  <c:v>6</c:v>
                </c:pt>
                <c:pt idx="8496">
                  <c:v>6</c:v>
                </c:pt>
                <c:pt idx="8497">
                  <c:v>6</c:v>
                </c:pt>
                <c:pt idx="8498">
                  <c:v>6</c:v>
                </c:pt>
                <c:pt idx="8499">
                  <c:v>6</c:v>
                </c:pt>
                <c:pt idx="8500">
                  <c:v>6</c:v>
                </c:pt>
                <c:pt idx="8501">
                  <c:v>6</c:v>
                </c:pt>
                <c:pt idx="8502">
                  <c:v>6</c:v>
                </c:pt>
                <c:pt idx="8503">
                  <c:v>6</c:v>
                </c:pt>
                <c:pt idx="8504">
                  <c:v>6</c:v>
                </c:pt>
                <c:pt idx="8505">
                  <c:v>6</c:v>
                </c:pt>
                <c:pt idx="8506">
                  <c:v>6</c:v>
                </c:pt>
                <c:pt idx="8507">
                  <c:v>6</c:v>
                </c:pt>
                <c:pt idx="8508">
                  <c:v>6</c:v>
                </c:pt>
                <c:pt idx="8509">
                  <c:v>6</c:v>
                </c:pt>
                <c:pt idx="8510">
                  <c:v>4</c:v>
                </c:pt>
                <c:pt idx="8511">
                  <c:v>4</c:v>
                </c:pt>
                <c:pt idx="8512">
                  <c:v>4</c:v>
                </c:pt>
                <c:pt idx="8513">
                  <c:v>4</c:v>
                </c:pt>
                <c:pt idx="8514">
                  <c:v>4</c:v>
                </c:pt>
                <c:pt idx="8515">
                  <c:v>4</c:v>
                </c:pt>
                <c:pt idx="8516">
                  <c:v>4</c:v>
                </c:pt>
                <c:pt idx="8517">
                  <c:v>4</c:v>
                </c:pt>
                <c:pt idx="8518">
                  <c:v>4</c:v>
                </c:pt>
                <c:pt idx="8519">
                  <c:v>4</c:v>
                </c:pt>
                <c:pt idx="8520">
                  <c:v>4</c:v>
                </c:pt>
                <c:pt idx="8521">
                  <c:v>4</c:v>
                </c:pt>
                <c:pt idx="8522">
                  <c:v>4</c:v>
                </c:pt>
                <c:pt idx="8523">
                  <c:v>4</c:v>
                </c:pt>
                <c:pt idx="8524">
                  <c:v>4</c:v>
                </c:pt>
                <c:pt idx="8525">
                  <c:v>4</c:v>
                </c:pt>
                <c:pt idx="8526">
                  <c:v>4</c:v>
                </c:pt>
                <c:pt idx="8527">
                  <c:v>4</c:v>
                </c:pt>
                <c:pt idx="8528">
                  <c:v>4</c:v>
                </c:pt>
                <c:pt idx="8529">
                  <c:v>4</c:v>
                </c:pt>
                <c:pt idx="8530">
                  <c:v>4</c:v>
                </c:pt>
                <c:pt idx="8531">
                  <c:v>6</c:v>
                </c:pt>
                <c:pt idx="8532">
                  <c:v>6</c:v>
                </c:pt>
                <c:pt idx="8533">
                  <c:v>6</c:v>
                </c:pt>
                <c:pt idx="8534">
                  <c:v>6</c:v>
                </c:pt>
                <c:pt idx="8535">
                  <c:v>6</c:v>
                </c:pt>
                <c:pt idx="8536">
                  <c:v>6</c:v>
                </c:pt>
                <c:pt idx="8537">
                  <c:v>6</c:v>
                </c:pt>
                <c:pt idx="8538">
                  <c:v>6</c:v>
                </c:pt>
                <c:pt idx="8539">
                  <c:v>6</c:v>
                </c:pt>
                <c:pt idx="8540">
                  <c:v>6</c:v>
                </c:pt>
                <c:pt idx="8541">
                  <c:v>6</c:v>
                </c:pt>
                <c:pt idx="8542">
                  <c:v>6</c:v>
                </c:pt>
                <c:pt idx="8543">
                  <c:v>6</c:v>
                </c:pt>
                <c:pt idx="8544">
                  <c:v>6</c:v>
                </c:pt>
                <c:pt idx="8545">
                  <c:v>6</c:v>
                </c:pt>
                <c:pt idx="8546">
                  <c:v>6</c:v>
                </c:pt>
                <c:pt idx="8547">
                  <c:v>6</c:v>
                </c:pt>
                <c:pt idx="8548">
                  <c:v>6</c:v>
                </c:pt>
                <c:pt idx="8549">
                  <c:v>6</c:v>
                </c:pt>
                <c:pt idx="8550">
                  <c:v>6</c:v>
                </c:pt>
                <c:pt idx="8551">
                  <c:v>6</c:v>
                </c:pt>
                <c:pt idx="8552">
                  <c:v>6</c:v>
                </c:pt>
                <c:pt idx="8553">
                  <c:v>6</c:v>
                </c:pt>
                <c:pt idx="8554">
                  <c:v>6</c:v>
                </c:pt>
                <c:pt idx="8555">
                  <c:v>6</c:v>
                </c:pt>
                <c:pt idx="8556">
                  <c:v>6</c:v>
                </c:pt>
                <c:pt idx="8557">
                  <c:v>6</c:v>
                </c:pt>
                <c:pt idx="8558">
                  <c:v>6</c:v>
                </c:pt>
                <c:pt idx="8559">
                  <c:v>8</c:v>
                </c:pt>
                <c:pt idx="8560">
                  <c:v>8</c:v>
                </c:pt>
                <c:pt idx="8561">
                  <c:v>8</c:v>
                </c:pt>
                <c:pt idx="8562">
                  <c:v>8</c:v>
                </c:pt>
                <c:pt idx="8563">
                  <c:v>8</c:v>
                </c:pt>
                <c:pt idx="8564">
                  <c:v>8</c:v>
                </c:pt>
                <c:pt idx="8565">
                  <c:v>8</c:v>
                </c:pt>
                <c:pt idx="8566">
                  <c:v>8</c:v>
                </c:pt>
                <c:pt idx="8567">
                  <c:v>8</c:v>
                </c:pt>
                <c:pt idx="8568">
                  <c:v>4</c:v>
                </c:pt>
                <c:pt idx="8569">
                  <c:v>4</c:v>
                </c:pt>
                <c:pt idx="8570">
                  <c:v>4</c:v>
                </c:pt>
                <c:pt idx="8571">
                  <c:v>4</c:v>
                </c:pt>
                <c:pt idx="8572">
                  <c:v>4</c:v>
                </c:pt>
                <c:pt idx="8573">
                  <c:v>4</c:v>
                </c:pt>
                <c:pt idx="8574">
                  <c:v>4</c:v>
                </c:pt>
                <c:pt idx="8575">
                  <c:v>4</c:v>
                </c:pt>
                <c:pt idx="8576">
                  <c:v>4</c:v>
                </c:pt>
                <c:pt idx="8577">
                  <c:v>4</c:v>
                </c:pt>
                <c:pt idx="8578">
                  <c:v>4</c:v>
                </c:pt>
                <c:pt idx="8579">
                  <c:v>4</c:v>
                </c:pt>
                <c:pt idx="8580">
                  <c:v>4</c:v>
                </c:pt>
                <c:pt idx="8581">
                  <c:v>4</c:v>
                </c:pt>
                <c:pt idx="8582">
                  <c:v>4</c:v>
                </c:pt>
                <c:pt idx="8583">
                  <c:v>4</c:v>
                </c:pt>
                <c:pt idx="8584">
                  <c:v>4</c:v>
                </c:pt>
                <c:pt idx="8585">
                  <c:v>4</c:v>
                </c:pt>
                <c:pt idx="8586">
                  <c:v>4</c:v>
                </c:pt>
                <c:pt idx="8587">
                  <c:v>4</c:v>
                </c:pt>
                <c:pt idx="8588">
                  <c:v>4</c:v>
                </c:pt>
                <c:pt idx="8589">
                  <c:v>4</c:v>
                </c:pt>
                <c:pt idx="8590">
                  <c:v>4</c:v>
                </c:pt>
                <c:pt idx="8591">
                  <c:v>4</c:v>
                </c:pt>
                <c:pt idx="8592">
                  <c:v>4</c:v>
                </c:pt>
                <c:pt idx="8593">
                  <c:v>6</c:v>
                </c:pt>
                <c:pt idx="8594">
                  <c:v>4</c:v>
                </c:pt>
                <c:pt idx="8595">
                  <c:v>6</c:v>
                </c:pt>
                <c:pt idx="8596">
                  <c:v>4</c:v>
                </c:pt>
                <c:pt idx="8597">
                  <c:v>4</c:v>
                </c:pt>
                <c:pt idx="8598">
                  <c:v>6</c:v>
                </c:pt>
                <c:pt idx="8599">
                  <c:v>4</c:v>
                </c:pt>
                <c:pt idx="8600">
                  <c:v>6</c:v>
                </c:pt>
                <c:pt idx="8601">
                  <c:v>4</c:v>
                </c:pt>
                <c:pt idx="8602">
                  <c:v>6</c:v>
                </c:pt>
                <c:pt idx="8603">
                  <c:v>4</c:v>
                </c:pt>
                <c:pt idx="8604">
                  <c:v>6</c:v>
                </c:pt>
                <c:pt idx="8605">
                  <c:v>4</c:v>
                </c:pt>
                <c:pt idx="8606">
                  <c:v>4</c:v>
                </c:pt>
                <c:pt idx="8607">
                  <c:v>6</c:v>
                </c:pt>
                <c:pt idx="8608">
                  <c:v>6</c:v>
                </c:pt>
                <c:pt idx="8609">
                  <c:v>6</c:v>
                </c:pt>
                <c:pt idx="8610">
                  <c:v>6</c:v>
                </c:pt>
                <c:pt idx="8611">
                  <c:v>6</c:v>
                </c:pt>
                <c:pt idx="8612">
                  <c:v>6</c:v>
                </c:pt>
                <c:pt idx="8613">
                  <c:v>6</c:v>
                </c:pt>
                <c:pt idx="8614">
                  <c:v>6</c:v>
                </c:pt>
                <c:pt idx="8615">
                  <c:v>6</c:v>
                </c:pt>
                <c:pt idx="8616">
                  <c:v>6</c:v>
                </c:pt>
                <c:pt idx="8617">
                  <c:v>6</c:v>
                </c:pt>
                <c:pt idx="8618">
                  <c:v>6</c:v>
                </c:pt>
                <c:pt idx="8619">
                  <c:v>6</c:v>
                </c:pt>
                <c:pt idx="8620">
                  <c:v>6</c:v>
                </c:pt>
                <c:pt idx="8621">
                  <c:v>6</c:v>
                </c:pt>
                <c:pt idx="8622">
                  <c:v>6</c:v>
                </c:pt>
                <c:pt idx="8623">
                  <c:v>6</c:v>
                </c:pt>
                <c:pt idx="8624">
                  <c:v>6</c:v>
                </c:pt>
                <c:pt idx="8625">
                  <c:v>6</c:v>
                </c:pt>
                <c:pt idx="8626">
                  <c:v>6</c:v>
                </c:pt>
                <c:pt idx="8627">
                  <c:v>6</c:v>
                </c:pt>
                <c:pt idx="8628">
                  <c:v>6</c:v>
                </c:pt>
                <c:pt idx="8629">
                  <c:v>6</c:v>
                </c:pt>
                <c:pt idx="8630">
                  <c:v>6</c:v>
                </c:pt>
                <c:pt idx="8631">
                  <c:v>8</c:v>
                </c:pt>
                <c:pt idx="8632">
                  <c:v>8</c:v>
                </c:pt>
                <c:pt idx="8633">
                  <c:v>8</c:v>
                </c:pt>
                <c:pt idx="8634">
                  <c:v>8</c:v>
                </c:pt>
                <c:pt idx="8635">
                  <c:v>8</c:v>
                </c:pt>
                <c:pt idx="8636">
                  <c:v>8</c:v>
                </c:pt>
                <c:pt idx="8637">
                  <c:v>8</c:v>
                </c:pt>
                <c:pt idx="8638">
                  <c:v>8</c:v>
                </c:pt>
                <c:pt idx="8639">
                  <c:v>8</c:v>
                </c:pt>
                <c:pt idx="8640">
                  <c:v>8</c:v>
                </c:pt>
                <c:pt idx="8641">
                  <c:v>8</c:v>
                </c:pt>
                <c:pt idx="8642">
                  <c:v>8</c:v>
                </c:pt>
                <c:pt idx="8643">
                  <c:v>8</c:v>
                </c:pt>
                <c:pt idx="8644">
                  <c:v>4</c:v>
                </c:pt>
                <c:pt idx="8645">
                  <c:v>4</c:v>
                </c:pt>
                <c:pt idx="8646">
                  <c:v>4</c:v>
                </c:pt>
                <c:pt idx="8647">
                  <c:v>4</c:v>
                </c:pt>
                <c:pt idx="8648">
                  <c:v>4</c:v>
                </c:pt>
                <c:pt idx="8649">
                  <c:v>4</c:v>
                </c:pt>
                <c:pt idx="8650">
                  <c:v>4</c:v>
                </c:pt>
                <c:pt idx="8651">
                  <c:v>4</c:v>
                </c:pt>
                <c:pt idx="8652">
                  <c:v>4</c:v>
                </c:pt>
                <c:pt idx="8653">
                  <c:v>4</c:v>
                </c:pt>
                <c:pt idx="8654">
                  <c:v>4</c:v>
                </c:pt>
                <c:pt idx="8655">
                  <c:v>4</c:v>
                </c:pt>
                <c:pt idx="8656">
                  <c:v>4</c:v>
                </c:pt>
                <c:pt idx="8657">
                  <c:v>4</c:v>
                </c:pt>
                <c:pt idx="8658">
                  <c:v>4</c:v>
                </c:pt>
                <c:pt idx="8659">
                  <c:v>6</c:v>
                </c:pt>
                <c:pt idx="8660">
                  <c:v>6</c:v>
                </c:pt>
                <c:pt idx="8661">
                  <c:v>6</c:v>
                </c:pt>
                <c:pt idx="8662">
                  <c:v>6</c:v>
                </c:pt>
                <c:pt idx="8663">
                  <c:v>6</c:v>
                </c:pt>
                <c:pt idx="8664">
                  <c:v>6</c:v>
                </c:pt>
                <c:pt idx="8665">
                  <c:v>6</c:v>
                </c:pt>
                <c:pt idx="8666">
                  <c:v>6</c:v>
                </c:pt>
                <c:pt idx="8667">
                  <c:v>6</c:v>
                </c:pt>
                <c:pt idx="8668">
                  <c:v>6</c:v>
                </c:pt>
                <c:pt idx="8669">
                  <c:v>6</c:v>
                </c:pt>
                <c:pt idx="8670">
                  <c:v>6</c:v>
                </c:pt>
                <c:pt idx="8671">
                  <c:v>6</c:v>
                </c:pt>
                <c:pt idx="8672">
                  <c:v>6</c:v>
                </c:pt>
                <c:pt idx="8673">
                  <c:v>6</c:v>
                </c:pt>
                <c:pt idx="8674">
                  <c:v>6</c:v>
                </c:pt>
                <c:pt idx="8675">
                  <c:v>6</c:v>
                </c:pt>
                <c:pt idx="8676">
                  <c:v>6</c:v>
                </c:pt>
                <c:pt idx="8677">
                  <c:v>6</c:v>
                </c:pt>
                <c:pt idx="8678">
                  <c:v>6</c:v>
                </c:pt>
                <c:pt idx="8679">
                  <c:v>6</c:v>
                </c:pt>
                <c:pt idx="8680">
                  <c:v>6</c:v>
                </c:pt>
                <c:pt idx="8681">
                  <c:v>6</c:v>
                </c:pt>
                <c:pt idx="8682">
                  <c:v>6</c:v>
                </c:pt>
                <c:pt idx="8683">
                  <c:v>6</c:v>
                </c:pt>
                <c:pt idx="8684">
                  <c:v>6</c:v>
                </c:pt>
                <c:pt idx="8685">
                  <c:v>6</c:v>
                </c:pt>
                <c:pt idx="8686">
                  <c:v>6</c:v>
                </c:pt>
                <c:pt idx="8687">
                  <c:v>6</c:v>
                </c:pt>
                <c:pt idx="8688">
                  <c:v>6</c:v>
                </c:pt>
                <c:pt idx="8689">
                  <c:v>6</c:v>
                </c:pt>
                <c:pt idx="8690">
                  <c:v>6</c:v>
                </c:pt>
                <c:pt idx="8691">
                  <c:v>6</c:v>
                </c:pt>
                <c:pt idx="8692">
                  <c:v>6</c:v>
                </c:pt>
                <c:pt idx="8693">
                  <c:v>6</c:v>
                </c:pt>
                <c:pt idx="8694">
                  <c:v>6</c:v>
                </c:pt>
                <c:pt idx="8695">
                  <c:v>4</c:v>
                </c:pt>
                <c:pt idx="8696">
                  <c:v>4</c:v>
                </c:pt>
                <c:pt idx="8697">
                  <c:v>4</c:v>
                </c:pt>
                <c:pt idx="8698">
                  <c:v>4</c:v>
                </c:pt>
                <c:pt idx="8699">
                  <c:v>4</c:v>
                </c:pt>
                <c:pt idx="8700">
                  <c:v>4</c:v>
                </c:pt>
                <c:pt idx="8701">
                  <c:v>4</c:v>
                </c:pt>
                <c:pt idx="8702">
                  <c:v>4</c:v>
                </c:pt>
                <c:pt idx="8703">
                  <c:v>4</c:v>
                </c:pt>
                <c:pt idx="8704">
                  <c:v>4</c:v>
                </c:pt>
                <c:pt idx="8705">
                  <c:v>4</c:v>
                </c:pt>
                <c:pt idx="8706">
                  <c:v>4</c:v>
                </c:pt>
                <c:pt idx="8707">
                  <c:v>4</c:v>
                </c:pt>
                <c:pt idx="8708">
                  <c:v>4</c:v>
                </c:pt>
                <c:pt idx="8709">
                  <c:v>4</c:v>
                </c:pt>
                <c:pt idx="8710">
                  <c:v>4</c:v>
                </c:pt>
                <c:pt idx="8711">
                  <c:v>4</c:v>
                </c:pt>
                <c:pt idx="8712">
                  <c:v>4</c:v>
                </c:pt>
                <c:pt idx="8713">
                  <c:v>4</c:v>
                </c:pt>
                <c:pt idx="8714">
                  <c:v>4</c:v>
                </c:pt>
                <c:pt idx="8715">
                  <c:v>6</c:v>
                </c:pt>
                <c:pt idx="8716">
                  <c:v>6</c:v>
                </c:pt>
                <c:pt idx="8717">
                  <c:v>6</c:v>
                </c:pt>
                <c:pt idx="8718">
                  <c:v>6</c:v>
                </c:pt>
                <c:pt idx="8719">
                  <c:v>6</c:v>
                </c:pt>
                <c:pt idx="8720">
                  <c:v>6</c:v>
                </c:pt>
                <c:pt idx="8721">
                  <c:v>6</c:v>
                </c:pt>
                <c:pt idx="8722">
                  <c:v>6</c:v>
                </c:pt>
                <c:pt idx="8723">
                  <c:v>6</c:v>
                </c:pt>
                <c:pt idx="8724">
                  <c:v>6</c:v>
                </c:pt>
                <c:pt idx="8725">
                  <c:v>6</c:v>
                </c:pt>
                <c:pt idx="8726">
                  <c:v>6</c:v>
                </c:pt>
                <c:pt idx="8727">
                  <c:v>6</c:v>
                </c:pt>
                <c:pt idx="8728">
                  <c:v>6</c:v>
                </c:pt>
                <c:pt idx="8729">
                  <c:v>6</c:v>
                </c:pt>
                <c:pt idx="8730">
                  <c:v>6</c:v>
                </c:pt>
                <c:pt idx="8731">
                  <c:v>6</c:v>
                </c:pt>
                <c:pt idx="8732">
                  <c:v>6</c:v>
                </c:pt>
                <c:pt idx="8733">
                  <c:v>6</c:v>
                </c:pt>
                <c:pt idx="8734">
                  <c:v>6</c:v>
                </c:pt>
                <c:pt idx="8735">
                  <c:v>6</c:v>
                </c:pt>
                <c:pt idx="8736">
                  <c:v>6</c:v>
                </c:pt>
                <c:pt idx="8737">
                  <c:v>6</c:v>
                </c:pt>
                <c:pt idx="8738">
                  <c:v>6</c:v>
                </c:pt>
                <c:pt idx="8739">
                  <c:v>6</c:v>
                </c:pt>
                <c:pt idx="8740">
                  <c:v>6</c:v>
                </c:pt>
                <c:pt idx="8741">
                  <c:v>6</c:v>
                </c:pt>
                <c:pt idx="8742">
                  <c:v>6</c:v>
                </c:pt>
                <c:pt idx="8743">
                  <c:v>6</c:v>
                </c:pt>
                <c:pt idx="8744">
                  <c:v>6</c:v>
                </c:pt>
                <c:pt idx="8745">
                  <c:v>6</c:v>
                </c:pt>
                <c:pt idx="8746">
                  <c:v>6</c:v>
                </c:pt>
                <c:pt idx="8747">
                  <c:v>4</c:v>
                </c:pt>
                <c:pt idx="8748">
                  <c:v>4</c:v>
                </c:pt>
                <c:pt idx="8749">
                  <c:v>6</c:v>
                </c:pt>
                <c:pt idx="8750">
                  <c:v>6</c:v>
                </c:pt>
                <c:pt idx="8751">
                  <c:v>4</c:v>
                </c:pt>
                <c:pt idx="8752">
                  <c:v>6</c:v>
                </c:pt>
                <c:pt idx="8753">
                  <c:v>6</c:v>
                </c:pt>
                <c:pt idx="8754">
                  <c:v>4</c:v>
                </c:pt>
                <c:pt idx="8755">
                  <c:v>4</c:v>
                </c:pt>
                <c:pt idx="8756">
                  <c:v>6</c:v>
                </c:pt>
                <c:pt idx="8757">
                  <c:v>6</c:v>
                </c:pt>
                <c:pt idx="8758">
                  <c:v>6</c:v>
                </c:pt>
                <c:pt idx="8759">
                  <c:v>6</c:v>
                </c:pt>
                <c:pt idx="8760">
                  <c:v>4</c:v>
                </c:pt>
                <c:pt idx="8761">
                  <c:v>6</c:v>
                </c:pt>
                <c:pt idx="8762">
                  <c:v>4</c:v>
                </c:pt>
                <c:pt idx="8763">
                  <c:v>6</c:v>
                </c:pt>
                <c:pt idx="8764">
                  <c:v>6</c:v>
                </c:pt>
                <c:pt idx="8765">
                  <c:v>6</c:v>
                </c:pt>
                <c:pt idx="8766">
                  <c:v>4</c:v>
                </c:pt>
                <c:pt idx="8767">
                  <c:v>6</c:v>
                </c:pt>
                <c:pt idx="8768">
                  <c:v>4</c:v>
                </c:pt>
                <c:pt idx="8769">
                  <c:v>4</c:v>
                </c:pt>
                <c:pt idx="8770">
                  <c:v>6</c:v>
                </c:pt>
                <c:pt idx="8771">
                  <c:v>4</c:v>
                </c:pt>
                <c:pt idx="8772">
                  <c:v>4</c:v>
                </c:pt>
                <c:pt idx="8773">
                  <c:v>6</c:v>
                </c:pt>
                <c:pt idx="8774">
                  <c:v>4</c:v>
                </c:pt>
                <c:pt idx="8775">
                  <c:v>4</c:v>
                </c:pt>
                <c:pt idx="8776">
                  <c:v>4</c:v>
                </c:pt>
                <c:pt idx="8777">
                  <c:v>6</c:v>
                </c:pt>
                <c:pt idx="8778">
                  <c:v>4</c:v>
                </c:pt>
                <c:pt idx="8779">
                  <c:v>4</c:v>
                </c:pt>
                <c:pt idx="8780">
                  <c:v>6</c:v>
                </c:pt>
                <c:pt idx="8781">
                  <c:v>6</c:v>
                </c:pt>
                <c:pt idx="8782">
                  <c:v>6</c:v>
                </c:pt>
                <c:pt idx="8783">
                  <c:v>6</c:v>
                </c:pt>
                <c:pt idx="8784">
                  <c:v>6</c:v>
                </c:pt>
                <c:pt idx="8785">
                  <c:v>6</c:v>
                </c:pt>
                <c:pt idx="8786">
                  <c:v>6</c:v>
                </c:pt>
                <c:pt idx="8787">
                  <c:v>6</c:v>
                </c:pt>
                <c:pt idx="8788">
                  <c:v>6</c:v>
                </c:pt>
                <c:pt idx="8789">
                  <c:v>6</c:v>
                </c:pt>
                <c:pt idx="8790">
                  <c:v>6</c:v>
                </c:pt>
                <c:pt idx="8791">
                  <c:v>6</c:v>
                </c:pt>
                <c:pt idx="8792">
                  <c:v>6</c:v>
                </c:pt>
                <c:pt idx="8793">
                  <c:v>6</c:v>
                </c:pt>
                <c:pt idx="8794">
                  <c:v>6</c:v>
                </c:pt>
                <c:pt idx="8795">
                  <c:v>6</c:v>
                </c:pt>
                <c:pt idx="8796">
                  <c:v>6</c:v>
                </c:pt>
                <c:pt idx="8797">
                  <c:v>6</c:v>
                </c:pt>
                <c:pt idx="8798">
                  <c:v>6</c:v>
                </c:pt>
                <c:pt idx="8799">
                  <c:v>4</c:v>
                </c:pt>
                <c:pt idx="8800">
                  <c:v>4</c:v>
                </c:pt>
                <c:pt idx="8801">
                  <c:v>6</c:v>
                </c:pt>
                <c:pt idx="8802">
                  <c:v>4</c:v>
                </c:pt>
                <c:pt idx="8803">
                  <c:v>4</c:v>
                </c:pt>
                <c:pt idx="8804">
                  <c:v>4</c:v>
                </c:pt>
                <c:pt idx="8805">
                  <c:v>4</c:v>
                </c:pt>
                <c:pt idx="8806">
                  <c:v>4</c:v>
                </c:pt>
                <c:pt idx="8807">
                  <c:v>6</c:v>
                </c:pt>
                <c:pt idx="8808">
                  <c:v>6</c:v>
                </c:pt>
                <c:pt idx="8809">
                  <c:v>6</c:v>
                </c:pt>
                <c:pt idx="8810">
                  <c:v>4</c:v>
                </c:pt>
                <c:pt idx="8811">
                  <c:v>6</c:v>
                </c:pt>
                <c:pt idx="8812">
                  <c:v>4</c:v>
                </c:pt>
                <c:pt idx="8813">
                  <c:v>4</c:v>
                </c:pt>
                <c:pt idx="8814">
                  <c:v>6</c:v>
                </c:pt>
                <c:pt idx="8815">
                  <c:v>6</c:v>
                </c:pt>
                <c:pt idx="8816">
                  <c:v>6</c:v>
                </c:pt>
                <c:pt idx="8817">
                  <c:v>6</c:v>
                </c:pt>
                <c:pt idx="8818">
                  <c:v>8</c:v>
                </c:pt>
                <c:pt idx="8819">
                  <c:v>8</c:v>
                </c:pt>
                <c:pt idx="8820">
                  <c:v>8</c:v>
                </c:pt>
                <c:pt idx="8821">
                  <c:v>8</c:v>
                </c:pt>
                <c:pt idx="8822">
                  <c:v>12</c:v>
                </c:pt>
                <c:pt idx="8823">
                  <c:v>12</c:v>
                </c:pt>
                <c:pt idx="8824">
                  <c:v>12</c:v>
                </c:pt>
                <c:pt idx="8825">
                  <c:v>8</c:v>
                </c:pt>
                <c:pt idx="8826">
                  <c:v>12</c:v>
                </c:pt>
                <c:pt idx="8827">
                  <c:v>8</c:v>
                </c:pt>
                <c:pt idx="8828">
                  <c:v>8</c:v>
                </c:pt>
                <c:pt idx="8829">
                  <c:v>8</c:v>
                </c:pt>
                <c:pt idx="8830">
                  <c:v>12</c:v>
                </c:pt>
                <c:pt idx="8831">
                  <c:v>8</c:v>
                </c:pt>
                <c:pt idx="8832">
                  <c:v>8</c:v>
                </c:pt>
                <c:pt idx="8833">
                  <c:v>12</c:v>
                </c:pt>
                <c:pt idx="8834">
                  <c:v>8</c:v>
                </c:pt>
                <c:pt idx="8835">
                  <c:v>8</c:v>
                </c:pt>
                <c:pt idx="8836">
                  <c:v>8</c:v>
                </c:pt>
                <c:pt idx="8837">
                  <c:v>12</c:v>
                </c:pt>
                <c:pt idx="8838">
                  <c:v>8</c:v>
                </c:pt>
                <c:pt idx="8839">
                  <c:v>12</c:v>
                </c:pt>
                <c:pt idx="8840">
                  <c:v>12</c:v>
                </c:pt>
                <c:pt idx="8841">
                  <c:v>8</c:v>
                </c:pt>
                <c:pt idx="8842">
                  <c:v>4</c:v>
                </c:pt>
                <c:pt idx="8843">
                  <c:v>4</c:v>
                </c:pt>
                <c:pt idx="8844">
                  <c:v>4</c:v>
                </c:pt>
                <c:pt idx="8845">
                  <c:v>4</c:v>
                </c:pt>
                <c:pt idx="8846">
                  <c:v>4</c:v>
                </c:pt>
                <c:pt idx="8847">
                  <c:v>4</c:v>
                </c:pt>
                <c:pt idx="8848">
                  <c:v>4</c:v>
                </c:pt>
                <c:pt idx="8849">
                  <c:v>4</c:v>
                </c:pt>
                <c:pt idx="8850">
                  <c:v>4</c:v>
                </c:pt>
                <c:pt idx="8851">
                  <c:v>4</c:v>
                </c:pt>
                <c:pt idx="8852">
                  <c:v>4</c:v>
                </c:pt>
                <c:pt idx="8853">
                  <c:v>4</c:v>
                </c:pt>
                <c:pt idx="8854">
                  <c:v>4</c:v>
                </c:pt>
                <c:pt idx="8855">
                  <c:v>5</c:v>
                </c:pt>
                <c:pt idx="8856">
                  <c:v>5</c:v>
                </c:pt>
                <c:pt idx="8857">
                  <c:v>5</c:v>
                </c:pt>
                <c:pt idx="8858">
                  <c:v>5</c:v>
                </c:pt>
                <c:pt idx="8859">
                  <c:v>5</c:v>
                </c:pt>
                <c:pt idx="8860">
                  <c:v>5</c:v>
                </c:pt>
                <c:pt idx="8861">
                  <c:v>5</c:v>
                </c:pt>
                <c:pt idx="8862">
                  <c:v>5</c:v>
                </c:pt>
                <c:pt idx="8863">
                  <c:v>6</c:v>
                </c:pt>
                <c:pt idx="8864">
                  <c:v>6</c:v>
                </c:pt>
                <c:pt idx="8865">
                  <c:v>6</c:v>
                </c:pt>
                <c:pt idx="8866">
                  <c:v>6</c:v>
                </c:pt>
                <c:pt idx="8867">
                  <c:v>6</c:v>
                </c:pt>
                <c:pt idx="8868">
                  <c:v>6</c:v>
                </c:pt>
                <c:pt idx="8869">
                  <c:v>6</c:v>
                </c:pt>
                <c:pt idx="8870">
                  <c:v>6</c:v>
                </c:pt>
                <c:pt idx="8871">
                  <c:v>6</c:v>
                </c:pt>
                <c:pt idx="8872">
                  <c:v>6</c:v>
                </c:pt>
                <c:pt idx="8873">
                  <c:v>6</c:v>
                </c:pt>
                <c:pt idx="8874">
                  <c:v>6</c:v>
                </c:pt>
                <c:pt idx="8875">
                  <c:v>6</c:v>
                </c:pt>
                <c:pt idx="8876">
                  <c:v>6</c:v>
                </c:pt>
                <c:pt idx="8877">
                  <c:v>6</c:v>
                </c:pt>
                <c:pt idx="8878">
                  <c:v>6</c:v>
                </c:pt>
                <c:pt idx="8879">
                  <c:v>6</c:v>
                </c:pt>
                <c:pt idx="8880">
                  <c:v>6</c:v>
                </c:pt>
                <c:pt idx="8881">
                  <c:v>6</c:v>
                </c:pt>
                <c:pt idx="8882">
                  <c:v>6</c:v>
                </c:pt>
                <c:pt idx="8883">
                  <c:v>6</c:v>
                </c:pt>
                <c:pt idx="8884">
                  <c:v>4</c:v>
                </c:pt>
                <c:pt idx="8885">
                  <c:v>5</c:v>
                </c:pt>
                <c:pt idx="8886">
                  <c:v>4</c:v>
                </c:pt>
                <c:pt idx="8887">
                  <c:v>5</c:v>
                </c:pt>
                <c:pt idx="8888">
                  <c:v>6</c:v>
                </c:pt>
                <c:pt idx="8889">
                  <c:v>6</c:v>
                </c:pt>
                <c:pt idx="8890">
                  <c:v>4</c:v>
                </c:pt>
                <c:pt idx="8891">
                  <c:v>4</c:v>
                </c:pt>
                <c:pt idx="8892">
                  <c:v>4</c:v>
                </c:pt>
                <c:pt idx="8893">
                  <c:v>4</c:v>
                </c:pt>
                <c:pt idx="8894">
                  <c:v>4</c:v>
                </c:pt>
                <c:pt idx="8895">
                  <c:v>6</c:v>
                </c:pt>
                <c:pt idx="8896">
                  <c:v>4</c:v>
                </c:pt>
                <c:pt idx="8897">
                  <c:v>5</c:v>
                </c:pt>
                <c:pt idx="8898">
                  <c:v>5</c:v>
                </c:pt>
                <c:pt idx="8899">
                  <c:v>4</c:v>
                </c:pt>
                <c:pt idx="8900">
                  <c:v>4</c:v>
                </c:pt>
                <c:pt idx="8901">
                  <c:v>5</c:v>
                </c:pt>
                <c:pt idx="8902">
                  <c:v>4</c:v>
                </c:pt>
                <c:pt idx="8903">
                  <c:v>5</c:v>
                </c:pt>
                <c:pt idx="8904">
                  <c:v>4</c:v>
                </c:pt>
                <c:pt idx="8905">
                  <c:v>5</c:v>
                </c:pt>
                <c:pt idx="8906">
                  <c:v>4</c:v>
                </c:pt>
                <c:pt idx="8907">
                  <c:v>6</c:v>
                </c:pt>
                <c:pt idx="8908">
                  <c:v>6</c:v>
                </c:pt>
                <c:pt idx="8909">
                  <c:v>4</c:v>
                </c:pt>
                <c:pt idx="8910">
                  <c:v>4</c:v>
                </c:pt>
                <c:pt idx="8911">
                  <c:v>4</c:v>
                </c:pt>
                <c:pt idx="8912">
                  <c:v>4</c:v>
                </c:pt>
                <c:pt idx="8913">
                  <c:v>8</c:v>
                </c:pt>
                <c:pt idx="8914">
                  <c:v>8</c:v>
                </c:pt>
                <c:pt idx="8915">
                  <c:v>8</c:v>
                </c:pt>
                <c:pt idx="8916">
                  <c:v>8</c:v>
                </c:pt>
                <c:pt idx="8917">
                  <c:v>8</c:v>
                </c:pt>
                <c:pt idx="8918">
                  <c:v>5</c:v>
                </c:pt>
                <c:pt idx="8919">
                  <c:v>5</c:v>
                </c:pt>
                <c:pt idx="8920">
                  <c:v>5</c:v>
                </c:pt>
                <c:pt idx="8921">
                  <c:v>5</c:v>
                </c:pt>
                <c:pt idx="8922">
                  <c:v>5</c:v>
                </c:pt>
                <c:pt idx="8923">
                  <c:v>5</c:v>
                </c:pt>
                <c:pt idx="8924">
                  <c:v>5</c:v>
                </c:pt>
                <c:pt idx="8925">
                  <c:v>5</c:v>
                </c:pt>
                <c:pt idx="8926">
                  <c:v>5</c:v>
                </c:pt>
                <c:pt idx="8927">
                  <c:v>5</c:v>
                </c:pt>
                <c:pt idx="8928">
                  <c:v>5</c:v>
                </c:pt>
                <c:pt idx="8929">
                  <c:v>5</c:v>
                </c:pt>
                <c:pt idx="8930">
                  <c:v>5</c:v>
                </c:pt>
                <c:pt idx="8931">
                  <c:v>5</c:v>
                </c:pt>
                <c:pt idx="8932">
                  <c:v>8</c:v>
                </c:pt>
                <c:pt idx="8933">
                  <c:v>8</c:v>
                </c:pt>
                <c:pt idx="8934">
                  <c:v>8</c:v>
                </c:pt>
                <c:pt idx="8935">
                  <c:v>8</c:v>
                </c:pt>
                <c:pt idx="8936">
                  <c:v>6</c:v>
                </c:pt>
                <c:pt idx="8937">
                  <c:v>6</c:v>
                </c:pt>
                <c:pt idx="8938">
                  <c:v>6</c:v>
                </c:pt>
                <c:pt idx="8939">
                  <c:v>6</c:v>
                </c:pt>
                <c:pt idx="8940">
                  <c:v>4</c:v>
                </c:pt>
                <c:pt idx="8941">
                  <c:v>4</c:v>
                </c:pt>
                <c:pt idx="8942">
                  <c:v>4</c:v>
                </c:pt>
                <c:pt idx="8943">
                  <c:v>4</c:v>
                </c:pt>
                <c:pt idx="8944">
                  <c:v>8</c:v>
                </c:pt>
                <c:pt idx="8945">
                  <c:v>8</c:v>
                </c:pt>
                <c:pt idx="8946">
                  <c:v>8</c:v>
                </c:pt>
                <c:pt idx="8947">
                  <c:v>8</c:v>
                </c:pt>
                <c:pt idx="8948">
                  <c:v>6</c:v>
                </c:pt>
                <c:pt idx="8949">
                  <c:v>4</c:v>
                </c:pt>
                <c:pt idx="8950">
                  <c:v>4</c:v>
                </c:pt>
                <c:pt idx="8951">
                  <c:v>4</c:v>
                </c:pt>
                <c:pt idx="8952">
                  <c:v>4</c:v>
                </c:pt>
                <c:pt idx="8953">
                  <c:v>6</c:v>
                </c:pt>
                <c:pt idx="8954">
                  <c:v>6</c:v>
                </c:pt>
                <c:pt idx="8955">
                  <c:v>6</c:v>
                </c:pt>
                <c:pt idx="8956">
                  <c:v>6</c:v>
                </c:pt>
                <c:pt idx="8957">
                  <c:v>6</c:v>
                </c:pt>
                <c:pt idx="8958">
                  <c:v>6</c:v>
                </c:pt>
                <c:pt idx="8959">
                  <c:v>6</c:v>
                </c:pt>
                <c:pt idx="8960">
                  <c:v>6</c:v>
                </c:pt>
                <c:pt idx="8961">
                  <c:v>6</c:v>
                </c:pt>
                <c:pt idx="8962">
                  <c:v>6</c:v>
                </c:pt>
                <c:pt idx="8963">
                  <c:v>6</c:v>
                </c:pt>
                <c:pt idx="8964">
                  <c:v>6</c:v>
                </c:pt>
                <c:pt idx="8965">
                  <c:v>4</c:v>
                </c:pt>
                <c:pt idx="8966">
                  <c:v>4</c:v>
                </c:pt>
                <c:pt idx="8967">
                  <c:v>4</c:v>
                </c:pt>
                <c:pt idx="8968">
                  <c:v>4</c:v>
                </c:pt>
                <c:pt idx="8969">
                  <c:v>4</c:v>
                </c:pt>
                <c:pt idx="8970">
                  <c:v>4</c:v>
                </c:pt>
                <c:pt idx="8971">
                  <c:v>4</c:v>
                </c:pt>
                <c:pt idx="8972">
                  <c:v>4</c:v>
                </c:pt>
                <c:pt idx="8973">
                  <c:v>4</c:v>
                </c:pt>
                <c:pt idx="8974">
                  <c:v>4</c:v>
                </c:pt>
                <c:pt idx="8975">
                  <c:v>4</c:v>
                </c:pt>
                <c:pt idx="8976">
                  <c:v>4</c:v>
                </c:pt>
                <c:pt idx="8977">
                  <c:v>4</c:v>
                </c:pt>
                <c:pt idx="8978">
                  <c:v>4</c:v>
                </c:pt>
                <c:pt idx="8979">
                  <c:v>4</c:v>
                </c:pt>
                <c:pt idx="8980">
                  <c:v>4</c:v>
                </c:pt>
                <c:pt idx="8981">
                  <c:v>4</c:v>
                </c:pt>
                <c:pt idx="8982">
                  <c:v>4</c:v>
                </c:pt>
                <c:pt idx="8983">
                  <c:v>4</c:v>
                </c:pt>
                <c:pt idx="8984">
                  <c:v>4</c:v>
                </c:pt>
                <c:pt idx="8985">
                  <c:v>6</c:v>
                </c:pt>
                <c:pt idx="8986">
                  <c:v>6</c:v>
                </c:pt>
                <c:pt idx="8987">
                  <c:v>6</c:v>
                </c:pt>
                <c:pt idx="8988">
                  <c:v>6</c:v>
                </c:pt>
                <c:pt idx="8989">
                  <c:v>6</c:v>
                </c:pt>
                <c:pt idx="8990">
                  <c:v>6</c:v>
                </c:pt>
                <c:pt idx="8991">
                  <c:v>6</c:v>
                </c:pt>
                <c:pt idx="8992">
                  <c:v>6</c:v>
                </c:pt>
                <c:pt idx="8993">
                  <c:v>6</c:v>
                </c:pt>
                <c:pt idx="8994">
                  <c:v>6</c:v>
                </c:pt>
                <c:pt idx="8995">
                  <c:v>6</c:v>
                </c:pt>
                <c:pt idx="8996">
                  <c:v>6</c:v>
                </c:pt>
                <c:pt idx="8997">
                  <c:v>6</c:v>
                </c:pt>
                <c:pt idx="8998">
                  <c:v>6</c:v>
                </c:pt>
                <c:pt idx="8999">
                  <c:v>6</c:v>
                </c:pt>
                <c:pt idx="9000">
                  <c:v>6</c:v>
                </c:pt>
                <c:pt idx="9001">
                  <c:v>6</c:v>
                </c:pt>
                <c:pt idx="9002">
                  <c:v>6</c:v>
                </c:pt>
                <c:pt idx="9003">
                  <c:v>8</c:v>
                </c:pt>
                <c:pt idx="9004">
                  <c:v>8</c:v>
                </c:pt>
                <c:pt idx="9005">
                  <c:v>8</c:v>
                </c:pt>
                <c:pt idx="9006">
                  <c:v>6</c:v>
                </c:pt>
                <c:pt idx="9007">
                  <c:v>8</c:v>
                </c:pt>
                <c:pt idx="9008">
                  <c:v>8</c:v>
                </c:pt>
                <c:pt idx="9009">
                  <c:v>8</c:v>
                </c:pt>
                <c:pt idx="9010">
                  <c:v>8</c:v>
                </c:pt>
                <c:pt idx="9011">
                  <c:v>8</c:v>
                </c:pt>
                <c:pt idx="9012">
                  <c:v>8</c:v>
                </c:pt>
                <c:pt idx="9013">
                  <c:v>8</c:v>
                </c:pt>
                <c:pt idx="9014">
                  <c:v>8</c:v>
                </c:pt>
                <c:pt idx="9015">
                  <c:v>8</c:v>
                </c:pt>
                <c:pt idx="9016">
                  <c:v>8</c:v>
                </c:pt>
                <c:pt idx="9017">
                  <c:v>8</c:v>
                </c:pt>
                <c:pt idx="9018">
                  <c:v>8</c:v>
                </c:pt>
                <c:pt idx="9019">
                  <c:v>8</c:v>
                </c:pt>
                <c:pt idx="9020">
                  <c:v>8</c:v>
                </c:pt>
                <c:pt idx="9021">
                  <c:v>8</c:v>
                </c:pt>
                <c:pt idx="9022">
                  <c:v>8</c:v>
                </c:pt>
                <c:pt idx="9023">
                  <c:v>8</c:v>
                </c:pt>
                <c:pt idx="9024">
                  <c:v>8</c:v>
                </c:pt>
                <c:pt idx="9025">
                  <c:v>8</c:v>
                </c:pt>
                <c:pt idx="9026">
                  <c:v>8</c:v>
                </c:pt>
                <c:pt idx="9027">
                  <c:v>8</c:v>
                </c:pt>
                <c:pt idx="9028">
                  <c:v>8</c:v>
                </c:pt>
                <c:pt idx="9029">
                  <c:v>8</c:v>
                </c:pt>
                <c:pt idx="9030">
                  <c:v>8</c:v>
                </c:pt>
                <c:pt idx="9031">
                  <c:v>8</c:v>
                </c:pt>
                <c:pt idx="9032">
                  <c:v>8</c:v>
                </c:pt>
                <c:pt idx="9033">
                  <c:v>8</c:v>
                </c:pt>
                <c:pt idx="9034">
                  <c:v>6</c:v>
                </c:pt>
                <c:pt idx="9035">
                  <c:v>6</c:v>
                </c:pt>
                <c:pt idx="9036">
                  <c:v>6</c:v>
                </c:pt>
                <c:pt idx="9037">
                  <c:v>8</c:v>
                </c:pt>
                <c:pt idx="9038">
                  <c:v>8</c:v>
                </c:pt>
                <c:pt idx="9039">
                  <c:v>8</c:v>
                </c:pt>
                <c:pt idx="9040">
                  <c:v>8</c:v>
                </c:pt>
                <c:pt idx="9041">
                  <c:v>8</c:v>
                </c:pt>
                <c:pt idx="9042">
                  <c:v>8</c:v>
                </c:pt>
                <c:pt idx="9043">
                  <c:v>4</c:v>
                </c:pt>
                <c:pt idx="9044">
                  <c:v>4</c:v>
                </c:pt>
                <c:pt idx="9045">
                  <c:v>4</c:v>
                </c:pt>
                <c:pt idx="9046">
                  <c:v>4</c:v>
                </c:pt>
                <c:pt idx="9047">
                  <c:v>4</c:v>
                </c:pt>
                <c:pt idx="9048">
                  <c:v>4</c:v>
                </c:pt>
                <c:pt idx="9049">
                  <c:v>4</c:v>
                </c:pt>
                <c:pt idx="9050">
                  <c:v>4</c:v>
                </c:pt>
                <c:pt idx="9051">
                  <c:v>4</c:v>
                </c:pt>
                <c:pt idx="9052">
                  <c:v>6</c:v>
                </c:pt>
                <c:pt idx="9053">
                  <c:v>4</c:v>
                </c:pt>
                <c:pt idx="9054">
                  <c:v>4</c:v>
                </c:pt>
                <c:pt idx="9055">
                  <c:v>4</c:v>
                </c:pt>
                <c:pt idx="9056">
                  <c:v>4</c:v>
                </c:pt>
                <c:pt idx="9057">
                  <c:v>6</c:v>
                </c:pt>
                <c:pt idx="9058">
                  <c:v>6</c:v>
                </c:pt>
                <c:pt idx="9059">
                  <c:v>4</c:v>
                </c:pt>
                <c:pt idx="9060">
                  <c:v>4</c:v>
                </c:pt>
                <c:pt idx="9061">
                  <c:v>6</c:v>
                </c:pt>
                <c:pt idx="9062">
                  <c:v>6</c:v>
                </c:pt>
                <c:pt idx="9063">
                  <c:v>4</c:v>
                </c:pt>
                <c:pt idx="9064">
                  <c:v>4</c:v>
                </c:pt>
                <c:pt idx="9065">
                  <c:v>4</c:v>
                </c:pt>
                <c:pt idx="9066">
                  <c:v>4</c:v>
                </c:pt>
                <c:pt idx="9067">
                  <c:v>6</c:v>
                </c:pt>
                <c:pt idx="9068">
                  <c:v>4</c:v>
                </c:pt>
                <c:pt idx="9069">
                  <c:v>6</c:v>
                </c:pt>
                <c:pt idx="9070">
                  <c:v>4</c:v>
                </c:pt>
                <c:pt idx="9071">
                  <c:v>4</c:v>
                </c:pt>
                <c:pt idx="9072">
                  <c:v>6</c:v>
                </c:pt>
                <c:pt idx="9073">
                  <c:v>6</c:v>
                </c:pt>
                <c:pt idx="9074">
                  <c:v>6</c:v>
                </c:pt>
                <c:pt idx="9075">
                  <c:v>6</c:v>
                </c:pt>
                <c:pt idx="9076">
                  <c:v>6</c:v>
                </c:pt>
                <c:pt idx="9077">
                  <c:v>6</c:v>
                </c:pt>
                <c:pt idx="9078">
                  <c:v>6</c:v>
                </c:pt>
                <c:pt idx="9079">
                  <c:v>6</c:v>
                </c:pt>
                <c:pt idx="9080">
                  <c:v>6</c:v>
                </c:pt>
                <c:pt idx="9081">
                  <c:v>6</c:v>
                </c:pt>
                <c:pt idx="9082">
                  <c:v>6</c:v>
                </c:pt>
                <c:pt idx="9083">
                  <c:v>6</c:v>
                </c:pt>
                <c:pt idx="9084">
                  <c:v>6</c:v>
                </c:pt>
                <c:pt idx="9085">
                  <c:v>6</c:v>
                </c:pt>
                <c:pt idx="9086">
                  <c:v>6</c:v>
                </c:pt>
                <c:pt idx="9087">
                  <c:v>4</c:v>
                </c:pt>
                <c:pt idx="9088">
                  <c:v>4</c:v>
                </c:pt>
                <c:pt idx="9089">
                  <c:v>4</c:v>
                </c:pt>
                <c:pt idx="9090">
                  <c:v>4</c:v>
                </c:pt>
                <c:pt idx="9091">
                  <c:v>4</c:v>
                </c:pt>
                <c:pt idx="9092">
                  <c:v>4</c:v>
                </c:pt>
                <c:pt idx="9093">
                  <c:v>4</c:v>
                </c:pt>
                <c:pt idx="9094">
                  <c:v>4</c:v>
                </c:pt>
                <c:pt idx="9095">
                  <c:v>4</c:v>
                </c:pt>
                <c:pt idx="9096">
                  <c:v>4</c:v>
                </c:pt>
                <c:pt idx="9097">
                  <c:v>4</c:v>
                </c:pt>
                <c:pt idx="9098">
                  <c:v>4</c:v>
                </c:pt>
                <c:pt idx="9099">
                  <c:v>4</c:v>
                </c:pt>
                <c:pt idx="9100">
                  <c:v>4</c:v>
                </c:pt>
                <c:pt idx="9101">
                  <c:v>4</c:v>
                </c:pt>
                <c:pt idx="9102">
                  <c:v>4</c:v>
                </c:pt>
                <c:pt idx="9103">
                  <c:v>4</c:v>
                </c:pt>
                <c:pt idx="9104">
                  <c:v>4</c:v>
                </c:pt>
                <c:pt idx="9105">
                  <c:v>4</c:v>
                </c:pt>
                <c:pt idx="9106">
                  <c:v>4</c:v>
                </c:pt>
                <c:pt idx="9107">
                  <c:v>4</c:v>
                </c:pt>
                <c:pt idx="9108">
                  <c:v>4</c:v>
                </c:pt>
                <c:pt idx="9109">
                  <c:v>4</c:v>
                </c:pt>
                <c:pt idx="9110">
                  <c:v>4</c:v>
                </c:pt>
                <c:pt idx="9111">
                  <c:v>4</c:v>
                </c:pt>
                <c:pt idx="9112">
                  <c:v>4</c:v>
                </c:pt>
                <c:pt idx="9113">
                  <c:v>4</c:v>
                </c:pt>
                <c:pt idx="9114">
                  <c:v>8</c:v>
                </c:pt>
                <c:pt idx="9115">
                  <c:v>8</c:v>
                </c:pt>
                <c:pt idx="9116">
                  <c:v>8</c:v>
                </c:pt>
                <c:pt idx="9117">
                  <c:v>8</c:v>
                </c:pt>
                <c:pt idx="9118">
                  <c:v>8</c:v>
                </c:pt>
                <c:pt idx="9119">
                  <c:v>8</c:v>
                </c:pt>
                <c:pt idx="9120">
                  <c:v>8</c:v>
                </c:pt>
                <c:pt idx="9121">
                  <c:v>8</c:v>
                </c:pt>
                <c:pt idx="9122">
                  <c:v>8</c:v>
                </c:pt>
                <c:pt idx="9123">
                  <c:v>8</c:v>
                </c:pt>
                <c:pt idx="9124">
                  <c:v>8</c:v>
                </c:pt>
                <c:pt idx="9125">
                  <c:v>8</c:v>
                </c:pt>
                <c:pt idx="9126">
                  <c:v>8</c:v>
                </c:pt>
                <c:pt idx="9127">
                  <c:v>8</c:v>
                </c:pt>
                <c:pt idx="9128">
                  <c:v>8</c:v>
                </c:pt>
                <c:pt idx="9129">
                  <c:v>8</c:v>
                </c:pt>
                <c:pt idx="9130">
                  <c:v>8</c:v>
                </c:pt>
                <c:pt idx="9131">
                  <c:v>8</c:v>
                </c:pt>
                <c:pt idx="9132">
                  <c:v>8</c:v>
                </c:pt>
                <c:pt idx="9133">
                  <c:v>8</c:v>
                </c:pt>
                <c:pt idx="9134">
                  <c:v>8</c:v>
                </c:pt>
                <c:pt idx="9135">
                  <c:v>8</c:v>
                </c:pt>
                <c:pt idx="9136">
                  <c:v>8</c:v>
                </c:pt>
                <c:pt idx="9137">
                  <c:v>8</c:v>
                </c:pt>
                <c:pt idx="9138">
                  <c:v>8</c:v>
                </c:pt>
                <c:pt idx="9139">
                  <c:v>8</c:v>
                </c:pt>
                <c:pt idx="9140">
                  <c:v>8</c:v>
                </c:pt>
                <c:pt idx="9141">
                  <c:v>8</c:v>
                </c:pt>
                <c:pt idx="9142">
                  <c:v>8</c:v>
                </c:pt>
                <c:pt idx="9143">
                  <c:v>8</c:v>
                </c:pt>
                <c:pt idx="9144">
                  <c:v>8</c:v>
                </c:pt>
                <c:pt idx="9145">
                  <c:v>8</c:v>
                </c:pt>
                <c:pt idx="9146">
                  <c:v>4</c:v>
                </c:pt>
                <c:pt idx="9147">
                  <c:v>4</c:v>
                </c:pt>
                <c:pt idx="9148">
                  <c:v>4</c:v>
                </c:pt>
                <c:pt idx="9149">
                  <c:v>4</c:v>
                </c:pt>
                <c:pt idx="9150">
                  <c:v>4</c:v>
                </c:pt>
                <c:pt idx="9151">
                  <c:v>4</c:v>
                </c:pt>
                <c:pt idx="9152">
                  <c:v>4</c:v>
                </c:pt>
                <c:pt idx="9153">
                  <c:v>4</c:v>
                </c:pt>
                <c:pt idx="9154">
                  <c:v>4</c:v>
                </c:pt>
                <c:pt idx="9155">
                  <c:v>4</c:v>
                </c:pt>
                <c:pt idx="9156">
                  <c:v>4</c:v>
                </c:pt>
                <c:pt idx="9157">
                  <c:v>4</c:v>
                </c:pt>
                <c:pt idx="9158">
                  <c:v>4</c:v>
                </c:pt>
                <c:pt idx="9159">
                  <c:v>4</c:v>
                </c:pt>
                <c:pt idx="9160">
                  <c:v>4</c:v>
                </c:pt>
                <c:pt idx="9161">
                  <c:v>4</c:v>
                </c:pt>
                <c:pt idx="9162">
                  <c:v>4</c:v>
                </c:pt>
                <c:pt idx="9163">
                  <c:v>4</c:v>
                </c:pt>
                <c:pt idx="9164">
                  <c:v>4</c:v>
                </c:pt>
                <c:pt idx="9165">
                  <c:v>4</c:v>
                </c:pt>
                <c:pt idx="9166">
                  <c:v>4</c:v>
                </c:pt>
                <c:pt idx="9167">
                  <c:v>4</c:v>
                </c:pt>
                <c:pt idx="9168">
                  <c:v>8</c:v>
                </c:pt>
                <c:pt idx="9169">
                  <c:v>8</c:v>
                </c:pt>
                <c:pt idx="9170">
                  <c:v>8</c:v>
                </c:pt>
                <c:pt idx="9171">
                  <c:v>8</c:v>
                </c:pt>
                <c:pt idx="9172">
                  <c:v>8</c:v>
                </c:pt>
                <c:pt idx="9173">
                  <c:v>8</c:v>
                </c:pt>
                <c:pt idx="9174">
                  <c:v>8</c:v>
                </c:pt>
                <c:pt idx="9175">
                  <c:v>8</c:v>
                </c:pt>
                <c:pt idx="9176">
                  <c:v>8</c:v>
                </c:pt>
                <c:pt idx="9177">
                  <c:v>8</c:v>
                </c:pt>
                <c:pt idx="9178">
                  <c:v>8</c:v>
                </c:pt>
                <c:pt idx="9179">
                  <c:v>4</c:v>
                </c:pt>
                <c:pt idx="9180">
                  <c:v>4</c:v>
                </c:pt>
                <c:pt idx="9181">
                  <c:v>4</c:v>
                </c:pt>
                <c:pt idx="9182">
                  <c:v>4</c:v>
                </c:pt>
                <c:pt idx="9183">
                  <c:v>4</c:v>
                </c:pt>
                <c:pt idx="9184">
                  <c:v>4</c:v>
                </c:pt>
                <c:pt idx="9185">
                  <c:v>4</c:v>
                </c:pt>
                <c:pt idx="9186">
                  <c:v>4</c:v>
                </c:pt>
                <c:pt idx="9187">
                  <c:v>4</c:v>
                </c:pt>
                <c:pt idx="9188">
                  <c:v>4</c:v>
                </c:pt>
                <c:pt idx="9189">
                  <c:v>4</c:v>
                </c:pt>
                <c:pt idx="9190">
                  <c:v>4</c:v>
                </c:pt>
                <c:pt idx="9191">
                  <c:v>4</c:v>
                </c:pt>
                <c:pt idx="9192">
                  <c:v>4</c:v>
                </c:pt>
                <c:pt idx="9193">
                  <c:v>4</c:v>
                </c:pt>
                <c:pt idx="9194">
                  <c:v>4</c:v>
                </c:pt>
                <c:pt idx="9195">
                  <c:v>4</c:v>
                </c:pt>
                <c:pt idx="9196">
                  <c:v>4</c:v>
                </c:pt>
                <c:pt idx="9197">
                  <c:v>4</c:v>
                </c:pt>
                <c:pt idx="9198">
                  <c:v>4</c:v>
                </c:pt>
                <c:pt idx="9199">
                  <c:v>4</c:v>
                </c:pt>
                <c:pt idx="9200">
                  <c:v>4</c:v>
                </c:pt>
                <c:pt idx="9201">
                  <c:v>4</c:v>
                </c:pt>
                <c:pt idx="9202">
                  <c:v>6</c:v>
                </c:pt>
                <c:pt idx="9203">
                  <c:v>6</c:v>
                </c:pt>
                <c:pt idx="9204">
                  <c:v>6</c:v>
                </c:pt>
                <c:pt idx="9205">
                  <c:v>6</c:v>
                </c:pt>
                <c:pt idx="9206">
                  <c:v>6</c:v>
                </c:pt>
                <c:pt idx="9207">
                  <c:v>6</c:v>
                </c:pt>
                <c:pt idx="9208">
                  <c:v>6</c:v>
                </c:pt>
                <c:pt idx="9209">
                  <c:v>6</c:v>
                </c:pt>
                <c:pt idx="9210">
                  <c:v>6</c:v>
                </c:pt>
                <c:pt idx="9211">
                  <c:v>6</c:v>
                </c:pt>
                <c:pt idx="9212">
                  <c:v>6</c:v>
                </c:pt>
                <c:pt idx="9213">
                  <c:v>6</c:v>
                </c:pt>
                <c:pt idx="9214">
                  <c:v>6</c:v>
                </c:pt>
                <c:pt idx="9215">
                  <c:v>6</c:v>
                </c:pt>
                <c:pt idx="9216">
                  <c:v>6</c:v>
                </c:pt>
                <c:pt idx="9217">
                  <c:v>6</c:v>
                </c:pt>
                <c:pt idx="9218">
                  <c:v>6</c:v>
                </c:pt>
                <c:pt idx="9219">
                  <c:v>6</c:v>
                </c:pt>
                <c:pt idx="9220">
                  <c:v>6</c:v>
                </c:pt>
                <c:pt idx="9221">
                  <c:v>6</c:v>
                </c:pt>
                <c:pt idx="9222">
                  <c:v>6</c:v>
                </c:pt>
                <c:pt idx="9223">
                  <c:v>6</c:v>
                </c:pt>
                <c:pt idx="9224">
                  <c:v>6</c:v>
                </c:pt>
                <c:pt idx="9225">
                  <c:v>6</c:v>
                </c:pt>
                <c:pt idx="9226">
                  <c:v>6</c:v>
                </c:pt>
                <c:pt idx="9227">
                  <c:v>6</c:v>
                </c:pt>
                <c:pt idx="9228">
                  <c:v>6</c:v>
                </c:pt>
                <c:pt idx="9229">
                  <c:v>6</c:v>
                </c:pt>
                <c:pt idx="9230">
                  <c:v>6</c:v>
                </c:pt>
                <c:pt idx="9231">
                  <c:v>6</c:v>
                </c:pt>
                <c:pt idx="9232">
                  <c:v>6</c:v>
                </c:pt>
                <c:pt idx="9233">
                  <c:v>6</c:v>
                </c:pt>
                <c:pt idx="9234">
                  <c:v>6</c:v>
                </c:pt>
                <c:pt idx="9235">
                  <c:v>6</c:v>
                </c:pt>
                <c:pt idx="9236">
                  <c:v>6</c:v>
                </c:pt>
                <c:pt idx="9237">
                  <c:v>6</c:v>
                </c:pt>
                <c:pt idx="9238">
                  <c:v>6</c:v>
                </c:pt>
                <c:pt idx="9239">
                  <c:v>6</c:v>
                </c:pt>
                <c:pt idx="9240">
                  <c:v>6</c:v>
                </c:pt>
                <c:pt idx="9241">
                  <c:v>6</c:v>
                </c:pt>
                <c:pt idx="9242">
                  <c:v>6</c:v>
                </c:pt>
                <c:pt idx="9243">
                  <c:v>6</c:v>
                </c:pt>
                <c:pt idx="9244">
                  <c:v>6</c:v>
                </c:pt>
                <c:pt idx="9245">
                  <c:v>6</c:v>
                </c:pt>
                <c:pt idx="9246">
                  <c:v>6</c:v>
                </c:pt>
                <c:pt idx="9247">
                  <c:v>6</c:v>
                </c:pt>
                <c:pt idx="9248">
                  <c:v>6</c:v>
                </c:pt>
                <c:pt idx="9249">
                  <c:v>6</c:v>
                </c:pt>
                <c:pt idx="9250">
                  <c:v>6</c:v>
                </c:pt>
                <c:pt idx="9251">
                  <c:v>6</c:v>
                </c:pt>
                <c:pt idx="9252">
                  <c:v>6</c:v>
                </c:pt>
                <c:pt idx="9253">
                  <c:v>8</c:v>
                </c:pt>
                <c:pt idx="9254">
                  <c:v>8</c:v>
                </c:pt>
                <c:pt idx="9255">
                  <c:v>8</c:v>
                </c:pt>
                <c:pt idx="9256">
                  <c:v>8</c:v>
                </c:pt>
                <c:pt idx="9257">
                  <c:v>8</c:v>
                </c:pt>
                <c:pt idx="9258">
                  <c:v>8</c:v>
                </c:pt>
                <c:pt idx="9259">
                  <c:v>6</c:v>
                </c:pt>
                <c:pt idx="9260">
                  <c:v>8</c:v>
                </c:pt>
                <c:pt idx="9261">
                  <c:v>8</c:v>
                </c:pt>
                <c:pt idx="9262">
                  <c:v>6</c:v>
                </c:pt>
                <c:pt idx="9263">
                  <c:v>8</c:v>
                </c:pt>
                <c:pt idx="9264">
                  <c:v>8</c:v>
                </c:pt>
                <c:pt idx="9265">
                  <c:v>8</c:v>
                </c:pt>
                <c:pt idx="9266">
                  <c:v>6</c:v>
                </c:pt>
                <c:pt idx="9267">
                  <c:v>8</c:v>
                </c:pt>
                <c:pt idx="9268">
                  <c:v>8</c:v>
                </c:pt>
                <c:pt idx="9269">
                  <c:v>8</c:v>
                </c:pt>
                <c:pt idx="9270">
                  <c:v>8</c:v>
                </c:pt>
                <c:pt idx="9271">
                  <c:v>8</c:v>
                </c:pt>
                <c:pt idx="9272">
                  <c:v>6</c:v>
                </c:pt>
                <c:pt idx="9273">
                  <c:v>8</c:v>
                </c:pt>
                <c:pt idx="9274">
                  <c:v>8</c:v>
                </c:pt>
                <c:pt idx="9275">
                  <c:v>8</c:v>
                </c:pt>
                <c:pt idx="9276">
                  <c:v>8</c:v>
                </c:pt>
                <c:pt idx="9277">
                  <c:v>6</c:v>
                </c:pt>
                <c:pt idx="9278">
                  <c:v>8</c:v>
                </c:pt>
                <c:pt idx="9279">
                  <c:v>8</c:v>
                </c:pt>
                <c:pt idx="9280">
                  <c:v>8</c:v>
                </c:pt>
                <c:pt idx="9281">
                  <c:v>8</c:v>
                </c:pt>
                <c:pt idx="9282">
                  <c:v>8</c:v>
                </c:pt>
                <c:pt idx="9283">
                  <c:v>8</c:v>
                </c:pt>
                <c:pt idx="9284">
                  <c:v>8</c:v>
                </c:pt>
                <c:pt idx="9285">
                  <c:v>8</c:v>
                </c:pt>
                <c:pt idx="9286">
                  <c:v>6</c:v>
                </c:pt>
                <c:pt idx="9287">
                  <c:v>8</c:v>
                </c:pt>
                <c:pt idx="9288">
                  <c:v>8</c:v>
                </c:pt>
                <c:pt idx="9289">
                  <c:v>6</c:v>
                </c:pt>
                <c:pt idx="9290">
                  <c:v>8</c:v>
                </c:pt>
                <c:pt idx="9291">
                  <c:v>8</c:v>
                </c:pt>
                <c:pt idx="9292">
                  <c:v>8</c:v>
                </c:pt>
                <c:pt idx="9293">
                  <c:v>8</c:v>
                </c:pt>
                <c:pt idx="9294">
                  <c:v>8</c:v>
                </c:pt>
                <c:pt idx="9295">
                  <c:v>8</c:v>
                </c:pt>
                <c:pt idx="9296">
                  <c:v>8</c:v>
                </c:pt>
                <c:pt idx="9297">
                  <c:v>8</c:v>
                </c:pt>
                <c:pt idx="9298">
                  <c:v>8</c:v>
                </c:pt>
                <c:pt idx="9299">
                  <c:v>8</c:v>
                </c:pt>
                <c:pt idx="9300">
                  <c:v>8</c:v>
                </c:pt>
                <c:pt idx="9301">
                  <c:v>8</c:v>
                </c:pt>
                <c:pt idx="9302">
                  <c:v>8</c:v>
                </c:pt>
                <c:pt idx="9303">
                  <c:v>8</c:v>
                </c:pt>
                <c:pt idx="9304">
                  <c:v>8</c:v>
                </c:pt>
                <c:pt idx="9305">
                  <c:v>8</c:v>
                </c:pt>
                <c:pt idx="9306">
                  <c:v>8</c:v>
                </c:pt>
                <c:pt idx="9307">
                  <c:v>8</c:v>
                </c:pt>
                <c:pt idx="9308">
                  <c:v>8</c:v>
                </c:pt>
                <c:pt idx="9309">
                  <c:v>8</c:v>
                </c:pt>
                <c:pt idx="9310">
                  <c:v>8</c:v>
                </c:pt>
                <c:pt idx="9311">
                  <c:v>8</c:v>
                </c:pt>
                <c:pt idx="9312">
                  <c:v>8</c:v>
                </c:pt>
                <c:pt idx="9313">
                  <c:v>8</c:v>
                </c:pt>
                <c:pt idx="9314">
                  <c:v>8</c:v>
                </c:pt>
                <c:pt idx="9315">
                  <c:v>6</c:v>
                </c:pt>
                <c:pt idx="9316">
                  <c:v>8</c:v>
                </c:pt>
                <c:pt idx="9317">
                  <c:v>6</c:v>
                </c:pt>
                <c:pt idx="9318">
                  <c:v>6</c:v>
                </c:pt>
                <c:pt idx="9319">
                  <c:v>6</c:v>
                </c:pt>
                <c:pt idx="9320">
                  <c:v>8</c:v>
                </c:pt>
                <c:pt idx="9321">
                  <c:v>6</c:v>
                </c:pt>
                <c:pt idx="9322">
                  <c:v>6</c:v>
                </c:pt>
                <c:pt idx="9323">
                  <c:v>8</c:v>
                </c:pt>
                <c:pt idx="9324">
                  <c:v>8</c:v>
                </c:pt>
                <c:pt idx="9325">
                  <c:v>6</c:v>
                </c:pt>
                <c:pt idx="9326">
                  <c:v>6</c:v>
                </c:pt>
                <c:pt idx="9327">
                  <c:v>6</c:v>
                </c:pt>
                <c:pt idx="9328">
                  <c:v>6</c:v>
                </c:pt>
                <c:pt idx="9329">
                  <c:v>6</c:v>
                </c:pt>
                <c:pt idx="9330">
                  <c:v>6</c:v>
                </c:pt>
                <c:pt idx="9331">
                  <c:v>6</c:v>
                </c:pt>
                <c:pt idx="9332">
                  <c:v>6</c:v>
                </c:pt>
                <c:pt idx="9333">
                  <c:v>6</c:v>
                </c:pt>
                <c:pt idx="9334">
                  <c:v>6</c:v>
                </c:pt>
                <c:pt idx="9335">
                  <c:v>8</c:v>
                </c:pt>
                <c:pt idx="9336">
                  <c:v>8</c:v>
                </c:pt>
                <c:pt idx="9337">
                  <c:v>6</c:v>
                </c:pt>
                <c:pt idx="9338">
                  <c:v>8</c:v>
                </c:pt>
                <c:pt idx="9339">
                  <c:v>6</c:v>
                </c:pt>
                <c:pt idx="9340">
                  <c:v>6</c:v>
                </c:pt>
                <c:pt idx="9341">
                  <c:v>8</c:v>
                </c:pt>
                <c:pt idx="9342">
                  <c:v>8</c:v>
                </c:pt>
                <c:pt idx="9343">
                  <c:v>6</c:v>
                </c:pt>
                <c:pt idx="9344">
                  <c:v>8</c:v>
                </c:pt>
                <c:pt idx="9345">
                  <c:v>6</c:v>
                </c:pt>
                <c:pt idx="9346">
                  <c:v>8</c:v>
                </c:pt>
                <c:pt idx="9347">
                  <c:v>6</c:v>
                </c:pt>
                <c:pt idx="9348">
                  <c:v>8</c:v>
                </c:pt>
                <c:pt idx="9349">
                  <c:v>8</c:v>
                </c:pt>
                <c:pt idx="9350">
                  <c:v>6</c:v>
                </c:pt>
                <c:pt idx="9351">
                  <c:v>6</c:v>
                </c:pt>
                <c:pt idx="9352">
                  <c:v>6</c:v>
                </c:pt>
                <c:pt idx="9353">
                  <c:v>8</c:v>
                </c:pt>
                <c:pt idx="9354">
                  <c:v>8</c:v>
                </c:pt>
                <c:pt idx="9355">
                  <c:v>6</c:v>
                </c:pt>
                <c:pt idx="9356">
                  <c:v>6</c:v>
                </c:pt>
                <c:pt idx="9357">
                  <c:v>8</c:v>
                </c:pt>
                <c:pt idx="9358">
                  <c:v>6</c:v>
                </c:pt>
                <c:pt idx="9359">
                  <c:v>6</c:v>
                </c:pt>
                <c:pt idx="9360">
                  <c:v>6</c:v>
                </c:pt>
                <c:pt idx="9361">
                  <c:v>8</c:v>
                </c:pt>
                <c:pt idx="9362">
                  <c:v>8</c:v>
                </c:pt>
                <c:pt idx="9363">
                  <c:v>8</c:v>
                </c:pt>
                <c:pt idx="9364">
                  <c:v>6</c:v>
                </c:pt>
                <c:pt idx="9365">
                  <c:v>6</c:v>
                </c:pt>
                <c:pt idx="9366">
                  <c:v>8</c:v>
                </c:pt>
                <c:pt idx="9367">
                  <c:v>6</c:v>
                </c:pt>
                <c:pt idx="9368">
                  <c:v>8</c:v>
                </c:pt>
                <c:pt idx="9369">
                  <c:v>6</c:v>
                </c:pt>
                <c:pt idx="9370">
                  <c:v>6</c:v>
                </c:pt>
                <c:pt idx="9371">
                  <c:v>6</c:v>
                </c:pt>
                <c:pt idx="9372">
                  <c:v>8</c:v>
                </c:pt>
                <c:pt idx="9373">
                  <c:v>8</c:v>
                </c:pt>
                <c:pt idx="9374">
                  <c:v>8</c:v>
                </c:pt>
                <c:pt idx="9375">
                  <c:v>8</c:v>
                </c:pt>
                <c:pt idx="9376">
                  <c:v>8</c:v>
                </c:pt>
                <c:pt idx="9377">
                  <c:v>6</c:v>
                </c:pt>
                <c:pt idx="9378">
                  <c:v>6</c:v>
                </c:pt>
                <c:pt idx="9379">
                  <c:v>8</c:v>
                </c:pt>
                <c:pt idx="9380">
                  <c:v>6</c:v>
                </c:pt>
                <c:pt idx="9381">
                  <c:v>8</c:v>
                </c:pt>
                <c:pt idx="9382">
                  <c:v>6</c:v>
                </c:pt>
                <c:pt idx="9383">
                  <c:v>8</c:v>
                </c:pt>
                <c:pt idx="9384">
                  <c:v>8</c:v>
                </c:pt>
                <c:pt idx="9385">
                  <c:v>6</c:v>
                </c:pt>
                <c:pt idx="9386">
                  <c:v>6</c:v>
                </c:pt>
                <c:pt idx="9387">
                  <c:v>8</c:v>
                </c:pt>
                <c:pt idx="9388">
                  <c:v>6</c:v>
                </c:pt>
                <c:pt idx="9389">
                  <c:v>8</c:v>
                </c:pt>
                <c:pt idx="9390">
                  <c:v>6</c:v>
                </c:pt>
                <c:pt idx="9391">
                  <c:v>8</c:v>
                </c:pt>
                <c:pt idx="9392">
                  <c:v>6</c:v>
                </c:pt>
                <c:pt idx="9393">
                  <c:v>6</c:v>
                </c:pt>
                <c:pt idx="9394">
                  <c:v>6</c:v>
                </c:pt>
                <c:pt idx="9395">
                  <c:v>6</c:v>
                </c:pt>
                <c:pt idx="9396">
                  <c:v>6</c:v>
                </c:pt>
                <c:pt idx="9397">
                  <c:v>8</c:v>
                </c:pt>
                <c:pt idx="9398">
                  <c:v>8</c:v>
                </c:pt>
                <c:pt idx="9399">
                  <c:v>8</c:v>
                </c:pt>
                <c:pt idx="9400">
                  <c:v>6</c:v>
                </c:pt>
                <c:pt idx="9401">
                  <c:v>8</c:v>
                </c:pt>
                <c:pt idx="9402">
                  <c:v>6</c:v>
                </c:pt>
                <c:pt idx="9403">
                  <c:v>6</c:v>
                </c:pt>
                <c:pt idx="9404">
                  <c:v>8</c:v>
                </c:pt>
                <c:pt idx="9405">
                  <c:v>8</c:v>
                </c:pt>
                <c:pt idx="9406">
                  <c:v>8</c:v>
                </c:pt>
                <c:pt idx="9407">
                  <c:v>8</c:v>
                </c:pt>
                <c:pt idx="9408">
                  <c:v>8</c:v>
                </c:pt>
                <c:pt idx="9409">
                  <c:v>8</c:v>
                </c:pt>
                <c:pt idx="9410">
                  <c:v>8</c:v>
                </c:pt>
                <c:pt idx="9411">
                  <c:v>8</c:v>
                </c:pt>
                <c:pt idx="9412">
                  <c:v>8</c:v>
                </c:pt>
                <c:pt idx="9413">
                  <c:v>8</c:v>
                </c:pt>
                <c:pt idx="9414">
                  <c:v>8</c:v>
                </c:pt>
                <c:pt idx="9415">
                  <c:v>6</c:v>
                </c:pt>
                <c:pt idx="9416">
                  <c:v>6</c:v>
                </c:pt>
                <c:pt idx="9417">
                  <c:v>6</c:v>
                </c:pt>
                <c:pt idx="9418">
                  <c:v>6</c:v>
                </c:pt>
                <c:pt idx="9419">
                  <c:v>6</c:v>
                </c:pt>
                <c:pt idx="9420">
                  <c:v>6</c:v>
                </c:pt>
                <c:pt idx="9421">
                  <c:v>6</c:v>
                </c:pt>
                <c:pt idx="9422">
                  <c:v>6</c:v>
                </c:pt>
                <c:pt idx="9423">
                  <c:v>6</c:v>
                </c:pt>
                <c:pt idx="9424">
                  <c:v>6</c:v>
                </c:pt>
                <c:pt idx="9425">
                  <c:v>6</c:v>
                </c:pt>
                <c:pt idx="9426">
                  <c:v>6</c:v>
                </c:pt>
                <c:pt idx="9427">
                  <c:v>6</c:v>
                </c:pt>
                <c:pt idx="9428">
                  <c:v>6</c:v>
                </c:pt>
                <c:pt idx="9429">
                  <c:v>6</c:v>
                </c:pt>
                <c:pt idx="9430">
                  <c:v>6</c:v>
                </c:pt>
                <c:pt idx="9431">
                  <c:v>12</c:v>
                </c:pt>
                <c:pt idx="9432">
                  <c:v>12</c:v>
                </c:pt>
                <c:pt idx="9433">
                  <c:v>8</c:v>
                </c:pt>
                <c:pt idx="9434">
                  <c:v>8</c:v>
                </c:pt>
                <c:pt idx="9435">
                  <c:v>8</c:v>
                </c:pt>
                <c:pt idx="9436">
                  <c:v>8</c:v>
                </c:pt>
                <c:pt idx="9437">
                  <c:v>8</c:v>
                </c:pt>
                <c:pt idx="9438">
                  <c:v>8</c:v>
                </c:pt>
                <c:pt idx="9439">
                  <c:v>6</c:v>
                </c:pt>
                <c:pt idx="9440">
                  <c:v>8</c:v>
                </c:pt>
                <c:pt idx="9441">
                  <c:v>8</c:v>
                </c:pt>
                <c:pt idx="9442">
                  <c:v>8</c:v>
                </c:pt>
                <c:pt idx="9443">
                  <c:v>8</c:v>
                </c:pt>
                <c:pt idx="9444">
                  <c:v>6</c:v>
                </c:pt>
                <c:pt idx="9445">
                  <c:v>6</c:v>
                </c:pt>
                <c:pt idx="9446">
                  <c:v>8</c:v>
                </c:pt>
                <c:pt idx="9447">
                  <c:v>8</c:v>
                </c:pt>
                <c:pt idx="9448">
                  <c:v>6</c:v>
                </c:pt>
                <c:pt idx="9449">
                  <c:v>8</c:v>
                </c:pt>
                <c:pt idx="9450">
                  <c:v>8</c:v>
                </c:pt>
                <c:pt idx="9451">
                  <c:v>8</c:v>
                </c:pt>
                <c:pt idx="9452">
                  <c:v>6</c:v>
                </c:pt>
                <c:pt idx="9453">
                  <c:v>8</c:v>
                </c:pt>
                <c:pt idx="9454">
                  <c:v>8</c:v>
                </c:pt>
                <c:pt idx="9455">
                  <c:v>8</c:v>
                </c:pt>
                <c:pt idx="9456">
                  <c:v>8</c:v>
                </c:pt>
                <c:pt idx="9457">
                  <c:v>6</c:v>
                </c:pt>
                <c:pt idx="9458">
                  <c:v>8</c:v>
                </c:pt>
                <c:pt idx="9459">
                  <c:v>8</c:v>
                </c:pt>
                <c:pt idx="9460">
                  <c:v>6</c:v>
                </c:pt>
                <c:pt idx="9461">
                  <c:v>8</c:v>
                </c:pt>
                <c:pt idx="9462">
                  <c:v>8</c:v>
                </c:pt>
                <c:pt idx="9463">
                  <c:v>8</c:v>
                </c:pt>
                <c:pt idx="9464">
                  <c:v>8</c:v>
                </c:pt>
                <c:pt idx="9465">
                  <c:v>6</c:v>
                </c:pt>
                <c:pt idx="9466">
                  <c:v>8</c:v>
                </c:pt>
                <c:pt idx="9467">
                  <c:v>8</c:v>
                </c:pt>
                <c:pt idx="9468">
                  <c:v>8</c:v>
                </c:pt>
                <c:pt idx="9469">
                  <c:v>8</c:v>
                </c:pt>
                <c:pt idx="9470">
                  <c:v>8</c:v>
                </c:pt>
                <c:pt idx="9471">
                  <c:v>8</c:v>
                </c:pt>
                <c:pt idx="9472">
                  <c:v>8</c:v>
                </c:pt>
                <c:pt idx="9473">
                  <c:v>6</c:v>
                </c:pt>
                <c:pt idx="9474">
                  <c:v>8</c:v>
                </c:pt>
                <c:pt idx="9475">
                  <c:v>8</c:v>
                </c:pt>
                <c:pt idx="9476">
                  <c:v>6</c:v>
                </c:pt>
                <c:pt idx="9477">
                  <c:v>8</c:v>
                </c:pt>
                <c:pt idx="9478">
                  <c:v>8</c:v>
                </c:pt>
                <c:pt idx="9479">
                  <c:v>8</c:v>
                </c:pt>
                <c:pt idx="9480">
                  <c:v>8</c:v>
                </c:pt>
                <c:pt idx="9481">
                  <c:v>8</c:v>
                </c:pt>
                <c:pt idx="9482">
                  <c:v>8</c:v>
                </c:pt>
                <c:pt idx="9483">
                  <c:v>8</c:v>
                </c:pt>
                <c:pt idx="9484">
                  <c:v>8</c:v>
                </c:pt>
                <c:pt idx="9485">
                  <c:v>8</c:v>
                </c:pt>
                <c:pt idx="9486">
                  <c:v>8</c:v>
                </c:pt>
                <c:pt idx="9487">
                  <c:v>8</c:v>
                </c:pt>
                <c:pt idx="9488">
                  <c:v>8</c:v>
                </c:pt>
                <c:pt idx="9489">
                  <c:v>8</c:v>
                </c:pt>
                <c:pt idx="9490">
                  <c:v>8</c:v>
                </c:pt>
                <c:pt idx="9491">
                  <c:v>8</c:v>
                </c:pt>
                <c:pt idx="9492">
                  <c:v>8</c:v>
                </c:pt>
                <c:pt idx="9493">
                  <c:v>8</c:v>
                </c:pt>
                <c:pt idx="9494">
                  <c:v>8</c:v>
                </c:pt>
                <c:pt idx="9495">
                  <c:v>6</c:v>
                </c:pt>
                <c:pt idx="9496">
                  <c:v>6</c:v>
                </c:pt>
                <c:pt idx="9497">
                  <c:v>8</c:v>
                </c:pt>
                <c:pt idx="9498">
                  <c:v>6</c:v>
                </c:pt>
                <c:pt idx="9499">
                  <c:v>6</c:v>
                </c:pt>
                <c:pt idx="9500">
                  <c:v>6</c:v>
                </c:pt>
                <c:pt idx="9501">
                  <c:v>6</c:v>
                </c:pt>
                <c:pt idx="9502">
                  <c:v>6</c:v>
                </c:pt>
                <c:pt idx="9503">
                  <c:v>8</c:v>
                </c:pt>
                <c:pt idx="9504">
                  <c:v>8</c:v>
                </c:pt>
                <c:pt idx="9505">
                  <c:v>8</c:v>
                </c:pt>
                <c:pt idx="9506">
                  <c:v>6</c:v>
                </c:pt>
                <c:pt idx="9507">
                  <c:v>6</c:v>
                </c:pt>
                <c:pt idx="9508">
                  <c:v>6</c:v>
                </c:pt>
                <c:pt idx="9509">
                  <c:v>6</c:v>
                </c:pt>
                <c:pt idx="9510">
                  <c:v>6</c:v>
                </c:pt>
                <c:pt idx="9511">
                  <c:v>8</c:v>
                </c:pt>
                <c:pt idx="9512">
                  <c:v>6</c:v>
                </c:pt>
                <c:pt idx="9513">
                  <c:v>8</c:v>
                </c:pt>
                <c:pt idx="9514">
                  <c:v>8</c:v>
                </c:pt>
                <c:pt idx="9515">
                  <c:v>6</c:v>
                </c:pt>
                <c:pt idx="9516">
                  <c:v>6</c:v>
                </c:pt>
                <c:pt idx="9517">
                  <c:v>6</c:v>
                </c:pt>
                <c:pt idx="9518">
                  <c:v>6</c:v>
                </c:pt>
                <c:pt idx="9519">
                  <c:v>6</c:v>
                </c:pt>
                <c:pt idx="9520">
                  <c:v>6</c:v>
                </c:pt>
                <c:pt idx="9521">
                  <c:v>6</c:v>
                </c:pt>
                <c:pt idx="9522">
                  <c:v>6</c:v>
                </c:pt>
                <c:pt idx="9523">
                  <c:v>8</c:v>
                </c:pt>
                <c:pt idx="9524">
                  <c:v>6</c:v>
                </c:pt>
                <c:pt idx="9525">
                  <c:v>8</c:v>
                </c:pt>
                <c:pt idx="9526">
                  <c:v>6</c:v>
                </c:pt>
                <c:pt idx="9527">
                  <c:v>6</c:v>
                </c:pt>
                <c:pt idx="9528">
                  <c:v>8</c:v>
                </c:pt>
                <c:pt idx="9529">
                  <c:v>8</c:v>
                </c:pt>
                <c:pt idx="9530">
                  <c:v>8</c:v>
                </c:pt>
                <c:pt idx="9531">
                  <c:v>8</c:v>
                </c:pt>
                <c:pt idx="9532">
                  <c:v>8</c:v>
                </c:pt>
                <c:pt idx="9533">
                  <c:v>6</c:v>
                </c:pt>
                <c:pt idx="9534">
                  <c:v>6</c:v>
                </c:pt>
                <c:pt idx="9535">
                  <c:v>6</c:v>
                </c:pt>
                <c:pt idx="9536">
                  <c:v>6</c:v>
                </c:pt>
                <c:pt idx="9537">
                  <c:v>6</c:v>
                </c:pt>
                <c:pt idx="9538">
                  <c:v>6</c:v>
                </c:pt>
                <c:pt idx="9539">
                  <c:v>6</c:v>
                </c:pt>
                <c:pt idx="9540">
                  <c:v>6</c:v>
                </c:pt>
                <c:pt idx="9541">
                  <c:v>8</c:v>
                </c:pt>
                <c:pt idx="9542">
                  <c:v>6</c:v>
                </c:pt>
                <c:pt idx="9543">
                  <c:v>6</c:v>
                </c:pt>
                <c:pt idx="9544">
                  <c:v>6</c:v>
                </c:pt>
                <c:pt idx="9545">
                  <c:v>6</c:v>
                </c:pt>
                <c:pt idx="9546">
                  <c:v>6</c:v>
                </c:pt>
                <c:pt idx="9547">
                  <c:v>6</c:v>
                </c:pt>
                <c:pt idx="9548">
                  <c:v>6</c:v>
                </c:pt>
                <c:pt idx="9549">
                  <c:v>6</c:v>
                </c:pt>
                <c:pt idx="9550">
                  <c:v>6</c:v>
                </c:pt>
                <c:pt idx="9551">
                  <c:v>8</c:v>
                </c:pt>
                <c:pt idx="9552">
                  <c:v>6</c:v>
                </c:pt>
                <c:pt idx="9553">
                  <c:v>6</c:v>
                </c:pt>
                <c:pt idx="9554">
                  <c:v>6</c:v>
                </c:pt>
                <c:pt idx="9555">
                  <c:v>6</c:v>
                </c:pt>
                <c:pt idx="9556">
                  <c:v>6</c:v>
                </c:pt>
                <c:pt idx="9557">
                  <c:v>6</c:v>
                </c:pt>
                <c:pt idx="9558">
                  <c:v>8</c:v>
                </c:pt>
                <c:pt idx="9559">
                  <c:v>6</c:v>
                </c:pt>
                <c:pt idx="9560">
                  <c:v>8</c:v>
                </c:pt>
                <c:pt idx="9561">
                  <c:v>8</c:v>
                </c:pt>
                <c:pt idx="9562">
                  <c:v>8</c:v>
                </c:pt>
                <c:pt idx="9563">
                  <c:v>6</c:v>
                </c:pt>
                <c:pt idx="9564">
                  <c:v>8</c:v>
                </c:pt>
                <c:pt idx="9565">
                  <c:v>6</c:v>
                </c:pt>
                <c:pt idx="9566">
                  <c:v>8</c:v>
                </c:pt>
                <c:pt idx="9567">
                  <c:v>6</c:v>
                </c:pt>
                <c:pt idx="9568">
                  <c:v>6</c:v>
                </c:pt>
                <c:pt idx="9569">
                  <c:v>6</c:v>
                </c:pt>
                <c:pt idx="9570">
                  <c:v>8</c:v>
                </c:pt>
                <c:pt idx="9571">
                  <c:v>6</c:v>
                </c:pt>
                <c:pt idx="9572">
                  <c:v>8</c:v>
                </c:pt>
                <c:pt idx="9573">
                  <c:v>6</c:v>
                </c:pt>
                <c:pt idx="9574">
                  <c:v>6</c:v>
                </c:pt>
                <c:pt idx="9575">
                  <c:v>8</c:v>
                </c:pt>
                <c:pt idx="9576">
                  <c:v>6</c:v>
                </c:pt>
                <c:pt idx="9577">
                  <c:v>8</c:v>
                </c:pt>
                <c:pt idx="9578">
                  <c:v>8</c:v>
                </c:pt>
                <c:pt idx="9579">
                  <c:v>6</c:v>
                </c:pt>
                <c:pt idx="9580">
                  <c:v>6</c:v>
                </c:pt>
                <c:pt idx="9581">
                  <c:v>8</c:v>
                </c:pt>
                <c:pt idx="9582">
                  <c:v>8</c:v>
                </c:pt>
                <c:pt idx="9583">
                  <c:v>6</c:v>
                </c:pt>
                <c:pt idx="9584">
                  <c:v>6</c:v>
                </c:pt>
                <c:pt idx="9585">
                  <c:v>8</c:v>
                </c:pt>
                <c:pt idx="9586">
                  <c:v>6</c:v>
                </c:pt>
                <c:pt idx="9587">
                  <c:v>6</c:v>
                </c:pt>
                <c:pt idx="9588">
                  <c:v>8</c:v>
                </c:pt>
                <c:pt idx="9589">
                  <c:v>8</c:v>
                </c:pt>
                <c:pt idx="9590">
                  <c:v>8</c:v>
                </c:pt>
                <c:pt idx="9591">
                  <c:v>6</c:v>
                </c:pt>
                <c:pt idx="9592">
                  <c:v>8</c:v>
                </c:pt>
                <c:pt idx="9593">
                  <c:v>6</c:v>
                </c:pt>
                <c:pt idx="9594">
                  <c:v>8</c:v>
                </c:pt>
                <c:pt idx="9595">
                  <c:v>6</c:v>
                </c:pt>
                <c:pt idx="9596">
                  <c:v>6</c:v>
                </c:pt>
                <c:pt idx="9597">
                  <c:v>6</c:v>
                </c:pt>
                <c:pt idx="9598">
                  <c:v>6</c:v>
                </c:pt>
                <c:pt idx="9599">
                  <c:v>6</c:v>
                </c:pt>
                <c:pt idx="9600">
                  <c:v>6</c:v>
                </c:pt>
                <c:pt idx="9601">
                  <c:v>6</c:v>
                </c:pt>
                <c:pt idx="9602">
                  <c:v>8</c:v>
                </c:pt>
                <c:pt idx="9603">
                  <c:v>6</c:v>
                </c:pt>
                <c:pt idx="9604">
                  <c:v>6</c:v>
                </c:pt>
                <c:pt idx="9605">
                  <c:v>8</c:v>
                </c:pt>
                <c:pt idx="9606">
                  <c:v>6</c:v>
                </c:pt>
                <c:pt idx="9607">
                  <c:v>6</c:v>
                </c:pt>
                <c:pt idx="9608">
                  <c:v>8</c:v>
                </c:pt>
                <c:pt idx="9609">
                  <c:v>8</c:v>
                </c:pt>
                <c:pt idx="9610">
                  <c:v>6</c:v>
                </c:pt>
                <c:pt idx="9611">
                  <c:v>6</c:v>
                </c:pt>
                <c:pt idx="9612">
                  <c:v>8</c:v>
                </c:pt>
                <c:pt idx="9613">
                  <c:v>8</c:v>
                </c:pt>
                <c:pt idx="9614">
                  <c:v>6</c:v>
                </c:pt>
                <c:pt idx="9615">
                  <c:v>6</c:v>
                </c:pt>
                <c:pt idx="9616">
                  <c:v>6</c:v>
                </c:pt>
                <c:pt idx="9617">
                  <c:v>6</c:v>
                </c:pt>
                <c:pt idx="9618">
                  <c:v>8</c:v>
                </c:pt>
                <c:pt idx="9619">
                  <c:v>8</c:v>
                </c:pt>
                <c:pt idx="9620">
                  <c:v>6</c:v>
                </c:pt>
                <c:pt idx="9621">
                  <c:v>8</c:v>
                </c:pt>
                <c:pt idx="9622">
                  <c:v>6</c:v>
                </c:pt>
                <c:pt idx="9623">
                  <c:v>6</c:v>
                </c:pt>
                <c:pt idx="9624">
                  <c:v>6</c:v>
                </c:pt>
                <c:pt idx="9625">
                  <c:v>8</c:v>
                </c:pt>
                <c:pt idx="9626">
                  <c:v>8</c:v>
                </c:pt>
                <c:pt idx="9627">
                  <c:v>8</c:v>
                </c:pt>
                <c:pt idx="9628">
                  <c:v>8</c:v>
                </c:pt>
                <c:pt idx="9629">
                  <c:v>8</c:v>
                </c:pt>
                <c:pt idx="9630">
                  <c:v>6</c:v>
                </c:pt>
                <c:pt idx="9631">
                  <c:v>8</c:v>
                </c:pt>
                <c:pt idx="9632">
                  <c:v>6</c:v>
                </c:pt>
                <c:pt idx="9633">
                  <c:v>8</c:v>
                </c:pt>
                <c:pt idx="9634">
                  <c:v>6</c:v>
                </c:pt>
                <c:pt idx="9635">
                  <c:v>6</c:v>
                </c:pt>
                <c:pt idx="9636">
                  <c:v>6</c:v>
                </c:pt>
                <c:pt idx="9637">
                  <c:v>8</c:v>
                </c:pt>
                <c:pt idx="9638">
                  <c:v>6</c:v>
                </c:pt>
                <c:pt idx="9639">
                  <c:v>6</c:v>
                </c:pt>
                <c:pt idx="9640">
                  <c:v>8</c:v>
                </c:pt>
                <c:pt idx="9641">
                  <c:v>8</c:v>
                </c:pt>
                <c:pt idx="9642">
                  <c:v>6</c:v>
                </c:pt>
                <c:pt idx="9643">
                  <c:v>6</c:v>
                </c:pt>
                <c:pt idx="9644">
                  <c:v>6</c:v>
                </c:pt>
                <c:pt idx="9645">
                  <c:v>8</c:v>
                </c:pt>
                <c:pt idx="9646">
                  <c:v>6</c:v>
                </c:pt>
                <c:pt idx="9647">
                  <c:v>6</c:v>
                </c:pt>
                <c:pt idx="9648">
                  <c:v>6</c:v>
                </c:pt>
                <c:pt idx="9649">
                  <c:v>6</c:v>
                </c:pt>
                <c:pt idx="9650">
                  <c:v>8</c:v>
                </c:pt>
                <c:pt idx="9651">
                  <c:v>4</c:v>
                </c:pt>
                <c:pt idx="9652">
                  <c:v>4</c:v>
                </c:pt>
                <c:pt idx="9653">
                  <c:v>4</c:v>
                </c:pt>
                <c:pt idx="9654">
                  <c:v>6</c:v>
                </c:pt>
                <c:pt idx="9655">
                  <c:v>6</c:v>
                </c:pt>
                <c:pt idx="9656">
                  <c:v>4</c:v>
                </c:pt>
                <c:pt idx="9657">
                  <c:v>4</c:v>
                </c:pt>
                <c:pt idx="9658">
                  <c:v>4</c:v>
                </c:pt>
                <c:pt idx="9659">
                  <c:v>6</c:v>
                </c:pt>
                <c:pt idx="9660">
                  <c:v>8</c:v>
                </c:pt>
                <c:pt idx="9661">
                  <c:v>12</c:v>
                </c:pt>
                <c:pt idx="9662">
                  <c:v>8</c:v>
                </c:pt>
                <c:pt idx="9663">
                  <c:v>8</c:v>
                </c:pt>
                <c:pt idx="9664">
                  <c:v>6</c:v>
                </c:pt>
                <c:pt idx="9665">
                  <c:v>12</c:v>
                </c:pt>
                <c:pt idx="9666">
                  <c:v>8</c:v>
                </c:pt>
                <c:pt idx="9667">
                  <c:v>8</c:v>
                </c:pt>
                <c:pt idx="9668">
                  <c:v>8</c:v>
                </c:pt>
                <c:pt idx="9669">
                  <c:v>12</c:v>
                </c:pt>
                <c:pt idx="9670">
                  <c:v>6</c:v>
                </c:pt>
                <c:pt idx="9671">
                  <c:v>6</c:v>
                </c:pt>
                <c:pt idx="9672">
                  <c:v>4</c:v>
                </c:pt>
                <c:pt idx="9673">
                  <c:v>6</c:v>
                </c:pt>
                <c:pt idx="9674">
                  <c:v>8</c:v>
                </c:pt>
                <c:pt idx="9675">
                  <c:v>4</c:v>
                </c:pt>
                <c:pt idx="9676">
                  <c:v>4</c:v>
                </c:pt>
                <c:pt idx="9677">
                  <c:v>6</c:v>
                </c:pt>
                <c:pt idx="9678">
                  <c:v>8</c:v>
                </c:pt>
                <c:pt idx="9679">
                  <c:v>6</c:v>
                </c:pt>
                <c:pt idx="9680">
                  <c:v>4</c:v>
                </c:pt>
                <c:pt idx="9681">
                  <c:v>8</c:v>
                </c:pt>
                <c:pt idx="9682">
                  <c:v>8</c:v>
                </c:pt>
                <c:pt idx="9683">
                  <c:v>8</c:v>
                </c:pt>
                <c:pt idx="9684">
                  <c:v>8</c:v>
                </c:pt>
                <c:pt idx="9685">
                  <c:v>8</c:v>
                </c:pt>
                <c:pt idx="9686">
                  <c:v>8</c:v>
                </c:pt>
                <c:pt idx="9687">
                  <c:v>8</c:v>
                </c:pt>
                <c:pt idx="9688">
                  <c:v>8</c:v>
                </c:pt>
                <c:pt idx="9689">
                  <c:v>8</c:v>
                </c:pt>
                <c:pt idx="9690">
                  <c:v>8</c:v>
                </c:pt>
                <c:pt idx="9691">
                  <c:v>8</c:v>
                </c:pt>
                <c:pt idx="9692">
                  <c:v>8</c:v>
                </c:pt>
                <c:pt idx="9693">
                  <c:v>8</c:v>
                </c:pt>
                <c:pt idx="9694">
                  <c:v>8</c:v>
                </c:pt>
                <c:pt idx="9695">
                  <c:v>6</c:v>
                </c:pt>
                <c:pt idx="9696">
                  <c:v>6</c:v>
                </c:pt>
                <c:pt idx="9697">
                  <c:v>6</c:v>
                </c:pt>
                <c:pt idx="9698">
                  <c:v>6</c:v>
                </c:pt>
                <c:pt idx="9699">
                  <c:v>4</c:v>
                </c:pt>
                <c:pt idx="9700">
                  <c:v>4</c:v>
                </c:pt>
                <c:pt idx="9701">
                  <c:v>4</c:v>
                </c:pt>
                <c:pt idx="9702">
                  <c:v>4</c:v>
                </c:pt>
                <c:pt idx="9703">
                  <c:v>4</c:v>
                </c:pt>
                <c:pt idx="9704">
                  <c:v>4</c:v>
                </c:pt>
                <c:pt idx="9705">
                  <c:v>4</c:v>
                </c:pt>
                <c:pt idx="9706">
                  <c:v>4</c:v>
                </c:pt>
                <c:pt idx="9707">
                  <c:v>4</c:v>
                </c:pt>
                <c:pt idx="9708">
                  <c:v>4</c:v>
                </c:pt>
                <c:pt idx="9709">
                  <c:v>4</c:v>
                </c:pt>
                <c:pt idx="9710">
                  <c:v>4</c:v>
                </c:pt>
                <c:pt idx="9711">
                  <c:v>4</c:v>
                </c:pt>
                <c:pt idx="9712">
                  <c:v>4</c:v>
                </c:pt>
                <c:pt idx="9713">
                  <c:v>4</c:v>
                </c:pt>
                <c:pt idx="9714">
                  <c:v>4</c:v>
                </c:pt>
                <c:pt idx="9715">
                  <c:v>4</c:v>
                </c:pt>
                <c:pt idx="9716">
                  <c:v>4</c:v>
                </c:pt>
                <c:pt idx="9717">
                  <c:v>4</c:v>
                </c:pt>
                <c:pt idx="9718">
                  <c:v>4</c:v>
                </c:pt>
                <c:pt idx="9719">
                  <c:v>4</c:v>
                </c:pt>
                <c:pt idx="9720">
                  <c:v>4</c:v>
                </c:pt>
                <c:pt idx="9721">
                  <c:v>4</c:v>
                </c:pt>
                <c:pt idx="9722">
                  <c:v>4</c:v>
                </c:pt>
                <c:pt idx="9723">
                  <c:v>4</c:v>
                </c:pt>
                <c:pt idx="9724">
                  <c:v>4</c:v>
                </c:pt>
                <c:pt idx="9725">
                  <c:v>4</c:v>
                </c:pt>
                <c:pt idx="9726">
                  <c:v>4</c:v>
                </c:pt>
                <c:pt idx="9727">
                  <c:v>4</c:v>
                </c:pt>
                <c:pt idx="9728">
                  <c:v>4</c:v>
                </c:pt>
                <c:pt idx="9729">
                  <c:v>4</c:v>
                </c:pt>
                <c:pt idx="9730">
                  <c:v>4</c:v>
                </c:pt>
                <c:pt idx="9731">
                  <c:v>4</c:v>
                </c:pt>
                <c:pt idx="9732">
                  <c:v>4</c:v>
                </c:pt>
                <c:pt idx="9733">
                  <c:v>4</c:v>
                </c:pt>
                <c:pt idx="9734">
                  <c:v>4</c:v>
                </c:pt>
                <c:pt idx="9735">
                  <c:v>4</c:v>
                </c:pt>
                <c:pt idx="9736">
                  <c:v>4</c:v>
                </c:pt>
                <c:pt idx="9737">
                  <c:v>4</c:v>
                </c:pt>
                <c:pt idx="9738">
                  <c:v>4</c:v>
                </c:pt>
                <c:pt idx="9739">
                  <c:v>4</c:v>
                </c:pt>
                <c:pt idx="9740">
                  <c:v>4</c:v>
                </c:pt>
                <c:pt idx="9741">
                  <c:v>4</c:v>
                </c:pt>
                <c:pt idx="9742">
                  <c:v>4</c:v>
                </c:pt>
                <c:pt idx="9743">
                  <c:v>4</c:v>
                </c:pt>
                <c:pt idx="9744">
                  <c:v>4</c:v>
                </c:pt>
                <c:pt idx="9745">
                  <c:v>4</c:v>
                </c:pt>
                <c:pt idx="9746">
                  <c:v>4</c:v>
                </c:pt>
                <c:pt idx="9747">
                  <c:v>4</c:v>
                </c:pt>
                <c:pt idx="9748">
                  <c:v>4</c:v>
                </c:pt>
                <c:pt idx="9749">
                  <c:v>4</c:v>
                </c:pt>
                <c:pt idx="9750">
                  <c:v>4</c:v>
                </c:pt>
                <c:pt idx="9751">
                  <c:v>4</c:v>
                </c:pt>
                <c:pt idx="9752">
                  <c:v>4</c:v>
                </c:pt>
                <c:pt idx="9753">
                  <c:v>4</c:v>
                </c:pt>
                <c:pt idx="9754">
                  <c:v>4</c:v>
                </c:pt>
                <c:pt idx="9755">
                  <c:v>4</c:v>
                </c:pt>
                <c:pt idx="9756">
                  <c:v>4</c:v>
                </c:pt>
                <c:pt idx="9757">
                  <c:v>4</c:v>
                </c:pt>
                <c:pt idx="9758">
                  <c:v>4</c:v>
                </c:pt>
                <c:pt idx="9759">
                  <c:v>4</c:v>
                </c:pt>
                <c:pt idx="9760">
                  <c:v>4</c:v>
                </c:pt>
                <c:pt idx="9761">
                  <c:v>4</c:v>
                </c:pt>
                <c:pt idx="9762">
                  <c:v>4</c:v>
                </c:pt>
                <c:pt idx="9763">
                  <c:v>4</c:v>
                </c:pt>
                <c:pt idx="9764">
                  <c:v>4</c:v>
                </c:pt>
                <c:pt idx="9765">
                  <c:v>4</c:v>
                </c:pt>
                <c:pt idx="9766">
                  <c:v>4</c:v>
                </c:pt>
                <c:pt idx="9767">
                  <c:v>4</c:v>
                </c:pt>
                <c:pt idx="9768">
                  <c:v>4</c:v>
                </c:pt>
                <c:pt idx="9769">
                  <c:v>4</c:v>
                </c:pt>
                <c:pt idx="9770">
                  <c:v>4</c:v>
                </c:pt>
                <c:pt idx="9771">
                  <c:v>4</c:v>
                </c:pt>
                <c:pt idx="9772">
                  <c:v>4</c:v>
                </c:pt>
                <c:pt idx="9773">
                  <c:v>4</c:v>
                </c:pt>
                <c:pt idx="9774">
                  <c:v>4</c:v>
                </c:pt>
                <c:pt idx="9775">
                  <c:v>4</c:v>
                </c:pt>
                <c:pt idx="9776">
                  <c:v>4</c:v>
                </c:pt>
                <c:pt idx="9777">
                  <c:v>4</c:v>
                </c:pt>
                <c:pt idx="9778">
                  <c:v>4</c:v>
                </c:pt>
                <c:pt idx="9779">
                  <c:v>4</c:v>
                </c:pt>
                <c:pt idx="9780">
                  <c:v>4</c:v>
                </c:pt>
                <c:pt idx="9781">
                  <c:v>4</c:v>
                </c:pt>
                <c:pt idx="9782">
                  <c:v>4</c:v>
                </c:pt>
                <c:pt idx="9783">
                  <c:v>4</c:v>
                </c:pt>
                <c:pt idx="9784">
                  <c:v>4</c:v>
                </c:pt>
                <c:pt idx="9785">
                  <c:v>4</c:v>
                </c:pt>
                <c:pt idx="9786">
                  <c:v>4</c:v>
                </c:pt>
                <c:pt idx="9787">
                  <c:v>4</c:v>
                </c:pt>
                <c:pt idx="9788">
                  <c:v>4</c:v>
                </c:pt>
                <c:pt idx="9789">
                  <c:v>4</c:v>
                </c:pt>
                <c:pt idx="9790">
                  <c:v>4</c:v>
                </c:pt>
                <c:pt idx="9791">
                  <c:v>4</c:v>
                </c:pt>
                <c:pt idx="9792">
                  <c:v>4</c:v>
                </c:pt>
                <c:pt idx="9793">
                  <c:v>4</c:v>
                </c:pt>
                <c:pt idx="9794">
                  <c:v>6</c:v>
                </c:pt>
                <c:pt idx="9795">
                  <c:v>4</c:v>
                </c:pt>
                <c:pt idx="9796">
                  <c:v>6</c:v>
                </c:pt>
                <c:pt idx="9797">
                  <c:v>4</c:v>
                </c:pt>
                <c:pt idx="9798">
                  <c:v>4</c:v>
                </c:pt>
                <c:pt idx="9799">
                  <c:v>6</c:v>
                </c:pt>
                <c:pt idx="9800">
                  <c:v>4</c:v>
                </c:pt>
                <c:pt idx="9801">
                  <c:v>4</c:v>
                </c:pt>
                <c:pt idx="9802">
                  <c:v>6</c:v>
                </c:pt>
                <c:pt idx="9803">
                  <c:v>4</c:v>
                </c:pt>
                <c:pt idx="9804">
                  <c:v>4</c:v>
                </c:pt>
                <c:pt idx="9805">
                  <c:v>6</c:v>
                </c:pt>
                <c:pt idx="9806">
                  <c:v>6</c:v>
                </c:pt>
                <c:pt idx="9807">
                  <c:v>4</c:v>
                </c:pt>
                <c:pt idx="9808">
                  <c:v>4</c:v>
                </c:pt>
                <c:pt idx="9809">
                  <c:v>6</c:v>
                </c:pt>
                <c:pt idx="9810">
                  <c:v>4</c:v>
                </c:pt>
                <c:pt idx="9811">
                  <c:v>4</c:v>
                </c:pt>
                <c:pt idx="9812">
                  <c:v>6</c:v>
                </c:pt>
                <c:pt idx="9813">
                  <c:v>4</c:v>
                </c:pt>
                <c:pt idx="9814">
                  <c:v>6</c:v>
                </c:pt>
                <c:pt idx="9815">
                  <c:v>6</c:v>
                </c:pt>
                <c:pt idx="9816">
                  <c:v>6</c:v>
                </c:pt>
                <c:pt idx="9817">
                  <c:v>6</c:v>
                </c:pt>
                <c:pt idx="9818">
                  <c:v>6</c:v>
                </c:pt>
                <c:pt idx="9819">
                  <c:v>4</c:v>
                </c:pt>
                <c:pt idx="9820">
                  <c:v>6</c:v>
                </c:pt>
                <c:pt idx="9821">
                  <c:v>6</c:v>
                </c:pt>
                <c:pt idx="9822">
                  <c:v>6</c:v>
                </c:pt>
                <c:pt idx="9823">
                  <c:v>4</c:v>
                </c:pt>
                <c:pt idx="9824">
                  <c:v>6</c:v>
                </c:pt>
                <c:pt idx="9825">
                  <c:v>6</c:v>
                </c:pt>
                <c:pt idx="9826">
                  <c:v>6</c:v>
                </c:pt>
                <c:pt idx="9827">
                  <c:v>4</c:v>
                </c:pt>
                <c:pt idx="9828">
                  <c:v>4</c:v>
                </c:pt>
                <c:pt idx="9829">
                  <c:v>6</c:v>
                </c:pt>
                <c:pt idx="9830">
                  <c:v>6</c:v>
                </c:pt>
                <c:pt idx="9831">
                  <c:v>4</c:v>
                </c:pt>
                <c:pt idx="9832">
                  <c:v>6</c:v>
                </c:pt>
                <c:pt idx="9833">
                  <c:v>4</c:v>
                </c:pt>
                <c:pt idx="9834">
                  <c:v>6</c:v>
                </c:pt>
                <c:pt idx="9835">
                  <c:v>4</c:v>
                </c:pt>
                <c:pt idx="9836">
                  <c:v>4</c:v>
                </c:pt>
                <c:pt idx="9837">
                  <c:v>4</c:v>
                </c:pt>
                <c:pt idx="9838">
                  <c:v>6</c:v>
                </c:pt>
                <c:pt idx="9839">
                  <c:v>6</c:v>
                </c:pt>
                <c:pt idx="9840">
                  <c:v>6</c:v>
                </c:pt>
                <c:pt idx="9841">
                  <c:v>4</c:v>
                </c:pt>
                <c:pt idx="9842">
                  <c:v>6</c:v>
                </c:pt>
                <c:pt idx="9843">
                  <c:v>6</c:v>
                </c:pt>
                <c:pt idx="9844">
                  <c:v>6</c:v>
                </c:pt>
                <c:pt idx="9845">
                  <c:v>6</c:v>
                </c:pt>
                <c:pt idx="9846">
                  <c:v>4</c:v>
                </c:pt>
                <c:pt idx="9847">
                  <c:v>6</c:v>
                </c:pt>
                <c:pt idx="9848">
                  <c:v>4</c:v>
                </c:pt>
                <c:pt idx="9849">
                  <c:v>4</c:v>
                </c:pt>
                <c:pt idx="9850">
                  <c:v>0</c:v>
                </c:pt>
                <c:pt idx="9851">
                  <c:v>0</c:v>
                </c:pt>
                <c:pt idx="9852">
                  <c:v>0</c:v>
                </c:pt>
                <c:pt idx="9853">
                  <c:v>0</c:v>
                </c:pt>
                <c:pt idx="9854">
                  <c:v>0</c:v>
                </c:pt>
                <c:pt idx="9855">
                  <c:v>4</c:v>
                </c:pt>
                <c:pt idx="9856">
                  <c:v>4</c:v>
                </c:pt>
                <c:pt idx="9857">
                  <c:v>4</c:v>
                </c:pt>
                <c:pt idx="9858">
                  <c:v>4</c:v>
                </c:pt>
                <c:pt idx="9859">
                  <c:v>4</c:v>
                </c:pt>
                <c:pt idx="9860">
                  <c:v>4</c:v>
                </c:pt>
                <c:pt idx="9861">
                  <c:v>4</c:v>
                </c:pt>
                <c:pt idx="9862">
                  <c:v>4</c:v>
                </c:pt>
                <c:pt idx="9863">
                  <c:v>4</c:v>
                </c:pt>
                <c:pt idx="9864">
                  <c:v>4</c:v>
                </c:pt>
                <c:pt idx="9865">
                  <c:v>4</c:v>
                </c:pt>
                <c:pt idx="9866">
                  <c:v>4</c:v>
                </c:pt>
                <c:pt idx="9867">
                  <c:v>0</c:v>
                </c:pt>
                <c:pt idx="9868">
                  <c:v>0</c:v>
                </c:pt>
                <c:pt idx="9869">
                  <c:v>0</c:v>
                </c:pt>
                <c:pt idx="9870">
                  <c:v>0</c:v>
                </c:pt>
                <c:pt idx="9871">
                  <c:v>0</c:v>
                </c:pt>
                <c:pt idx="9872">
                  <c:v>0</c:v>
                </c:pt>
                <c:pt idx="9873">
                  <c:v>4</c:v>
                </c:pt>
                <c:pt idx="9874">
                  <c:v>4</c:v>
                </c:pt>
                <c:pt idx="9875">
                  <c:v>4</c:v>
                </c:pt>
                <c:pt idx="9876">
                  <c:v>4</c:v>
                </c:pt>
                <c:pt idx="9877">
                  <c:v>4</c:v>
                </c:pt>
                <c:pt idx="9878">
                  <c:v>4</c:v>
                </c:pt>
                <c:pt idx="9879">
                  <c:v>4</c:v>
                </c:pt>
                <c:pt idx="9880">
                  <c:v>4</c:v>
                </c:pt>
                <c:pt idx="9881">
                  <c:v>4</c:v>
                </c:pt>
                <c:pt idx="9882">
                  <c:v>4</c:v>
                </c:pt>
                <c:pt idx="9883">
                  <c:v>4</c:v>
                </c:pt>
                <c:pt idx="9884">
                  <c:v>4</c:v>
                </c:pt>
                <c:pt idx="9885">
                  <c:v>4</c:v>
                </c:pt>
                <c:pt idx="9886">
                  <c:v>4</c:v>
                </c:pt>
                <c:pt idx="9887">
                  <c:v>4</c:v>
                </c:pt>
                <c:pt idx="9888">
                  <c:v>4</c:v>
                </c:pt>
                <c:pt idx="9889">
                  <c:v>4</c:v>
                </c:pt>
                <c:pt idx="9890">
                  <c:v>4</c:v>
                </c:pt>
                <c:pt idx="9891">
                  <c:v>4</c:v>
                </c:pt>
                <c:pt idx="9892">
                  <c:v>4</c:v>
                </c:pt>
                <c:pt idx="9893">
                  <c:v>4</c:v>
                </c:pt>
                <c:pt idx="9894">
                  <c:v>4</c:v>
                </c:pt>
                <c:pt idx="9895">
                  <c:v>4</c:v>
                </c:pt>
                <c:pt idx="9896">
                  <c:v>4</c:v>
                </c:pt>
                <c:pt idx="9897">
                  <c:v>4</c:v>
                </c:pt>
                <c:pt idx="9898">
                  <c:v>4</c:v>
                </c:pt>
                <c:pt idx="9899">
                  <c:v>4</c:v>
                </c:pt>
                <c:pt idx="9900">
                  <c:v>4</c:v>
                </c:pt>
                <c:pt idx="9901">
                  <c:v>4</c:v>
                </c:pt>
                <c:pt idx="9902">
                  <c:v>4</c:v>
                </c:pt>
                <c:pt idx="9903">
                  <c:v>4</c:v>
                </c:pt>
                <c:pt idx="9904">
                  <c:v>4</c:v>
                </c:pt>
                <c:pt idx="9905">
                  <c:v>4</c:v>
                </c:pt>
                <c:pt idx="9906">
                  <c:v>4</c:v>
                </c:pt>
                <c:pt idx="9907">
                  <c:v>4</c:v>
                </c:pt>
                <c:pt idx="9908">
                  <c:v>4</c:v>
                </c:pt>
                <c:pt idx="9909">
                  <c:v>4</c:v>
                </c:pt>
                <c:pt idx="9910">
                  <c:v>4</c:v>
                </c:pt>
                <c:pt idx="9911">
                  <c:v>4</c:v>
                </c:pt>
                <c:pt idx="9912">
                  <c:v>4</c:v>
                </c:pt>
                <c:pt idx="9913">
                  <c:v>4</c:v>
                </c:pt>
                <c:pt idx="9914">
                  <c:v>4</c:v>
                </c:pt>
                <c:pt idx="9915">
                  <c:v>4</c:v>
                </c:pt>
                <c:pt idx="9916">
                  <c:v>4</c:v>
                </c:pt>
                <c:pt idx="9917">
                  <c:v>4</c:v>
                </c:pt>
                <c:pt idx="9918">
                  <c:v>4</c:v>
                </c:pt>
                <c:pt idx="9919">
                  <c:v>4</c:v>
                </c:pt>
                <c:pt idx="9920">
                  <c:v>4</c:v>
                </c:pt>
                <c:pt idx="9921">
                  <c:v>4</c:v>
                </c:pt>
                <c:pt idx="9922">
                  <c:v>4</c:v>
                </c:pt>
                <c:pt idx="9923">
                  <c:v>4</c:v>
                </c:pt>
                <c:pt idx="9924">
                  <c:v>4</c:v>
                </c:pt>
                <c:pt idx="9925">
                  <c:v>4</c:v>
                </c:pt>
                <c:pt idx="9926">
                  <c:v>4</c:v>
                </c:pt>
                <c:pt idx="9927">
                  <c:v>4</c:v>
                </c:pt>
                <c:pt idx="9928">
                  <c:v>4</c:v>
                </c:pt>
                <c:pt idx="9929">
                  <c:v>4</c:v>
                </c:pt>
                <c:pt idx="9930">
                  <c:v>4</c:v>
                </c:pt>
                <c:pt idx="9931">
                  <c:v>4</c:v>
                </c:pt>
                <c:pt idx="9932">
                  <c:v>4</c:v>
                </c:pt>
                <c:pt idx="9933">
                  <c:v>4</c:v>
                </c:pt>
                <c:pt idx="9934">
                  <c:v>4</c:v>
                </c:pt>
                <c:pt idx="9935">
                  <c:v>4</c:v>
                </c:pt>
                <c:pt idx="9936">
                  <c:v>8</c:v>
                </c:pt>
                <c:pt idx="9937">
                  <c:v>8</c:v>
                </c:pt>
                <c:pt idx="9938">
                  <c:v>8</c:v>
                </c:pt>
                <c:pt idx="9939">
                  <c:v>8</c:v>
                </c:pt>
                <c:pt idx="9940">
                  <c:v>6</c:v>
                </c:pt>
                <c:pt idx="9941">
                  <c:v>6</c:v>
                </c:pt>
                <c:pt idx="9942">
                  <c:v>6</c:v>
                </c:pt>
                <c:pt idx="9943">
                  <c:v>6</c:v>
                </c:pt>
                <c:pt idx="9944">
                  <c:v>8</c:v>
                </c:pt>
                <c:pt idx="9945">
                  <c:v>8</c:v>
                </c:pt>
                <c:pt idx="9946">
                  <c:v>8</c:v>
                </c:pt>
                <c:pt idx="9947">
                  <c:v>8</c:v>
                </c:pt>
                <c:pt idx="9948">
                  <c:v>8</c:v>
                </c:pt>
                <c:pt idx="9949">
                  <c:v>8</c:v>
                </c:pt>
                <c:pt idx="9950">
                  <c:v>6</c:v>
                </c:pt>
                <c:pt idx="9951">
                  <c:v>6</c:v>
                </c:pt>
                <c:pt idx="9952">
                  <c:v>6</c:v>
                </c:pt>
                <c:pt idx="9953">
                  <c:v>6</c:v>
                </c:pt>
                <c:pt idx="9954">
                  <c:v>6</c:v>
                </c:pt>
                <c:pt idx="9955">
                  <c:v>6</c:v>
                </c:pt>
                <c:pt idx="9956">
                  <c:v>10</c:v>
                </c:pt>
                <c:pt idx="9957">
                  <c:v>10</c:v>
                </c:pt>
                <c:pt idx="9958">
                  <c:v>10</c:v>
                </c:pt>
                <c:pt idx="9959">
                  <c:v>10</c:v>
                </c:pt>
                <c:pt idx="9960">
                  <c:v>6</c:v>
                </c:pt>
                <c:pt idx="9961">
                  <c:v>6</c:v>
                </c:pt>
                <c:pt idx="9962">
                  <c:v>6</c:v>
                </c:pt>
                <c:pt idx="9963">
                  <c:v>6</c:v>
                </c:pt>
                <c:pt idx="9964">
                  <c:v>6</c:v>
                </c:pt>
                <c:pt idx="9965">
                  <c:v>6</c:v>
                </c:pt>
                <c:pt idx="9966">
                  <c:v>6</c:v>
                </c:pt>
                <c:pt idx="9967">
                  <c:v>6</c:v>
                </c:pt>
                <c:pt idx="9968">
                  <c:v>6</c:v>
                </c:pt>
                <c:pt idx="9969">
                  <c:v>6</c:v>
                </c:pt>
                <c:pt idx="9970">
                  <c:v>6</c:v>
                </c:pt>
                <c:pt idx="9971">
                  <c:v>6</c:v>
                </c:pt>
                <c:pt idx="9972">
                  <c:v>6</c:v>
                </c:pt>
                <c:pt idx="9973">
                  <c:v>6</c:v>
                </c:pt>
                <c:pt idx="9974">
                  <c:v>6</c:v>
                </c:pt>
                <c:pt idx="9975">
                  <c:v>6</c:v>
                </c:pt>
                <c:pt idx="9976">
                  <c:v>6</c:v>
                </c:pt>
                <c:pt idx="9977">
                  <c:v>6</c:v>
                </c:pt>
                <c:pt idx="9978">
                  <c:v>6</c:v>
                </c:pt>
                <c:pt idx="9979">
                  <c:v>6</c:v>
                </c:pt>
                <c:pt idx="9980">
                  <c:v>6</c:v>
                </c:pt>
                <c:pt idx="9981">
                  <c:v>8</c:v>
                </c:pt>
                <c:pt idx="9982">
                  <c:v>8</c:v>
                </c:pt>
                <c:pt idx="9983">
                  <c:v>8</c:v>
                </c:pt>
                <c:pt idx="9984">
                  <c:v>8</c:v>
                </c:pt>
                <c:pt idx="9985">
                  <c:v>8</c:v>
                </c:pt>
                <c:pt idx="9986">
                  <c:v>8</c:v>
                </c:pt>
                <c:pt idx="9987">
                  <c:v>4</c:v>
                </c:pt>
                <c:pt idx="9988">
                  <c:v>4</c:v>
                </c:pt>
                <c:pt idx="9989">
                  <c:v>4</c:v>
                </c:pt>
                <c:pt idx="9990">
                  <c:v>4</c:v>
                </c:pt>
                <c:pt idx="9991">
                  <c:v>4</c:v>
                </c:pt>
                <c:pt idx="9992">
                  <c:v>4</c:v>
                </c:pt>
                <c:pt idx="9993">
                  <c:v>4</c:v>
                </c:pt>
                <c:pt idx="9994">
                  <c:v>6</c:v>
                </c:pt>
                <c:pt idx="9995">
                  <c:v>6</c:v>
                </c:pt>
                <c:pt idx="9996">
                  <c:v>6</c:v>
                </c:pt>
                <c:pt idx="9997">
                  <c:v>6</c:v>
                </c:pt>
                <c:pt idx="9998">
                  <c:v>6</c:v>
                </c:pt>
                <c:pt idx="9999">
                  <c:v>6</c:v>
                </c:pt>
                <c:pt idx="10000">
                  <c:v>6</c:v>
                </c:pt>
                <c:pt idx="10001">
                  <c:v>6</c:v>
                </c:pt>
                <c:pt idx="10002">
                  <c:v>6</c:v>
                </c:pt>
                <c:pt idx="10003">
                  <c:v>6</c:v>
                </c:pt>
                <c:pt idx="10004">
                  <c:v>6</c:v>
                </c:pt>
                <c:pt idx="10005">
                  <c:v>6</c:v>
                </c:pt>
                <c:pt idx="10006">
                  <c:v>6</c:v>
                </c:pt>
                <c:pt idx="10007">
                  <c:v>6</c:v>
                </c:pt>
                <c:pt idx="10008">
                  <c:v>6</c:v>
                </c:pt>
                <c:pt idx="10009">
                  <c:v>4</c:v>
                </c:pt>
                <c:pt idx="10010">
                  <c:v>6</c:v>
                </c:pt>
                <c:pt idx="10011">
                  <c:v>6</c:v>
                </c:pt>
                <c:pt idx="10012">
                  <c:v>4</c:v>
                </c:pt>
                <c:pt idx="10013">
                  <c:v>4</c:v>
                </c:pt>
                <c:pt idx="10014">
                  <c:v>6</c:v>
                </c:pt>
                <c:pt idx="10015">
                  <c:v>6</c:v>
                </c:pt>
                <c:pt idx="10016">
                  <c:v>6</c:v>
                </c:pt>
                <c:pt idx="10017">
                  <c:v>4</c:v>
                </c:pt>
                <c:pt idx="10018">
                  <c:v>4</c:v>
                </c:pt>
                <c:pt idx="10019">
                  <c:v>6</c:v>
                </c:pt>
                <c:pt idx="10020">
                  <c:v>4</c:v>
                </c:pt>
                <c:pt idx="10021">
                  <c:v>8</c:v>
                </c:pt>
                <c:pt idx="10022">
                  <c:v>8</c:v>
                </c:pt>
                <c:pt idx="10023">
                  <c:v>8</c:v>
                </c:pt>
                <c:pt idx="10024">
                  <c:v>8</c:v>
                </c:pt>
                <c:pt idx="10025">
                  <c:v>6</c:v>
                </c:pt>
                <c:pt idx="10026">
                  <c:v>6</c:v>
                </c:pt>
                <c:pt idx="10027">
                  <c:v>8</c:v>
                </c:pt>
                <c:pt idx="10028">
                  <c:v>6</c:v>
                </c:pt>
                <c:pt idx="10029">
                  <c:v>6</c:v>
                </c:pt>
                <c:pt idx="10030">
                  <c:v>8</c:v>
                </c:pt>
                <c:pt idx="10031">
                  <c:v>6</c:v>
                </c:pt>
                <c:pt idx="10032">
                  <c:v>6</c:v>
                </c:pt>
                <c:pt idx="10033">
                  <c:v>6</c:v>
                </c:pt>
                <c:pt idx="10034">
                  <c:v>8</c:v>
                </c:pt>
                <c:pt idx="10035">
                  <c:v>8</c:v>
                </c:pt>
                <c:pt idx="10036">
                  <c:v>8</c:v>
                </c:pt>
                <c:pt idx="10037">
                  <c:v>8</c:v>
                </c:pt>
                <c:pt idx="10038">
                  <c:v>8</c:v>
                </c:pt>
                <c:pt idx="10039">
                  <c:v>8</c:v>
                </c:pt>
                <c:pt idx="10040">
                  <c:v>8</c:v>
                </c:pt>
                <c:pt idx="10041">
                  <c:v>8</c:v>
                </c:pt>
                <c:pt idx="10042">
                  <c:v>8</c:v>
                </c:pt>
                <c:pt idx="10043">
                  <c:v>8</c:v>
                </c:pt>
                <c:pt idx="10044">
                  <c:v>8</c:v>
                </c:pt>
                <c:pt idx="10045">
                  <c:v>8</c:v>
                </c:pt>
                <c:pt idx="10046">
                  <c:v>8</c:v>
                </c:pt>
                <c:pt idx="10047">
                  <c:v>8</c:v>
                </c:pt>
                <c:pt idx="10048">
                  <c:v>8</c:v>
                </c:pt>
                <c:pt idx="10049">
                  <c:v>8</c:v>
                </c:pt>
                <c:pt idx="10050">
                  <c:v>8</c:v>
                </c:pt>
                <c:pt idx="10051">
                  <c:v>8</c:v>
                </c:pt>
                <c:pt idx="10052">
                  <c:v>8</c:v>
                </c:pt>
                <c:pt idx="10053">
                  <c:v>8</c:v>
                </c:pt>
                <c:pt idx="10054">
                  <c:v>8</c:v>
                </c:pt>
                <c:pt idx="10055">
                  <c:v>8</c:v>
                </c:pt>
                <c:pt idx="10056">
                  <c:v>8</c:v>
                </c:pt>
                <c:pt idx="10057">
                  <c:v>8</c:v>
                </c:pt>
                <c:pt idx="10058">
                  <c:v>4</c:v>
                </c:pt>
                <c:pt idx="10059">
                  <c:v>6</c:v>
                </c:pt>
                <c:pt idx="10060">
                  <c:v>4</c:v>
                </c:pt>
                <c:pt idx="10061">
                  <c:v>4</c:v>
                </c:pt>
                <c:pt idx="10062">
                  <c:v>4</c:v>
                </c:pt>
                <c:pt idx="10063">
                  <c:v>4</c:v>
                </c:pt>
                <c:pt idx="10064">
                  <c:v>4</c:v>
                </c:pt>
                <c:pt idx="10065">
                  <c:v>4</c:v>
                </c:pt>
                <c:pt idx="10066">
                  <c:v>4</c:v>
                </c:pt>
                <c:pt idx="10067">
                  <c:v>4</c:v>
                </c:pt>
                <c:pt idx="10068">
                  <c:v>4</c:v>
                </c:pt>
                <c:pt idx="10069">
                  <c:v>6</c:v>
                </c:pt>
                <c:pt idx="10070">
                  <c:v>4</c:v>
                </c:pt>
                <c:pt idx="10071">
                  <c:v>4</c:v>
                </c:pt>
                <c:pt idx="10072">
                  <c:v>4</c:v>
                </c:pt>
                <c:pt idx="10073">
                  <c:v>6</c:v>
                </c:pt>
                <c:pt idx="10074">
                  <c:v>4</c:v>
                </c:pt>
                <c:pt idx="10075">
                  <c:v>4</c:v>
                </c:pt>
                <c:pt idx="10076">
                  <c:v>4</c:v>
                </c:pt>
                <c:pt idx="10077">
                  <c:v>4</c:v>
                </c:pt>
                <c:pt idx="10078">
                  <c:v>4</c:v>
                </c:pt>
                <c:pt idx="10079">
                  <c:v>4</c:v>
                </c:pt>
                <c:pt idx="10080">
                  <c:v>4</c:v>
                </c:pt>
                <c:pt idx="10081">
                  <c:v>4</c:v>
                </c:pt>
                <c:pt idx="10082">
                  <c:v>4</c:v>
                </c:pt>
                <c:pt idx="10083">
                  <c:v>4</c:v>
                </c:pt>
                <c:pt idx="10084">
                  <c:v>4</c:v>
                </c:pt>
                <c:pt idx="10085">
                  <c:v>4</c:v>
                </c:pt>
                <c:pt idx="10086">
                  <c:v>4</c:v>
                </c:pt>
                <c:pt idx="10087">
                  <c:v>4</c:v>
                </c:pt>
                <c:pt idx="10088">
                  <c:v>4</c:v>
                </c:pt>
                <c:pt idx="10089">
                  <c:v>4</c:v>
                </c:pt>
                <c:pt idx="10090">
                  <c:v>4</c:v>
                </c:pt>
                <c:pt idx="10091">
                  <c:v>4</c:v>
                </c:pt>
                <c:pt idx="10092">
                  <c:v>4</c:v>
                </c:pt>
                <c:pt idx="10093">
                  <c:v>12</c:v>
                </c:pt>
                <c:pt idx="10094">
                  <c:v>12</c:v>
                </c:pt>
                <c:pt idx="10095">
                  <c:v>12</c:v>
                </c:pt>
                <c:pt idx="10096">
                  <c:v>6</c:v>
                </c:pt>
                <c:pt idx="10097">
                  <c:v>6</c:v>
                </c:pt>
                <c:pt idx="10098">
                  <c:v>6</c:v>
                </c:pt>
                <c:pt idx="10099">
                  <c:v>6</c:v>
                </c:pt>
                <c:pt idx="10100">
                  <c:v>6</c:v>
                </c:pt>
                <c:pt idx="10101">
                  <c:v>6</c:v>
                </c:pt>
                <c:pt idx="10102">
                  <c:v>6</c:v>
                </c:pt>
                <c:pt idx="10103">
                  <c:v>6</c:v>
                </c:pt>
                <c:pt idx="10104">
                  <c:v>6</c:v>
                </c:pt>
                <c:pt idx="10105">
                  <c:v>6</c:v>
                </c:pt>
                <c:pt idx="10106">
                  <c:v>6</c:v>
                </c:pt>
                <c:pt idx="10107">
                  <c:v>6</c:v>
                </c:pt>
                <c:pt idx="10108">
                  <c:v>6</c:v>
                </c:pt>
                <c:pt idx="10109">
                  <c:v>6</c:v>
                </c:pt>
                <c:pt idx="10110">
                  <c:v>4</c:v>
                </c:pt>
                <c:pt idx="10111">
                  <c:v>4</c:v>
                </c:pt>
                <c:pt idx="10112">
                  <c:v>4</c:v>
                </c:pt>
                <c:pt idx="10113">
                  <c:v>4</c:v>
                </c:pt>
                <c:pt idx="10114">
                  <c:v>4</c:v>
                </c:pt>
                <c:pt idx="10115">
                  <c:v>4</c:v>
                </c:pt>
                <c:pt idx="10116">
                  <c:v>4</c:v>
                </c:pt>
                <c:pt idx="10117">
                  <c:v>4</c:v>
                </c:pt>
                <c:pt idx="10118">
                  <c:v>4</c:v>
                </c:pt>
                <c:pt idx="10119">
                  <c:v>4</c:v>
                </c:pt>
                <c:pt idx="10120">
                  <c:v>4</c:v>
                </c:pt>
                <c:pt idx="10121">
                  <c:v>4</c:v>
                </c:pt>
                <c:pt idx="10122">
                  <c:v>4</c:v>
                </c:pt>
                <c:pt idx="10123">
                  <c:v>4</c:v>
                </c:pt>
                <c:pt idx="10124">
                  <c:v>4</c:v>
                </c:pt>
                <c:pt idx="10125">
                  <c:v>4</c:v>
                </c:pt>
                <c:pt idx="10126">
                  <c:v>4</c:v>
                </c:pt>
                <c:pt idx="10127">
                  <c:v>4</c:v>
                </c:pt>
                <c:pt idx="10128">
                  <c:v>4</c:v>
                </c:pt>
                <c:pt idx="10129">
                  <c:v>4</c:v>
                </c:pt>
                <c:pt idx="10130">
                  <c:v>4</c:v>
                </c:pt>
                <c:pt idx="10131">
                  <c:v>4</c:v>
                </c:pt>
                <c:pt idx="10132">
                  <c:v>4</c:v>
                </c:pt>
                <c:pt idx="10133">
                  <c:v>4</c:v>
                </c:pt>
                <c:pt idx="10134">
                  <c:v>4</c:v>
                </c:pt>
                <c:pt idx="10135">
                  <c:v>4</c:v>
                </c:pt>
                <c:pt idx="10136">
                  <c:v>4</c:v>
                </c:pt>
                <c:pt idx="10137">
                  <c:v>4</c:v>
                </c:pt>
                <c:pt idx="10138">
                  <c:v>4</c:v>
                </c:pt>
                <c:pt idx="10139">
                  <c:v>4</c:v>
                </c:pt>
                <c:pt idx="10140">
                  <c:v>4</c:v>
                </c:pt>
                <c:pt idx="10141">
                  <c:v>4</c:v>
                </c:pt>
                <c:pt idx="10142">
                  <c:v>4</c:v>
                </c:pt>
                <c:pt idx="10143">
                  <c:v>4</c:v>
                </c:pt>
                <c:pt idx="10144">
                  <c:v>4</c:v>
                </c:pt>
                <c:pt idx="10145">
                  <c:v>4</c:v>
                </c:pt>
                <c:pt idx="10146">
                  <c:v>4</c:v>
                </c:pt>
                <c:pt idx="10147">
                  <c:v>4</c:v>
                </c:pt>
                <c:pt idx="10148">
                  <c:v>4</c:v>
                </c:pt>
                <c:pt idx="10149">
                  <c:v>4</c:v>
                </c:pt>
                <c:pt idx="10150">
                  <c:v>6</c:v>
                </c:pt>
                <c:pt idx="10151">
                  <c:v>6</c:v>
                </c:pt>
                <c:pt idx="10152">
                  <c:v>6</c:v>
                </c:pt>
                <c:pt idx="10153">
                  <c:v>6</c:v>
                </c:pt>
                <c:pt idx="10154">
                  <c:v>4</c:v>
                </c:pt>
                <c:pt idx="10155">
                  <c:v>6</c:v>
                </c:pt>
                <c:pt idx="10156">
                  <c:v>6</c:v>
                </c:pt>
                <c:pt idx="10157">
                  <c:v>6</c:v>
                </c:pt>
                <c:pt idx="10158">
                  <c:v>4</c:v>
                </c:pt>
                <c:pt idx="10159">
                  <c:v>6</c:v>
                </c:pt>
                <c:pt idx="10160">
                  <c:v>6</c:v>
                </c:pt>
                <c:pt idx="10161">
                  <c:v>4</c:v>
                </c:pt>
                <c:pt idx="10162">
                  <c:v>6</c:v>
                </c:pt>
                <c:pt idx="10163">
                  <c:v>6</c:v>
                </c:pt>
                <c:pt idx="10164">
                  <c:v>6</c:v>
                </c:pt>
                <c:pt idx="10165">
                  <c:v>6</c:v>
                </c:pt>
                <c:pt idx="10166">
                  <c:v>6</c:v>
                </c:pt>
                <c:pt idx="10167">
                  <c:v>4</c:v>
                </c:pt>
                <c:pt idx="10168">
                  <c:v>6</c:v>
                </c:pt>
                <c:pt idx="10169">
                  <c:v>4</c:v>
                </c:pt>
                <c:pt idx="10170">
                  <c:v>4</c:v>
                </c:pt>
                <c:pt idx="10171">
                  <c:v>6</c:v>
                </c:pt>
                <c:pt idx="10172">
                  <c:v>4</c:v>
                </c:pt>
                <c:pt idx="10173">
                  <c:v>4</c:v>
                </c:pt>
                <c:pt idx="10174">
                  <c:v>6</c:v>
                </c:pt>
                <c:pt idx="10175">
                  <c:v>6</c:v>
                </c:pt>
                <c:pt idx="10176">
                  <c:v>6</c:v>
                </c:pt>
                <c:pt idx="10177">
                  <c:v>6</c:v>
                </c:pt>
                <c:pt idx="10178">
                  <c:v>6</c:v>
                </c:pt>
                <c:pt idx="10179">
                  <c:v>6</c:v>
                </c:pt>
                <c:pt idx="10180">
                  <c:v>6</c:v>
                </c:pt>
                <c:pt idx="10181">
                  <c:v>6</c:v>
                </c:pt>
                <c:pt idx="10182">
                  <c:v>4</c:v>
                </c:pt>
                <c:pt idx="10183">
                  <c:v>6</c:v>
                </c:pt>
                <c:pt idx="10184">
                  <c:v>4</c:v>
                </c:pt>
                <c:pt idx="10185">
                  <c:v>4</c:v>
                </c:pt>
                <c:pt idx="10186">
                  <c:v>6</c:v>
                </c:pt>
                <c:pt idx="10187">
                  <c:v>4</c:v>
                </c:pt>
                <c:pt idx="10188">
                  <c:v>6</c:v>
                </c:pt>
                <c:pt idx="10189">
                  <c:v>6</c:v>
                </c:pt>
                <c:pt idx="10190">
                  <c:v>6</c:v>
                </c:pt>
                <c:pt idx="10191">
                  <c:v>6</c:v>
                </c:pt>
                <c:pt idx="10192">
                  <c:v>6</c:v>
                </c:pt>
                <c:pt idx="10193">
                  <c:v>4</c:v>
                </c:pt>
                <c:pt idx="10194">
                  <c:v>6</c:v>
                </c:pt>
                <c:pt idx="10195">
                  <c:v>6</c:v>
                </c:pt>
                <c:pt idx="10196">
                  <c:v>6</c:v>
                </c:pt>
                <c:pt idx="10197">
                  <c:v>6</c:v>
                </c:pt>
                <c:pt idx="10198">
                  <c:v>6</c:v>
                </c:pt>
                <c:pt idx="10199">
                  <c:v>6</c:v>
                </c:pt>
                <c:pt idx="10200">
                  <c:v>6</c:v>
                </c:pt>
                <c:pt idx="10201">
                  <c:v>6</c:v>
                </c:pt>
                <c:pt idx="10202">
                  <c:v>6</c:v>
                </c:pt>
                <c:pt idx="10203">
                  <c:v>6</c:v>
                </c:pt>
                <c:pt idx="10204">
                  <c:v>4</c:v>
                </c:pt>
                <c:pt idx="10205">
                  <c:v>6</c:v>
                </c:pt>
                <c:pt idx="10206">
                  <c:v>4</c:v>
                </c:pt>
                <c:pt idx="10207">
                  <c:v>6</c:v>
                </c:pt>
                <c:pt idx="10208">
                  <c:v>6</c:v>
                </c:pt>
                <c:pt idx="10209">
                  <c:v>6</c:v>
                </c:pt>
                <c:pt idx="10210">
                  <c:v>6</c:v>
                </c:pt>
                <c:pt idx="10211">
                  <c:v>4</c:v>
                </c:pt>
                <c:pt idx="10212">
                  <c:v>4</c:v>
                </c:pt>
                <c:pt idx="10213">
                  <c:v>6</c:v>
                </c:pt>
                <c:pt idx="10214">
                  <c:v>6</c:v>
                </c:pt>
                <c:pt idx="10215">
                  <c:v>6</c:v>
                </c:pt>
                <c:pt idx="10216">
                  <c:v>6</c:v>
                </c:pt>
                <c:pt idx="10217">
                  <c:v>4</c:v>
                </c:pt>
                <c:pt idx="10218">
                  <c:v>6</c:v>
                </c:pt>
                <c:pt idx="10219">
                  <c:v>6</c:v>
                </c:pt>
                <c:pt idx="10220">
                  <c:v>6</c:v>
                </c:pt>
                <c:pt idx="10221">
                  <c:v>6</c:v>
                </c:pt>
                <c:pt idx="10222">
                  <c:v>4</c:v>
                </c:pt>
                <c:pt idx="10223">
                  <c:v>6</c:v>
                </c:pt>
                <c:pt idx="10224">
                  <c:v>6</c:v>
                </c:pt>
                <c:pt idx="10225">
                  <c:v>6</c:v>
                </c:pt>
                <c:pt idx="10226">
                  <c:v>4</c:v>
                </c:pt>
                <c:pt idx="10227">
                  <c:v>6</c:v>
                </c:pt>
                <c:pt idx="10228">
                  <c:v>6</c:v>
                </c:pt>
                <c:pt idx="10229">
                  <c:v>6</c:v>
                </c:pt>
                <c:pt idx="10230">
                  <c:v>4</c:v>
                </c:pt>
                <c:pt idx="10231">
                  <c:v>6</c:v>
                </c:pt>
                <c:pt idx="10232">
                  <c:v>6</c:v>
                </c:pt>
                <c:pt idx="10233">
                  <c:v>4</c:v>
                </c:pt>
                <c:pt idx="10234">
                  <c:v>6</c:v>
                </c:pt>
                <c:pt idx="10235">
                  <c:v>6</c:v>
                </c:pt>
                <c:pt idx="10236">
                  <c:v>6</c:v>
                </c:pt>
                <c:pt idx="10237">
                  <c:v>4</c:v>
                </c:pt>
                <c:pt idx="10238">
                  <c:v>6</c:v>
                </c:pt>
                <c:pt idx="10239">
                  <c:v>4</c:v>
                </c:pt>
                <c:pt idx="10240">
                  <c:v>6</c:v>
                </c:pt>
                <c:pt idx="10241">
                  <c:v>6</c:v>
                </c:pt>
                <c:pt idx="10242">
                  <c:v>6</c:v>
                </c:pt>
                <c:pt idx="10243">
                  <c:v>6</c:v>
                </c:pt>
                <c:pt idx="10244">
                  <c:v>6</c:v>
                </c:pt>
                <c:pt idx="10245">
                  <c:v>6</c:v>
                </c:pt>
                <c:pt idx="10246">
                  <c:v>8</c:v>
                </c:pt>
                <c:pt idx="10247">
                  <c:v>8</c:v>
                </c:pt>
                <c:pt idx="10248">
                  <c:v>8</c:v>
                </c:pt>
                <c:pt idx="10249">
                  <c:v>8</c:v>
                </c:pt>
                <c:pt idx="10250">
                  <c:v>8</c:v>
                </c:pt>
                <c:pt idx="10251">
                  <c:v>8</c:v>
                </c:pt>
                <c:pt idx="10252">
                  <c:v>8</c:v>
                </c:pt>
                <c:pt idx="10253">
                  <c:v>8</c:v>
                </c:pt>
                <c:pt idx="10254">
                  <c:v>8</c:v>
                </c:pt>
                <c:pt idx="10255">
                  <c:v>8</c:v>
                </c:pt>
                <c:pt idx="10256">
                  <c:v>8</c:v>
                </c:pt>
                <c:pt idx="10257">
                  <c:v>8</c:v>
                </c:pt>
                <c:pt idx="10258">
                  <c:v>8</c:v>
                </c:pt>
                <c:pt idx="10259">
                  <c:v>8</c:v>
                </c:pt>
                <c:pt idx="10260">
                  <c:v>8</c:v>
                </c:pt>
                <c:pt idx="10261">
                  <c:v>8</c:v>
                </c:pt>
                <c:pt idx="10262">
                  <c:v>8</c:v>
                </c:pt>
                <c:pt idx="10263">
                  <c:v>8</c:v>
                </c:pt>
                <c:pt idx="10264">
                  <c:v>8</c:v>
                </c:pt>
                <c:pt idx="10265">
                  <c:v>8</c:v>
                </c:pt>
                <c:pt idx="10266">
                  <c:v>8</c:v>
                </c:pt>
                <c:pt idx="10267">
                  <c:v>8</c:v>
                </c:pt>
                <c:pt idx="10268">
                  <c:v>8</c:v>
                </c:pt>
                <c:pt idx="10269">
                  <c:v>8</c:v>
                </c:pt>
                <c:pt idx="10270">
                  <c:v>8</c:v>
                </c:pt>
                <c:pt idx="10271">
                  <c:v>8</c:v>
                </c:pt>
                <c:pt idx="10272">
                  <c:v>6</c:v>
                </c:pt>
                <c:pt idx="10273">
                  <c:v>6</c:v>
                </c:pt>
                <c:pt idx="10274">
                  <c:v>6</c:v>
                </c:pt>
                <c:pt idx="10275">
                  <c:v>6</c:v>
                </c:pt>
                <c:pt idx="10276">
                  <c:v>6</c:v>
                </c:pt>
                <c:pt idx="10277">
                  <c:v>6</c:v>
                </c:pt>
                <c:pt idx="10278">
                  <c:v>6</c:v>
                </c:pt>
                <c:pt idx="10279">
                  <c:v>6</c:v>
                </c:pt>
                <c:pt idx="10280">
                  <c:v>6</c:v>
                </c:pt>
                <c:pt idx="10281">
                  <c:v>6</c:v>
                </c:pt>
                <c:pt idx="10282">
                  <c:v>6</c:v>
                </c:pt>
                <c:pt idx="10283">
                  <c:v>6</c:v>
                </c:pt>
                <c:pt idx="10284">
                  <c:v>6</c:v>
                </c:pt>
                <c:pt idx="10285">
                  <c:v>6</c:v>
                </c:pt>
                <c:pt idx="10286">
                  <c:v>6</c:v>
                </c:pt>
                <c:pt idx="10287">
                  <c:v>6</c:v>
                </c:pt>
                <c:pt idx="10288">
                  <c:v>6</c:v>
                </c:pt>
                <c:pt idx="10289">
                  <c:v>6</c:v>
                </c:pt>
                <c:pt idx="10290">
                  <c:v>6</c:v>
                </c:pt>
                <c:pt idx="10291">
                  <c:v>6</c:v>
                </c:pt>
                <c:pt idx="10292">
                  <c:v>6</c:v>
                </c:pt>
                <c:pt idx="10293">
                  <c:v>6</c:v>
                </c:pt>
                <c:pt idx="10294">
                  <c:v>6</c:v>
                </c:pt>
                <c:pt idx="10295">
                  <c:v>6</c:v>
                </c:pt>
                <c:pt idx="10296">
                  <c:v>6</c:v>
                </c:pt>
                <c:pt idx="10297">
                  <c:v>6</c:v>
                </c:pt>
                <c:pt idx="10298">
                  <c:v>6</c:v>
                </c:pt>
                <c:pt idx="10299">
                  <c:v>6</c:v>
                </c:pt>
                <c:pt idx="10300">
                  <c:v>6</c:v>
                </c:pt>
                <c:pt idx="10301">
                  <c:v>6</c:v>
                </c:pt>
                <c:pt idx="10302">
                  <c:v>6</c:v>
                </c:pt>
                <c:pt idx="10303">
                  <c:v>4</c:v>
                </c:pt>
                <c:pt idx="10304">
                  <c:v>6</c:v>
                </c:pt>
                <c:pt idx="10305">
                  <c:v>4</c:v>
                </c:pt>
                <c:pt idx="10306">
                  <c:v>4</c:v>
                </c:pt>
                <c:pt idx="10307">
                  <c:v>4</c:v>
                </c:pt>
                <c:pt idx="10308">
                  <c:v>4</c:v>
                </c:pt>
                <c:pt idx="10309">
                  <c:v>4</c:v>
                </c:pt>
                <c:pt idx="10310">
                  <c:v>4</c:v>
                </c:pt>
                <c:pt idx="10311">
                  <c:v>4</c:v>
                </c:pt>
                <c:pt idx="10312">
                  <c:v>4</c:v>
                </c:pt>
                <c:pt idx="10313">
                  <c:v>4</c:v>
                </c:pt>
                <c:pt idx="10314">
                  <c:v>4</c:v>
                </c:pt>
                <c:pt idx="10315">
                  <c:v>4</c:v>
                </c:pt>
                <c:pt idx="10316">
                  <c:v>4</c:v>
                </c:pt>
                <c:pt idx="10317">
                  <c:v>4</c:v>
                </c:pt>
                <c:pt idx="10318">
                  <c:v>4</c:v>
                </c:pt>
                <c:pt idx="10319">
                  <c:v>4</c:v>
                </c:pt>
                <c:pt idx="10320">
                  <c:v>4</c:v>
                </c:pt>
                <c:pt idx="10321">
                  <c:v>6</c:v>
                </c:pt>
                <c:pt idx="10322">
                  <c:v>4</c:v>
                </c:pt>
                <c:pt idx="10323">
                  <c:v>6</c:v>
                </c:pt>
                <c:pt idx="10324">
                  <c:v>4</c:v>
                </c:pt>
                <c:pt idx="10325">
                  <c:v>4</c:v>
                </c:pt>
                <c:pt idx="10326">
                  <c:v>4</c:v>
                </c:pt>
                <c:pt idx="10327">
                  <c:v>4</c:v>
                </c:pt>
                <c:pt idx="10328">
                  <c:v>4</c:v>
                </c:pt>
                <c:pt idx="10329">
                  <c:v>4</c:v>
                </c:pt>
                <c:pt idx="10330">
                  <c:v>4</c:v>
                </c:pt>
                <c:pt idx="10331">
                  <c:v>4</c:v>
                </c:pt>
                <c:pt idx="10332">
                  <c:v>4</c:v>
                </c:pt>
                <c:pt idx="10333">
                  <c:v>4</c:v>
                </c:pt>
                <c:pt idx="10334">
                  <c:v>4</c:v>
                </c:pt>
                <c:pt idx="10335">
                  <c:v>4</c:v>
                </c:pt>
                <c:pt idx="10336">
                  <c:v>4</c:v>
                </c:pt>
                <c:pt idx="10337">
                  <c:v>4</c:v>
                </c:pt>
                <c:pt idx="10338">
                  <c:v>4</c:v>
                </c:pt>
                <c:pt idx="10339">
                  <c:v>4</c:v>
                </c:pt>
                <c:pt idx="10340">
                  <c:v>4</c:v>
                </c:pt>
                <c:pt idx="10341">
                  <c:v>4</c:v>
                </c:pt>
                <c:pt idx="10342">
                  <c:v>4</c:v>
                </c:pt>
                <c:pt idx="10343">
                  <c:v>4</c:v>
                </c:pt>
                <c:pt idx="10344">
                  <c:v>4</c:v>
                </c:pt>
                <c:pt idx="10345">
                  <c:v>4</c:v>
                </c:pt>
                <c:pt idx="10346">
                  <c:v>4</c:v>
                </c:pt>
                <c:pt idx="10347">
                  <c:v>4</c:v>
                </c:pt>
                <c:pt idx="10348">
                  <c:v>4</c:v>
                </c:pt>
                <c:pt idx="10349">
                  <c:v>4</c:v>
                </c:pt>
                <c:pt idx="10350">
                  <c:v>4</c:v>
                </c:pt>
                <c:pt idx="10351">
                  <c:v>4</c:v>
                </c:pt>
                <c:pt idx="10352">
                  <c:v>4</c:v>
                </c:pt>
                <c:pt idx="10353">
                  <c:v>4</c:v>
                </c:pt>
                <c:pt idx="10354">
                  <c:v>4</c:v>
                </c:pt>
                <c:pt idx="10355">
                  <c:v>4</c:v>
                </c:pt>
                <c:pt idx="10356">
                  <c:v>4</c:v>
                </c:pt>
                <c:pt idx="10357">
                  <c:v>4</c:v>
                </c:pt>
                <c:pt idx="10358">
                  <c:v>4</c:v>
                </c:pt>
                <c:pt idx="10359">
                  <c:v>4</c:v>
                </c:pt>
                <c:pt idx="10360">
                  <c:v>4</c:v>
                </c:pt>
                <c:pt idx="10361">
                  <c:v>4</c:v>
                </c:pt>
                <c:pt idx="10362">
                  <c:v>4</c:v>
                </c:pt>
                <c:pt idx="10363">
                  <c:v>4</c:v>
                </c:pt>
                <c:pt idx="10364">
                  <c:v>4</c:v>
                </c:pt>
                <c:pt idx="10365">
                  <c:v>4</c:v>
                </c:pt>
                <c:pt idx="10366">
                  <c:v>6</c:v>
                </c:pt>
                <c:pt idx="10367">
                  <c:v>6</c:v>
                </c:pt>
                <c:pt idx="10368">
                  <c:v>6</c:v>
                </c:pt>
                <c:pt idx="10369">
                  <c:v>6</c:v>
                </c:pt>
                <c:pt idx="10370">
                  <c:v>6</c:v>
                </c:pt>
                <c:pt idx="10371">
                  <c:v>6</c:v>
                </c:pt>
                <c:pt idx="10372">
                  <c:v>6</c:v>
                </c:pt>
                <c:pt idx="10373">
                  <c:v>6</c:v>
                </c:pt>
                <c:pt idx="10374">
                  <c:v>6</c:v>
                </c:pt>
                <c:pt idx="10375">
                  <c:v>6</c:v>
                </c:pt>
                <c:pt idx="10376">
                  <c:v>6</c:v>
                </c:pt>
                <c:pt idx="10377">
                  <c:v>8</c:v>
                </c:pt>
                <c:pt idx="10378">
                  <c:v>8</c:v>
                </c:pt>
                <c:pt idx="10379">
                  <c:v>8</c:v>
                </c:pt>
                <c:pt idx="10380">
                  <c:v>8</c:v>
                </c:pt>
                <c:pt idx="10381">
                  <c:v>8</c:v>
                </c:pt>
                <c:pt idx="10382">
                  <c:v>8</c:v>
                </c:pt>
                <c:pt idx="10383">
                  <c:v>8</c:v>
                </c:pt>
                <c:pt idx="10384">
                  <c:v>8</c:v>
                </c:pt>
                <c:pt idx="10385">
                  <c:v>4</c:v>
                </c:pt>
                <c:pt idx="10386">
                  <c:v>6</c:v>
                </c:pt>
                <c:pt idx="10387">
                  <c:v>6</c:v>
                </c:pt>
                <c:pt idx="10388">
                  <c:v>4</c:v>
                </c:pt>
                <c:pt idx="10389">
                  <c:v>6</c:v>
                </c:pt>
                <c:pt idx="10390">
                  <c:v>6</c:v>
                </c:pt>
                <c:pt idx="10391">
                  <c:v>6</c:v>
                </c:pt>
                <c:pt idx="10392">
                  <c:v>6</c:v>
                </c:pt>
                <c:pt idx="10393">
                  <c:v>6</c:v>
                </c:pt>
                <c:pt idx="10394">
                  <c:v>4</c:v>
                </c:pt>
                <c:pt idx="10395">
                  <c:v>6</c:v>
                </c:pt>
                <c:pt idx="10396">
                  <c:v>6</c:v>
                </c:pt>
                <c:pt idx="10397">
                  <c:v>4</c:v>
                </c:pt>
                <c:pt idx="10398">
                  <c:v>6</c:v>
                </c:pt>
                <c:pt idx="10399">
                  <c:v>4</c:v>
                </c:pt>
                <c:pt idx="10400">
                  <c:v>6</c:v>
                </c:pt>
                <c:pt idx="10401">
                  <c:v>6</c:v>
                </c:pt>
                <c:pt idx="10402">
                  <c:v>6</c:v>
                </c:pt>
                <c:pt idx="10403">
                  <c:v>4</c:v>
                </c:pt>
                <c:pt idx="10404">
                  <c:v>6</c:v>
                </c:pt>
                <c:pt idx="10405">
                  <c:v>4</c:v>
                </c:pt>
                <c:pt idx="10406">
                  <c:v>4</c:v>
                </c:pt>
                <c:pt idx="10407">
                  <c:v>4</c:v>
                </c:pt>
                <c:pt idx="10408">
                  <c:v>4</c:v>
                </c:pt>
                <c:pt idx="10409">
                  <c:v>4</c:v>
                </c:pt>
                <c:pt idx="10410">
                  <c:v>4</c:v>
                </c:pt>
                <c:pt idx="10411">
                  <c:v>4</c:v>
                </c:pt>
                <c:pt idx="10412">
                  <c:v>4</c:v>
                </c:pt>
                <c:pt idx="10413">
                  <c:v>4</c:v>
                </c:pt>
                <c:pt idx="10414">
                  <c:v>4</c:v>
                </c:pt>
                <c:pt idx="10415">
                  <c:v>4</c:v>
                </c:pt>
                <c:pt idx="10416">
                  <c:v>4</c:v>
                </c:pt>
                <c:pt idx="10417">
                  <c:v>4</c:v>
                </c:pt>
                <c:pt idx="10418">
                  <c:v>4</c:v>
                </c:pt>
                <c:pt idx="10419">
                  <c:v>4</c:v>
                </c:pt>
                <c:pt idx="10420">
                  <c:v>4</c:v>
                </c:pt>
                <c:pt idx="10421">
                  <c:v>4</c:v>
                </c:pt>
                <c:pt idx="10422">
                  <c:v>4</c:v>
                </c:pt>
                <c:pt idx="10423">
                  <c:v>4</c:v>
                </c:pt>
                <c:pt idx="10424">
                  <c:v>4</c:v>
                </c:pt>
                <c:pt idx="10425">
                  <c:v>4</c:v>
                </c:pt>
                <c:pt idx="10426">
                  <c:v>4</c:v>
                </c:pt>
                <c:pt idx="10427">
                  <c:v>4</c:v>
                </c:pt>
                <c:pt idx="10428">
                  <c:v>4</c:v>
                </c:pt>
                <c:pt idx="10429">
                  <c:v>4</c:v>
                </c:pt>
                <c:pt idx="10430">
                  <c:v>4</c:v>
                </c:pt>
                <c:pt idx="10431">
                  <c:v>8</c:v>
                </c:pt>
                <c:pt idx="10432">
                  <c:v>8</c:v>
                </c:pt>
                <c:pt idx="10433">
                  <c:v>8</c:v>
                </c:pt>
                <c:pt idx="10434">
                  <c:v>8</c:v>
                </c:pt>
                <c:pt idx="10435">
                  <c:v>8</c:v>
                </c:pt>
                <c:pt idx="10436">
                  <c:v>8</c:v>
                </c:pt>
                <c:pt idx="10437">
                  <c:v>8</c:v>
                </c:pt>
                <c:pt idx="10438">
                  <c:v>8</c:v>
                </c:pt>
                <c:pt idx="10439">
                  <c:v>8</c:v>
                </c:pt>
                <c:pt idx="10440">
                  <c:v>8</c:v>
                </c:pt>
                <c:pt idx="10441">
                  <c:v>8</c:v>
                </c:pt>
                <c:pt idx="10442">
                  <c:v>8</c:v>
                </c:pt>
                <c:pt idx="10443">
                  <c:v>8</c:v>
                </c:pt>
                <c:pt idx="10444">
                  <c:v>8</c:v>
                </c:pt>
                <c:pt idx="10445">
                  <c:v>8</c:v>
                </c:pt>
                <c:pt idx="10446">
                  <c:v>8</c:v>
                </c:pt>
                <c:pt idx="10447">
                  <c:v>8</c:v>
                </c:pt>
                <c:pt idx="10448">
                  <c:v>8</c:v>
                </c:pt>
                <c:pt idx="10449">
                  <c:v>8</c:v>
                </c:pt>
                <c:pt idx="10450">
                  <c:v>8</c:v>
                </c:pt>
                <c:pt idx="10451">
                  <c:v>8</c:v>
                </c:pt>
                <c:pt idx="10452">
                  <c:v>8</c:v>
                </c:pt>
                <c:pt idx="10453">
                  <c:v>8</c:v>
                </c:pt>
                <c:pt idx="10454">
                  <c:v>8</c:v>
                </c:pt>
                <c:pt idx="10455">
                  <c:v>8</c:v>
                </c:pt>
                <c:pt idx="10456">
                  <c:v>8</c:v>
                </c:pt>
                <c:pt idx="10457">
                  <c:v>8</c:v>
                </c:pt>
                <c:pt idx="10458">
                  <c:v>8</c:v>
                </c:pt>
                <c:pt idx="10459">
                  <c:v>8</c:v>
                </c:pt>
                <c:pt idx="10460">
                  <c:v>8</c:v>
                </c:pt>
                <c:pt idx="10461">
                  <c:v>8</c:v>
                </c:pt>
                <c:pt idx="10462">
                  <c:v>8</c:v>
                </c:pt>
                <c:pt idx="10463">
                  <c:v>8</c:v>
                </c:pt>
                <c:pt idx="10464">
                  <c:v>8</c:v>
                </c:pt>
                <c:pt idx="10465">
                  <c:v>8</c:v>
                </c:pt>
                <c:pt idx="10466">
                  <c:v>6</c:v>
                </c:pt>
                <c:pt idx="10467">
                  <c:v>6</c:v>
                </c:pt>
                <c:pt idx="10468">
                  <c:v>6</c:v>
                </c:pt>
                <c:pt idx="10469">
                  <c:v>6</c:v>
                </c:pt>
                <c:pt idx="10470">
                  <c:v>6</c:v>
                </c:pt>
                <c:pt idx="10471">
                  <c:v>6</c:v>
                </c:pt>
                <c:pt idx="10472">
                  <c:v>6</c:v>
                </c:pt>
                <c:pt idx="10473">
                  <c:v>6</c:v>
                </c:pt>
                <c:pt idx="10474">
                  <c:v>6</c:v>
                </c:pt>
                <c:pt idx="10475">
                  <c:v>6</c:v>
                </c:pt>
                <c:pt idx="10476">
                  <c:v>6</c:v>
                </c:pt>
                <c:pt idx="10477">
                  <c:v>6</c:v>
                </c:pt>
                <c:pt idx="10478">
                  <c:v>6</c:v>
                </c:pt>
                <c:pt idx="10479">
                  <c:v>6</c:v>
                </c:pt>
                <c:pt idx="10480">
                  <c:v>6</c:v>
                </c:pt>
                <c:pt idx="10481">
                  <c:v>6</c:v>
                </c:pt>
                <c:pt idx="10482">
                  <c:v>6</c:v>
                </c:pt>
                <c:pt idx="10483">
                  <c:v>6</c:v>
                </c:pt>
                <c:pt idx="10484">
                  <c:v>6</c:v>
                </c:pt>
                <c:pt idx="10485">
                  <c:v>6</c:v>
                </c:pt>
                <c:pt idx="10486">
                  <c:v>6</c:v>
                </c:pt>
                <c:pt idx="10487">
                  <c:v>6</c:v>
                </c:pt>
                <c:pt idx="10488">
                  <c:v>6</c:v>
                </c:pt>
                <c:pt idx="10489">
                  <c:v>6</c:v>
                </c:pt>
                <c:pt idx="10490">
                  <c:v>4</c:v>
                </c:pt>
                <c:pt idx="10491">
                  <c:v>6</c:v>
                </c:pt>
                <c:pt idx="10492">
                  <c:v>6</c:v>
                </c:pt>
                <c:pt idx="10493">
                  <c:v>6</c:v>
                </c:pt>
                <c:pt idx="10494">
                  <c:v>4</c:v>
                </c:pt>
                <c:pt idx="10495">
                  <c:v>6</c:v>
                </c:pt>
                <c:pt idx="10496">
                  <c:v>6</c:v>
                </c:pt>
                <c:pt idx="10497">
                  <c:v>6</c:v>
                </c:pt>
                <c:pt idx="10498">
                  <c:v>6</c:v>
                </c:pt>
                <c:pt idx="10499">
                  <c:v>4</c:v>
                </c:pt>
                <c:pt idx="10500">
                  <c:v>6</c:v>
                </c:pt>
                <c:pt idx="10501">
                  <c:v>6</c:v>
                </c:pt>
                <c:pt idx="10502">
                  <c:v>4</c:v>
                </c:pt>
                <c:pt idx="10503">
                  <c:v>6</c:v>
                </c:pt>
                <c:pt idx="10504">
                  <c:v>4</c:v>
                </c:pt>
                <c:pt idx="10505">
                  <c:v>6</c:v>
                </c:pt>
                <c:pt idx="10506">
                  <c:v>4</c:v>
                </c:pt>
                <c:pt idx="10507">
                  <c:v>6</c:v>
                </c:pt>
                <c:pt idx="10508">
                  <c:v>6</c:v>
                </c:pt>
                <c:pt idx="10509">
                  <c:v>6</c:v>
                </c:pt>
                <c:pt idx="10510">
                  <c:v>6</c:v>
                </c:pt>
                <c:pt idx="10511">
                  <c:v>6</c:v>
                </c:pt>
                <c:pt idx="10512">
                  <c:v>6</c:v>
                </c:pt>
                <c:pt idx="10513">
                  <c:v>6</c:v>
                </c:pt>
                <c:pt idx="10514">
                  <c:v>6</c:v>
                </c:pt>
                <c:pt idx="10515">
                  <c:v>6</c:v>
                </c:pt>
                <c:pt idx="10516">
                  <c:v>6</c:v>
                </c:pt>
                <c:pt idx="10517">
                  <c:v>6</c:v>
                </c:pt>
                <c:pt idx="10518">
                  <c:v>6</c:v>
                </c:pt>
                <c:pt idx="10519">
                  <c:v>6</c:v>
                </c:pt>
                <c:pt idx="10520">
                  <c:v>6</c:v>
                </c:pt>
                <c:pt idx="10521">
                  <c:v>6</c:v>
                </c:pt>
                <c:pt idx="10522">
                  <c:v>6</c:v>
                </c:pt>
                <c:pt idx="10523">
                  <c:v>6</c:v>
                </c:pt>
                <c:pt idx="10524">
                  <c:v>6</c:v>
                </c:pt>
                <c:pt idx="10525">
                  <c:v>6</c:v>
                </c:pt>
                <c:pt idx="10526">
                  <c:v>8</c:v>
                </c:pt>
                <c:pt idx="10527">
                  <c:v>6</c:v>
                </c:pt>
                <c:pt idx="10528">
                  <c:v>10</c:v>
                </c:pt>
                <c:pt idx="10529">
                  <c:v>6</c:v>
                </c:pt>
                <c:pt idx="10530">
                  <c:v>6</c:v>
                </c:pt>
                <c:pt idx="10531">
                  <c:v>8</c:v>
                </c:pt>
                <c:pt idx="10532">
                  <c:v>6</c:v>
                </c:pt>
                <c:pt idx="10533">
                  <c:v>6</c:v>
                </c:pt>
                <c:pt idx="10534">
                  <c:v>6</c:v>
                </c:pt>
                <c:pt idx="10535">
                  <c:v>6</c:v>
                </c:pt>
                <c:pt idx="10536">
                  <c:v>6</c:v>
                </c:pt>
                <c:pt idx="10537">
                  <c:v>6</c:v>
                </c:pt>
                <c:pt idx="10538">
                  <c:v>6</c:v>
                </c:pt>
                <c:pt idx="10539">
                  <c:v>6</c:v>
                </c:pt>
                <c:pt idx="10540">
                  <c:v>6</c:v>
                </c:pt>
                <c:pt idx="10541">
                  <c:v>6</c:v>
                </c:pt>
                <c:pt idx="10542">
                  <c:v>6</c:v>
                </c:pt>
                <c:pt idx="10543">
                  <c:v>6</c:v>
                </c:pt>
                <c:pt idx="10544">
                  <c:v>6</c:v>
                </c:pt>
                <c:pt idx="10545">
                  <c:v>6</c:v>
                </c:pt>
                <c:pt idx="10546">
                  <c:v>6</c:v>
                </c:pt>
                <c:pt idx="10547">
                  <c:v>6</c:v>
                </c:pt>
                <c:pt idx="10548">
                  <c:v>6</c:v>
                </c:pt>
                <c:pt idx="10549">
                  <c:v>6</c:v>
                </c:pt>
                <c:pt idx="10550">
                  <c:v>6</c:v>
                </c:pt>
                <c:pt idx="10551">
                  <c:v>6</c:v>
                </c:pt>
                <c:pt idx="10552">
                  <c:v>6</c:v>
                </c:pt>
                <c:pt idx="10553">
                  <c:v>6</c:v>
                </c:pt>
                <c:pt idx="10554">
                  <c:v>6</c:v>
                </c:pt>
                <c:pt idx="10555">
                  <c:v>6</c:v>
                </c:pt>
                <c:pt idx="10556">
                  <c:v>6</c:v>
                </c:pt>
                <c:pt idx="10557">
                  <c:v>6</c:v>
                </c:pt>
                <c:pt idx="10558">
                  <c:v>6</c:v>
                </c:pt>
                <c:pt idx="10559">
                  <c:v>6</c:v>
                </c:pt>
                <c:pt idx="10560">
                  <c:v>6</c:v>
                </c:pt>
                <c:pt idx="10561">
                  <c:v>6</c:v>
                </c:pt>
                <c:pt idx="10562">
                  <c:v>6</c:v>
                </c:pt>
                <c:pt idx="10563">
                  <c:v>6</c:v>
                </c:pt>
                <c:pt idx="10564">
                  <c:v>6</c:v>
                </c:pt>
                <c:pt idx="10565">
                  <c:v>6</c:v>
                </c:pt>
                <c:pt idx="10566">
                  <c:v>6</c:v>
                </c:pt>
                <c:pt idx="10567">
                  <c:v>8</c:v>
                </c:pt>
                <c:pt idx="10568">
                  <c:v>8</c:v>
                </c:pt>
                <c:pt idx="10569">
                  <c:v>8</c:v>
                </c:pt>
                <c:pt idx="10570">
                  <c:v>8</c:v>
                </c:pt>
                <c:pt idx="10571">
                  <c:v>8</c:v>
                </c:pt>
                <c:pt idx="10572">
                  <c:v>8</c:v>
                </c:pt>
                <c:pt idx="10573">
                  <c:v>8</c:v>
                </c:pt>
                <c:pt idx="10574">
                  <c:v>8</c:v>
                </c:pt>
                <c:pt idx="10575">
                  <c:v>4</c:v>
                </c:pt>
                <c:pt idx="10576">
                  <c:v>4</c:v>
                </c:pt>
                <c:pt idx="10577">
                  <c:v>4</c:v>
                </c:pt>
                <c:pt idx="10578">
                  <c:v>6</c:v>
                </c:pt>
                <c:pt idx="10579">
                  <c:v>4</c:v>
                </c:pt>
                <c:pt idx="10580">
                  <c:v>6</c:v>
                </c:pt>
                <c:pt idx="10581">
                  <c:v>4</c:v>
                </c:pt>
                <c:pt idx="10582">
                  <c:v>6</c:v>
                </c:pt>
                <c:pt idx="10583">
                  <c:v>6</c:v>
                </c:pt>
                <c:pt idx="10584">
                  <c:v>6</c:v>
                </c:pt>
                <c:pt idx="10585">
                  <c:v>4</c:v>
                </c:pt>
                <c:pt idx="10586">
                  <c:v>4</c:v>
                </c:pt>
                <c:pt idx="10587">
                  <c:v>4</c:v>
                </c:pt>
                <c:pt idx="10588">
                  <c:v>4</c:v>
                </c:pt>
                <c:pt idx="10589">
                  <c:v>6</c:v>
                </c:pt>
                <c:pt idx="10590">
                  <c:v>4</c:v>
                </c:pt>
                <c:pt idx="10591">
                  <c:v>6</c:v>
                </c:pt>
                <c:pt idx="10592">
                  <c:v>6</c:v>
                </c:pt>
                <c:pt idx="10593">
                  <c:v>6</c:v>
                </c:pt>
                <c:pt idx="10594">
                  <c:v>6</c:v>
                </c:pt>
                <c:pt idx="10595">
                  <c:v>6</c:v>
                </c:pt>
                <c:pt idx="10596">
                  <c:v>6</c:v>
                </c:pt>
                <c:pt idx="10597">
                  <c:v>6</c:v>
                </c:pt>
                <c:pt idx="10598">
                  <c:v>6</c:v>
                </c:pt>
                <c:pt idx="10599">
                  <c:v>6</c:v>
                </c:pt>
                <c:pt idx="10600">
                  <c:v>6</c:v>
                </c:pt>
                <c:pt idx="10601">
                  <c:v>6</c:v>
                </c:pt>
                <c:pt idx="10602">
                  <c:v>6</c:v>
                </c:pt>
                <c:pt idx="10603">
                  <c:v>6</c:v>
                </c:pt>
                <c:pt idx="10604">
                  <c:v>6</c:v>
                </c:pt>
                <c:pt idx="10605">
                  <c:v>6</c:v>
                </c:pt>
                <c:pt idx="10606">
                  <c:v>6</c:v>
                </c:pt>
                <c:pt idx="10607">
                  <c:v>6</c:v>
                </c:pt>
                <c:pt idx="10608">
                  <c:v>6</c:v>
                </c:pt>
                <c:pt idx="10609">
                  <c:v>8</c:v>
                </c:pt>
                <c:pt idx="10610">
                  <c:v>8</c:v>
                </c:pt>
                <c:pt idx="10611">
                  <c:v>6</c:v>
                </c:pt>
                <c:pt idx="10612">
                  <c:v>8</c:v>
                </c:pt>
                <c:pt idx="10613">
                  <c:v>8</c:v>
                </c:pt>
                <c:pt idx="10614">
                  <c:v>6</c:v>
                </c:pt>
                <c:pt idx="10615">
                  <c:v>6</c:v>
                </c:pt>
                <c:pt idx="10616">
                  <c:v>6</c:v>
                </c:pt>
                <c:pt idx="10617">
                  <c:v>6</c:v>
                </c:pt>
                <c:pt idx="10618">
                  <c:v>6</c:v>
                </c:pt>
                <c:pt idx="10619">
                  <c:v>6</c:v>
                </c:pt>
                <c:pt idx="10620">
                  <c:v>6</c:v>
                </c:pt>
                <c:pt idx="10621">
                  <c:v>6</c:v>
                </c:pt>
                <c:pt idx="10622">
                  <c:v>8</c:v>
                </c:pt>
                <c:pt idx="10623">
                  <c:v>6</c:v>
                </c:pt>
                <c:pt idx="10624">
                  <c:v>8</c:v>
                </c:pt>
                <c:pt idx="10625">
                  <c:v>8</c:v>
                </c:pt>
                <c:pt idx="10626">
                  <c:v>6</c:v>
                </c:pt>
                <c:pt idx="10627">
                  <c:v>8</c:v>
                </c:pt>
                <c:pt idx="10628">
                  <c:v>6</c:v>
                </c:pt>
                <c:pt idx="10629">
                  <c:v>6</c:v>
                </c:pt>
                <c:pt idx="10630">
                  <c:v>6</c:v>
                </c:pt>
                <c:pt idx="10631">
                  <c:v>6</c:v>
                </c:pt>
                <c:pt idx="10632">
                  <c:v>8</c:v>
                </c:pt>
                <c:pt idx="10633">
                  <c:v>6</c:v>
                </c:pt>
                <c:pt idx="10634">
                  <c:v>6</c:v>
                </c:pt>
                <c:pt idx="10635">
                  <c:v>8</c:v>
                </c:pt>
                <c:pt idx="10636">
                  <c:v>6</c:v>
                </c:pt>
                <c:pt idx="10637">
                  <c:v>6</c:v>
                </c:pt>
                <c:pt idx="10638">
                  <c:v>6</c:v>
                </c:pt>
                <c:pt idx="10639">
                  <c:v>6</c:v>
                </c:pt>
                <c:pt idx="10640">
                  <c:v>6</c:v>
                </c:pt>
                <c:pt idx="10641">
                  <c:v>6</c:v>
                </c:pt>
                <c:pt idx="10642">
                  <c:v>6</c:v>
                </c:pt>
                <c:pt idx="10643">
                  <c:v>6</c:v>
                </c:pt>
                <c:pt idx="10644">
                  <c:v>6</c:v>
                </c:pt>
                <c:pt idx="10645">
                  <c:v>4</c:v>
                </c:pt>
                <c:pt idx="10646">
                  <c:v>4</c:v>
                </c:pt>
                <c:pt idx="10647">
                  <c:v>4</c:v>
                </c:pt>
                <c:pt idx="10648">
                  <c:v>4</c:v>
                </c:pt>
                <c:pt idx="10649">
                  <c:v>4</c:v>
                </c:pt>
                <c:pt idx="10650">
                  <c:v>4</c:v>
                </c:pt>
                <c:pt idx="10651">
                  <c:v>4</c:v>
                </c:pt>
                <c:pt idx="10652">
                  <c:v>4</c:v>
                </c:pt>
                <c:pt idx="10653">
                  <c:v>4</c:v>
                </c:pt>
                <c:pt idx="10654">
                  <c:v>4</c:v>
                </c:pt>
                <c:pt idx="10655">
                  <c:v>4</c:v>
                </c:pt>
                <c:pt idx="10656">
                  <c:v>4</c:v>
                </c:pt>
                <c:pt idx="10657">
                  <c:v>4</c:v>
                </c:pt>
                <c:pt idx="10658">
                  <c:v>4</c:v>
                </c:pt>
                <c:pt idx="10659">
                  <c:v>4</c:v>
                </c:pt>
                <c:pt idx="10660">
                  <c:v>4</c:v>
                </c:pt>
                <c:pt idx="10661">
                  <c:v>4</c:v>
                </c:pt>
                <c:pt idx="10662">
                  <c:v>4</c:v>
                </c:pt>
                <c:pt idx="10663">
                  <c:v>4</c:v>
                </c:pt>
                <c:pt idx="10664">
                  <c:v>4</c:v>
                </c:pt>
                <c:pt idx="10665">
                  <c:v>4</c:v>
                </c:pt>
                <c:pt idx="10666">
                  <c:v>4</c:v>
                </c:pt>
                <c:pt idx="10667">
                  <c:v>4</c:v>
                </c:pt>
                <c:pt idx="10668">
                  <c:v>4</c:v>
                </c:pt>
                <c:pt idx="10669">
                  <c:v>4</c:v>
                </c:pt>
                <c:pt idx="10670">
                  <c:v>4</c:v>
                </c:pt>
                <c:pt idx="10671">
                  <c:v>4</c:v>
                </c:pt>
                <c:pt idx="10672">
                  <c:v>4</c:v>
                </c:pt>
                <c:pt idx="10673">
                  <c:v>4</c:v>
                </c:pt>
                <c:pt idx="10674">
                  <c:v>4</c:v>
                </c:pt>
                <c:pt idx="10675">
                  <c:v>4</c:v>
                </c:pt>
                <c:pt idx="10676">
                  <c:v>4</c:v>
                </c:pt>
                <c:pt idx="10677">
                  <c:v>4</c:v>
                </c:pt>
                <c:pt idx="10678">
                  <c:v>4</c:v>
                </c:pt>
                <c:pt idx="10679">
                  <c:v>4</c:v>
                </c:pt>
                <c:pt idx="10680">
                  <c:v>4</c:v>
                </c:pt>
                <c:pt idx="10681">
                  <c:v>4</c:v>
                </c:pt>
                <c:pt idx="10682">
                  <c:v>4</c:v>
                </c:pt>
                <c:pt idx="10683">
                  <c:v>4</c:v>
                </c:pt>
                <c:pt idx="10684">
                  <c:v>4</c:v>
                </c:pt>
                <c:pt idx="10685">
                  <c:v>4</c:v>
                </c:pt>
                <c:pt idx="10686">
                  <c:v>4</c:v>
                </c:pt>
                <c:pt idx="10687">
                  <c:v>4</c:v>
                </c:pt>
                <c:pt idx="10688">
                  <c:v>4</c:v>
                </c:pt>
                <c:pt idx="10689">
                  <c:v>4</c:v>
                </c:pt>
                <c:pt idx="10690">
                  <c:v>4</c:v>
                </c:pt>
                <c:pt idx="10691">
                  <c:v>6</c:v>
                </c:pt>
                <c:pt idx="10692">
                  <c:v>6</c:v>
                </c:pt>
                <c:pt idx="10693">
                  <c:v>6</c:v>
                </c:pt>
                <c:pt idx="10694">
                  <c:v>6</c:v>
                </c:pt>
                <c:pt idx="10695">
                  <c:v>6</c:v>
                </c:pt>
                <c:pt idx="10696">
                  <c:v>6</c:v>
                </c:pt>
                <c:pt idx="10697">
                  <c:v>6</c:v>
                </c:pt>
                <c:pt idx="10698">
                  <c:v>6</c:v>
                </c:pt>
                <c:pt idx="10699">
                  <c:v>6</c:v>
                </c:pt>
                <c:pt idx="10700">
                  <c:v>6</c:v>
                </c:pt>
                <c:pt idx="10701">
                  <c:v>6</c:v>
                </c:pt>
                <c:pt idx="10702">
                  <c:v>6</c:v>
                </c:pt>
                <c:pt idx="10703">
                  <c:v>6</c:v>
                </c:pt>
                <c:pt idx="10704">
                  <c:v>6</c:v>
                </c:pt>
                <c:pt idx="10705">
                  <c:v>6</c:v>
                </c:pt>
                <c:pt idx="10706">
                  <c:v>6</c:v>
                </c:pt>
                <c:pt idx="10707">
                  <c:v>6</c:v>
                </c:pt>
                <c:pt idx="10708">
                  <c:v>6</c:v>
                </c:pt>
                <c:pt idx="10709">
                  <c:v>6</c:v>
                </c:pt>
                <c:pt idx="10710">
                  <c:v>6</c:v>
                </c:pt>
                <c:pt idx="10711">
                  <c:v>6</c:v>
                </c:pt>
                <c:pt idx="10712">
                  <c:v>6</c:v>
                </c:pt>
                <c:pt idx="10713">
                  <c:v>6</c:v>
                </c:pt>
                <c:pt idx="10714">
                  <c:v>6</c:v>
                </c:pt>
                <c:pt idx="10715">
                  <c:v>6</c:v>
                </c:pt>
                <c:pt idx="10716">
                  <c:v>6</c:v>
                </c:pt>
                <c:pt idx="10717">
                  <c:v>6</c:v>
                </c:pt>
                <c:pt idx="10718">
                  <c:v>6</c:v>
                </c:pt>
                <c:pt idx="10719">
                  <c:v>6</c:v>
                </c:pt>
                <c:pt idx="10720">
                  <c:v>6</c:v>
                </c:pt>
                <c:pt idx="10721">
                  <c:v>6</c:v>
                </c:pt>
                <c:pt idx="10722">
                  <c:v>6</c:v>
                </c:pt>
                <c:pt idx="10723">
                  <c:v>6</c:v>
                </c:pt>
                <c:pt idx="10724">
                  <c:v>6</c:v>
                </c:pt>
                <c:pt idx="10725">
                  <c:v>6</c:v>
                </c:pt>
                <c:pt idx="10726">
                  <c:v>6</c:v>
                </c:pt>
                <c:pt idx="10727">
                  <c:v>6</c:v>
                </c:pt>
                <c:pt idx="10728">
                  <c:v>6</c:v>
                </c:pt>
                <c:pt idx="10729">
                  <c:v>6</c:v>
                </c:pt>
                <c:pt idx="10730">
                  <c:v>6</c:v>
                </c:pt>
                <c:pt idx="10731">
                  <c:v>6</c:v>
                </c:pt>
                <c:pt idx="10732">
                  <c:v>6</c:v>
                </c:pt>
                <c:pt idx="10733">
                  <c:v>6</c:v>
                </c:pt>
                <c:pt idx="10734">
                  <c:v>6</c:v>
                </c:pt>
                <c:pt idx="10735">
                  <c:v>6</c:v>
                </c:pt>
                <c:pt idx="10736">
                  <c:v>6</c:v>
                </c:pt>
                <c:pt idx="10737">
                  <c:v>6</c:v>
                </c:pt>
                <c:pt idx="10738">
                  <c:v>6</c:v>
                </c:pt>
                <c:pt idx="10739">
                  <c:v>6</c:v>
                </c:pt>
                <c:pt idx="10740">
                  <c:v>6</c:v>
                </c:pt>
                <c:pt idx="10741">
                  <c:v>6</c:v>
                </c:pt>
                <c:pt idx="10742">
                  <c:v>6</c:v>
                </c:pt>
                <c:pt idx="10743">
                  <c:v>6</c:v>
                </c:pt>
                <c:pt idx="10744">
                  <c:v>6</c:v>
                </c:pt>
                <c:pt idx="10745">
                  <c:v>6</c:v>
                </c:pt>
                <c:pt idx="10746">
                  <c:v>6</c:v>
                </c:pt>
                <c:pt idx="10747">
                  <c:v>6</c:v>
                </c:pt>
                <c:pt idx="10748">
                  <c:v>6</c:v>
                </c:pt>
                <c:pt idx="10749">
                  <c:v>6</c:v>
                </c:pt>
                <c:pt idx="10750">
                  <c:v>6</c:v>
                </c:pt>
                <c:pt idx="10751">
                  <c:v>6</c:v>
                </c:pt>
                <c:pt idx="10752">
                  <c:v>6</c:v>
                </c:pt>
                <c:pt idx="10753">
                  <c:v>6</c:v>
                </c:pt>
                <c:pt idx="10754">
                  <c:v>6</c:v>
                </c:pt>
                <c:pt idx="10755">
                  <c:v>6</c:v>
                </c:pt>
                <c:pt idx="10756">
                  <c:v>6</c:v>
                </c:pt>
                <c:pt idx="10757">
                  <c:v>6</c:v>
                </c:pt>
                <c:pt idx="10758">
                  <c:v>6</c:v>
                </c:pt>
                <c:pt idx="10759">
                  <c:v>6</c:v>
                </c:pt>
                <c:pt idx="10760">
                  <c:v>6</c:v>
                </c:pt>
                <c:pt idx="10761">
                  <c:v>6</c:v>
                </c:pt>
                <c:pt idx="10762">
                  <c:v>6</c:v>
                </c:pt>
                <c:pt idx="10763">
                  <c:v>6</c:v>
                </c:pt>
                <c:pt idx="10764">
                  <c:v>6</c:v>
                </c:pt>
                <c:pt idx="10765">
                  <c:v>4</c:v>
                </c:pt>
                <c:pt idx="10766">
                  <c:v>4</c:v>
                </c:pt>
                <c:pt idx="10767">
                  <c:v>4</c:v>
                </c:pt>
                <c:pt idx="10768">
                  <c:v>4</c:v>
                </c:pt>
                <c:pt idx="10769">
                  <c:v>4</c:v>
                </c:pt>
                <c:pt idx="10770">
                  <c:v>4</c:v>
                </c:pt>
                <c:pt idx="10771">
                  <c:v>4</c:v>
                </c:pt>
                <c:pt idx="10772">
                  <c:v>4</c:v>
                </c:pt>
                <c:pt idx="10773">
                  <c:v>4</c:v>
                </c:pt>
                <c:pt idx="10774">
                  <c:v>4</c:v>
                </c:pt>
                <c:pt idx="10775">
                  <c:v>4</c:v>
                </c:pt>
                <c:pt idx="10776">
                  <c:v>4</c:v>
                </c:pt>
                <c:pt idx="10777">
                  <c:v>4</c:v>
                </c:pt>
                <c:pt idx="10778">
                  <c:v>4</c:v>
                </c:pt>
                <c:pt idx="10779">
                  <c:v>4</c:v>
                </c:pt>
                <c:pt idx="10780">
                  <c:v>4</c:v>
                </c:pt>
                <c:pt idx="10781">
                  <c:v>4</c:v>
                </c:pt>
                <c:pt idx="10782">
                  <c:v>4</c:v>
                </c:pt>
                <c:pt idx="10783">
                  <c:v>4</c:v>
                </c:pt>
                <c:pt idx="10784">
                  <c:v>4</c:v>
                </c:pt>
                <c:pt idx="10785">
                  <c:v>4</c:v>
                </c:pt>
                <c:pt idx="10786">
                  <c:v>4</c:v>
                </c:pt>
                <c:pt idx="10787">
                  <c:v>6</c:v>
                </c:pt>
                <c:pt idx="10788">
                  <c:v>6</c:v>
                </c:pt>
                <c:pt idx="10789">
                  <c:v>6</c:v>
                </c:pt>
                <c:pt idx="10790">
                  <c:v>6</c:v>
                </c:pt>
                <c:pt idx="10791">
                  <c:v>6</c:v>
                </c:pt>
                <c:pt idx="10792">
                  <c:v>4</c:v>
                </c:pt>
                <c:pt idx="10793">
                  <c:v>4</c:v>
                </c:pt>
                <c:pt idx="10794">
                  <c:v>4</c:v>
                </c:pt>
                <c:pt idx="10795">
                  <c:v>4</c:v>
                </c:pt>
                <c:pt idx="10796">
                  <c:v>4</c:v>
                </c:pt>
                <c:pt idx="10797">
                  <c:v>4</c:v>
                </c:pt>
                <c:pt idx="10798">
                  <c:v>4</c:v>
                </c:pt>
                <c:pt idx="10799">
                  <c:v>4</c:v>
                </c:pt>
                <c:pt idx="10800">
                  <c:v>4</c:v>
                </c:pt>
                <c:pt idx="10801">
                  <c:v>4</c:v>
                </c:pt>
                <c:pt idx="10802">
                  <c:v>6</c:v>
                </c:pt>
                <c:pt idx="10803">
                  <c:v>4</c:v>
                </c:pt>
                <c:pt idx="10804">
                  <c:v>6</c:v>
                </c:pt>
                <c:pt idx="10805">
                  <c:v>4</c:v>
                </c:pt>
                <c:pt idx="10806">
                  <c:v>4</c:v>
                </c:pt>
                <c:pt idx="10807">
                  <c:v>6</c:v>
                </c:pt>
                <c:pt idx="10808">
                  <c:v>4</c:v>
                </c:pt>
                <c:pt idx="10809">
                  <c:v>4</c:v>
                </c:pt>
                <c:pt idx="10810">
                  <c:v>6</c:v>
                </c:pt>
                <c:pt idx="10811">
                  <c:v>6</c:v>
                </c:pt>
                <c:pt idx="10812">
                  <c:v>6</c:v>
                </c:pt>
                <c:pt idx="10813">
                  <c:v>4</c:v>
                </c:pt>
                <c:pt idx="10814">
                  <c:v>4</c:v>
                </c:pt>
                <c:pt idx="10815">
                  <c:v>4</c:v>
                </c:pt>
                <c:pt idx="10816">
                  <c:v>4</c:v>
                </c:pt>
                <c:pt idx="10817">
                  <c:v>4</c:v>
                </c:pt>
                <c:pt idx="10818">
                  <c:v>4</c:v>
                </c:pt>
                <c:pt idx="10819">
                  <c:v>6</c:v>
                </c:pt>
                <c:pt idx="10820">
                  <c:v>6</c:v>
                </c:pt>
                <c:pt idx="10821">
                  <c:v>4</c:v>
                </c:pt>
                <c:pt idx="10822">
                  <c:v>4</c:v>
                </c:pt>
                <c:pt idx="10823">
                  <c:v>4</c:v>
                </c:pt>
                <c:pt idx="10824">
                  <c:v>4</c:v>
                </c:pt>
                <c:pt idx="10825">
                  <c:v>6</c:v>
                </c:pt>
                <c:pt idx="10826">
                  <c:v>4</c:v>
                </c:pt>
                <c:pt idx="10827">
                  <c:v>4</c:v>
                </c:pt>
                <c:pt idx="10828">
                  <c:v>4</c:v>
                </c:pt>
                <c:pt idx="10829">
                  <c:v>4</c:v>
                </c:pt>
                <c:pt idx="10830">
                  <c:v>6</c:v>
                </c:pt>
                <c:pt idx="10831">
                  <c:v>4</c:v>
                </c:pt>
                <c:pt idx="10832">
                  <c:v>6</c:v>
                </c:pt>
                <c:pt idx="10833">
                  <c:v>6</c:v>
                </c:pt>
                <c:pt idx="10834">
                  <c:v>6</c:v>
                </c:pt>
                <c:pt idx="10835">
                  <c:v>6</c:v>
                </c:pt>
                <c:pt idx="10836">
                  <c:v>6</c:v>
                </c:pt>
                <c:pt idx="10837">
                  <c:v>6</c:v>
                </c:pt>
                <c:pt idx="10838">
                  <c:v>6</c:v>
                </c:pt>
                <c:pt idx="10839">
                  <c:v>6</c:v>
                </c:pt>
                <c:pt idx="10840">
                  <c:v>6</c:v>
                </c:pt>
                <c:pt idx="10841">
                  <c:v>4</c:v>
                </c:pt>
                <c:pt idx="10842">
                  <c:v>6</c:v>
                </c:pt>
                <c:pt idx="10843">
                  <c:v>6</c:v>
                </c:pt>
                <c:pt idx="10844">
                  <c:v>4</c:v>
                </c:pt>
                <c:pt idx="10845">
                  <c:v>6</c:v>
                </c:pt>
                <c:pt idx="10846">
                  <c:v>4</c:v>
                </c:pt>
                <c:pt idx="10847">
                  <c:v>6</c:v>
                </c:pt>
                <c:pt idx="10848">
                  <c:v>4</c:v>
                </c:pt>
                <c:pt idx="10849">
                  <c:v>4</c:v>
                </c:pt>
                <c:pt idx="10850">
                  <c:v>6</c:v>
                </c:pt>
                <c:pt idx="10851">
                  <c:v>4</c:v>
                </c:pt>
                <c:pt idx="10852">
                  <c:v>6</c:v>
                </c:pt>
                <c:pt idx="10853">
                  <c:v>6</c:v>
                </c:pt>
                <c:pt idx="10854">
                  <c:v>4</c:v>
                </c:pt>
                <c:pt idx="10855">
                  <c:v>4</c:v>
                </c:pt>
                <c:pt idx="10856">
                  <c:v>4</c:v>
                </c:pt>
                <c:pt idx="10857">
                  <c:v>4</c:v>
                </c:pt>
                <c:pt idx="10858">
                  <c:v>4</c:v>
                </c:pt>
                <c:pt idx="10859">
                  <c:v>4</c:v>
                </c:pt>
                <c:pt idx="10860">
                  <c:v>4</c:v>
                </c:pt>
                <c:pt idx="10861">
                  <c:v>4</c:v>
                </c:pt>
                <c:pt idx="10862">
                  <c:v>4</c:v>
                </c:pt>
                <c:pt idx="10863">
                  <c:v>4</c:v>
                </c:pt>
                <c:pt idx="10864">
                  <c:v>4</c:v>
                </c:pt>
                <c:pt idx="10865">
                  <c:v>4</c:v>
                </c:pt>
                <c:pt idx="10866">
                  <c:v>4</c:v>
                </c:pt>
                <c:pt idx="10867">
                  <c:v>4</c:v>
                </c:pt>
                <c:pt idx="10868">
                  <c:v>4</c:v>
                </c:pt>
                <c:pt idx="10869">
                  <c:v>4</c:v>
                </c:pt>
                <c:pt idx="10870">
                  <c:v>4</c:v>
                </c:pt>
                <c:pt idx="10871">
                  <c:v>4</c:v>
                </c:pt>
                <c:pt idx="10872">
                  <c:v>4</c:v>
                </c:pt>
                <c:pt idx="10873">
                  <c:v>4</c:v>
                </c:pt>
                <c:pt idx="10874">
                  <c:v>4</c:v>
                </c:pt>
                <c:pt idx="10875">
                  <c:v>4</c:v>
                </c:pt>
                <c:pt idx="10876">
                  <c:v>6</c:v>
                </c:pt>
                <c:pt idx="10877">
                  <c:v>6</c:v>
                </c:pt>
                <c:pt idx="10878">
                  <c:v>4</c:v>
                </c:pt>
                <c:pt idx="10879">
                  <c:v>4</c:v>
                </c:pt>
                <c:pt idx="10880">
                  <c:v>4</c:v>
                </c:pt>
                <c:pt idx="10881">
                  <c:v>4</c:v>
                </c:pt>
                <c:pt idx="10882">
                  <c:v>4</c:v>
                </c:pt>
                <c:pt idx="10883">
                  <c:v>4</c:v>
                </c:pt>
                <c:pt idx="10884">
                  <c:v>4</c:v>
                </c:pt>
                <c:pt idx="10885">
                  <c:v>6</c:v>
                </c:pt>
                <c:pt idx="10886">
                  <c:v>4</c:v>
                </c:pt>
                <c:pt idx="10887">
                  <c:v>4</c:v>
                </c:pt>
                <c:pt idx="10888">
                  <c:v>6</c:v>
                </c:pt>
                <c:pt idx="10889">
                  <c:v>4</c:v>
                </c:pt>
                <c:pt idx="10890">
                  <c:v>4</c:v>
                </c:pt>
                <c:pt idx="10891">
                  <c:v>5</c:v>
                </c:pt>
                <c:pt idx="10892">
                  <c:v>5</c:v>
                </c:pt>
                <c:pt idx="10893">
                  <c:v>4</c:v>
                </c:pt>
                <c:pt idx="10894">
                  <c:v>4</c:v>
                </c:pt>
                <c:pt idx="10895">
                  <c:v>4</c:v>
                </c:pt>
                <c:pt idx="10896">
                  <c:v>4</c:v>
                </c:pt>
                <c:pt idx="10897">
                  <c:v>4</c:v>
                </c:pt>
                <c:pt idx="10898">
                  <c:v>4</c:v>
                </c:pt>
                <c:pt idx="10899">
                  <c:v>4</c:v>
                </c:pt>
                <c:pt idx="10900">
                  <c:v>4</c:v>
                </c:pt>
                <c:pt idx="10901">
                  <c:v>4</c:v>
                </c:pt>
                <c:pt idx="10902">
                  <c:v>4</c:v>
                </c:pt>
                <c:pt idx="10903">
                  <c:v>4</c:v>
                </c:pt>
                <c:pt idx="10904">
                  <c:v>4</c:v>
                </c:pt>
                <c:pt idx="10905">
                  <c:v>4</c:v>
                </c:pt>
                <c:pt idx="10906">
                  <c:v>4</c:v>
                </c:pt>
                <c:pt idx="10907">
                  <c:v>4</c:v>
                </c:pt>
                <c:pt idx="10908">
                  <c:v>4</c:v>
                </c:pt>
                <c:pt idx="10909">
                  <c:v>4</c:v>
                </c:pt>
                <c:pt idx="10910">
                  <c:v>4</c:v>
                </c:pt>
                <c:pt idx="10911">
                  <c:v>4</c:v>
                </c:pt>
                <c:pt idx="10912">
                  <c:v>4</c:v>
                </c:pt>
                <c:pt idx="10913">
                  <c:v>4</c:v>
                </c:pt>
                <c:pt idx="10914">
                  <c:v>4</c:v>
                </c:pt>
                <c:pt idx="10915">
                  <c:v>4</c:v>
                </c:pt>
                <c:pt idx="10916">
                  <c:v>4</c:v>
                </c:pt>
                <c:pt idx="10917">
                  <c:v>4</c:v>
                </c:pt>
                <c:pt idx="10918">
                  <c:v>4</c:v>
                </c:pt>
                <c:pt idx="10919">
                  <c:v>4</c:v>
                </c:pt>
                <c:pt idx="10920">
                  <c:v>4</c:v>
                </c:pt>
                <c:pt idx="10921">
                  <c:v>4</c:v>
                </c:pt>
                <c:pt idx="10922">
                  <c:v>4</c:v>
                </c:pt>
                <c:pt idx="10923">
                  <c:v>4</c:v>
                </c:pt>
                <c:pt idx="10924">
                  <c:v>4</c:v>
                </c:pt>
                <c:pt idx="10925">
                  <c:v>4</c:v>
                </c:pt>
                <c:pt idx="10926">
                  <c:v>4</c:v>
                </c:pt>
                <c:pt idx="10927">
                  <c:v>8</c:v>
                </c:pt>
                <c:pt idx="10928">
                  <c:v>8</c:v>
                </c:pt>
                <c:pt idx="10929">
                  <c:v>8</c:v>
                </c:pt>
                <c:pt idx="10930">
                  <c:v>8</c:v>
                </c:pt>
                <c:pt idx="10931">
                  <c:v>8</c:v>
                </c:pt>
                <c:pt idx="10932">
                  <c:v>8</c:v>
                </c:pt>
                <c:pt idx="10933">
                  <c:v>8</c:v>
                </c:pt>
                <c:pt idx="10934">
                  <c:v>8</c:v>
                </c:pt>
                <c:pt idx="10935">
                  <c:v>8</c:v>
                </c:pt>
                <c:pt idx="10936">
                  <c:v>8</c:v>
                </c:pt>
                <c:pt idx="10937">
                  <c:v>8</c:v>
                </c:pt>
                <c:pt idx="10938">
                  <c:v>8</c:v>
                </c:pt>
                <c:pt idx="10939">
                  <c:v>8</c:v>
                </c:pt>
                <c:pt idx="10940">
                  <c:v>8</c:v>
                </c:pt>
                <c:pt idx="10941">
                  <c:v>8</c:v>
                </c:pt>
                <c:pt idx="10942">
                  <c:v>8</c:v>
                </c:pt>
                <c:pt idx="10943">
                  <c:v>8</c:v>
                </c:pt>
                <c:pt idx="10944">
                  <c:v>8</c:v>
                </c:pt>
                <c:pt idx="10945">
                  <c:v>8</c:v>
                </c:pt>
                <c:pt idx="10946">
                  <c:v>8</c:v>
                </c:pt>
                <c:pt idx="10947">
                  <c:v>8</c:v>
                </c:pt>
                <c:pt idx="10948">
                  <c:v>8</c:v>
                </c:pt>
                <c:pt idx="10949">
                  <c:v>8</c:v>
                </c:pt>
                <c:pt idx="10950">
                  <c:v>8</c:v>
                </c:pt>
                <c:pt idx="10951">
                  <c:v>8</c:v>
                </c:pt>
                <c:pt idx="10952">
                  <c:v>8</c:v>
                </c:pt>
                <c:pt idx="10953">
                  <c:v>8</c:v>
                </c:pt>
                <c:pt idx="10954">
                  <c:v>8</c:v>
                </c:pt>
                <c:pt idx="10955">
                  <c:v>8</c:v>
                </c:pt>
                <c:pt idx="10956">
                  <c:v>8</c:v>
                </c:pt>
                <c:pt idx="10957">
                  <c:v>8</c:v>
                </c:pt>
                <c:pt idx="10958">
                  <c:v>8</c:v>
                </c:pt>
                <c:pt idx="10959">
                  <c:v>8</c:v>
                </c:pt>
                <c:pt idx="10960">
                  <c:v>8</c:v>
                </c:pt>
                <c:pt idx="10961">
                  <c:v>8</c:v>
                </c:pt>
                <c:pt idx="10962">
                  <c:v>8</c:v>
                </c:pt>
                <c:pt idx="10963">
                  <c:v>8</c:v>
                </c:pt>
                <c:pt idx="10964">
                  <c:v>8</c:v>
                </c:pt>
                <c:pt idx="10965">
                  <c:v>8</c:v>
                </c:pt>
                <c:pt idx="10966">
                  <c:v>8</c:v>
                </c:pt>
                <c:pt idx="10967">
                  <c:v>8</c:v>
                </c:pt>
                <c:pt idx="10968">
                  <c:v>8</c:v>
                </c:pt>
                <c:pt idx="10969">
                  <c:v>8</c:v>
                </c:pt>
                <c:pt idx="10970">
                  <c:v>8</c:v>
                </c:pt>
                <c:pt idx="10971">
                  <c:v>8</c:v>
                </c:pt>
                <c:pt idx="10972">
                  <c:v>8</c:v>
                </c:pt>
                <c:pt idx="10973">
                  <c:v>8</c:v>
                </c:pt>
                <c:pt idx="10974">
                  <c:v>8</c:v>
                </c:pt>
                <c:pt idx="10975">
                  <c:v>8</c:v>
                </c:pt>
                <c:pt idx="10976">
                  <c:v>8</c:v>
                </c:pt>
                <c:pt idx="10977">
                  <c:v>8</c:v>
                </c:pt>
                <c:pt idx="10978">
                  <c:v>8</c:v>
                </c:pt>
                <c:pt idx="10979">
                  <c:v>8</c:v>
                </c:pt>
                <c:pt idx="10980">
                  <c:v>8</c:v>
                </c:pt>
                <c:pt idx="10981">
                  <c:v>8</c:v>
                </c:pt>
                <c:pt idx="10982">
                  <c:v>8</c:v>
                </c:pt>
                <c:pt idx="10983">
                  <c:v>8</c:v>
                </c:pt>
                <c:pt idx="10984">
                  <c:v>8</c:v>
                </c:pt>
                <c:pt idx="10985">
                  <c:v>8</c:v>
                </c:pt>
                <c:pt idx="10986">
                  <c:v>8</c:v>
                </c:pt>
                <c:pt idx="10987">
                  <c:v>8</c:v>
                </c:pt>
                <c:pt idx="10988">
                  <c:v>8</c:v>
                </c:pt>
                <c:pt idx="10989">
                  <c:v>8</c:v>
                </c:pt>
                <c:pt idx="10990">
                  <c:v>8</c:v>
                </c:pt>
                <c:pt idx="10991">
                  <c:v>8</c:v>
                </c:pt>
                <c:pt idx="10992">
                  <c:v>8</c:v>
                </c:pt>
                <c:pt idx="10993">
                  <c:v>8</c:v>
                </c:pt>
                <c:pt idx="10994">
                  <c:v>8</c:v>
                </c:pt>
                <c:pt idx="10995">
                  <c:v>8</c:v>
                </c:pt>
                <c:pt idx="10996">
                  <c:v>8</c:v>
                </c:pt>
                <c:pt idx="10997">
                  <c:v>8</c:v>
                </c:pt>
                <c:pt idx="10998">
                  <c:v>8</c:v>
                </c:pt>
                <c:pt idx="10999">
                  <c:v>8</c:v>
                </c:pt>
                <c:pt idx="11000">
                  <c:v>8</c:v>
                </c:pt>
                <c:pt idx="11001">
                  <c:v>8</c:v>
                </c:pt>
                <c:pt idx="11002">
                  <c:v>8</c:v>
                </c:pt>
                <c:pt idx="11003">
                  <c:v>8</c:v>
                </c:pt>
                <c:pt idx="11004">
                  <c:v>8</c:v>
                </c:pt>
                <c:pt idx="11005">
                  <c:v>8</c:v>
                </c:pt>
                <c:pt idx="11006">
                  <c:v>8</c:v>
                </c:pt>
                <c:pt idx="11007">
                  <c:v>8</c:v>
                </c:pt>
                <c:pt idx="11008">
                  <c:v>8</c:v>
                </c:pt>
                <c:pt idx="11009">
                  <c:v>8</c:v>
                </c:pt>
                <c:pt idx="11010">
                  <c:v>8</c:v>
                </c:pt>
                <c:pt idx="11011">
                  <c:v>8</c:v>
                </c:pt>
                <c:pt idx="11012">
                  <c:v>8</c:v>
                </c:pt>
                <c:pt idx="11013">
                  <c:v>8</c:v>
                </c:pt>
                <c:pt idx="11014">
                  <c:v>8</c:v>
                </c:pt>
                <c:pt idx="11015">
                  <c:v>8</c:v>
                </c:pt>
                <c:pt idx="11016">
                  <c:v>8</c:v>
                </c:pt>
                <c:pt idx="11017">
                  <c:v>8</c:v>
                </c:pt>
                <c:pt idx="11018">
                  <c:v>8</c:v>
                </c:pt>
                <c:pt idx="11019">
                  <c:v>8</c:v>
                </c:pt>
                <c:pt idx="11020">
                  <c:v>8</c:v>
                </c:pt>
                <c:pt idx="11021">
                  <c:v>8</c:v>
                </c:pt>
                <c:pt idx="11022">
                  <c:v>8</c:v>
                </c:pt>
                <c:pt idx="11023">
                  <c:v>8</c:v>
                </c:pt>
                <c:pt idx="11024">
                  <c:v>8</c:v>
                </c:pt>
                <c:pt idx="11025">
                  <c:v>8</c:v>
                </c:pt>
                <c:pt idx="11026">
                  <c:v>8</c:v>
                </c:pt>
                <c:pt idx="11027">
                  <c:v>8</c:v>
                </c:pt>
                <c:pt idx="11028">
                  <c:v>8</c:v>
                </c:pt>
                <c:pt idx="11029">
                  <c:v>8</c:v>
                </c:pt>
                <c:pt idx="11030">
                  <c:v>8</c:v>
                </c:pt>
                <c:pt idx="11031">
                  <c:v>8</c:v>
                </c:pt>
                <c:pt idx="11032">
                  <c:v>8</c:v>
                </c:pt>
                <c:pt idx="11033">
                  <c:v>8</c:v>
                </c:pt>
                <c:pt idx="11034">
                  <c:v>8</c:v>
                </c:pt>
                <c:pt idx="11035">
                  <c:v>8</c:v>
                </c:pt>
                <c:pt idx="11036">
                  <c:v>8</c:v>
                </c:pt>
                <c:pt idx="11037">
                  <c:v>8</c:v>
                </c:pt>
                <c:pt idx="11038">
                  <c:v>8</c:v>
                </c:pt>
                <c:pt idx="11039">
                  <c:v>8</c:v>
                </c:pt>
                <c:pt idx="11040">
                  <c:v>8</c:v>
                </c:pt>
                <c:pt idx="11041">
                  <c:v>8</c:v>
                </c:pt>
                <c:pt idx="11042">
                  <c:v>8</c:v>
                </c:pt>
                <c:pt idx="11043">
                  <c:v>8</c:v>
                </c:pt>
                <c:pt idx="11044">
                  <c:v>8</c:v>
                </c:pt>
                <c:pt idx="11045">
                  <c:v>8</c:v>
                </c:pt>
                <c:pt idx="11046">
                  <c:v>8</c:v>
                </c:pt>
                <c:pt idx="11047">
                  <c:v>8</c:v>
                </c:pt>
                <c:pt idx="11048">
                  <c:v>8</c:v>
                </c:pt>
                <c:pt idx="11049">
                  <c:v>8</c:v>
                </c:pt>
                <c:pt idx="11050">
                  <c:v>8</c:v>
                </c:pt>
                <c:pt idx="11051">
                  <c:v>8</c:v>
                </c:pt>
                <c:pt idx="11052">
                  <c:v>8</c:v>
                </c:pt>
                <c:pt idx="11053">
                  <c:v>8</c:v>
                </c:pt>
                <c:pt idx="11054">
                  <c:v>8</c:v>
                </c:pt>
                <c:pt idx="11055">
                  <c:v>8</c:v>
                </c:pt>
                <c:pt idx="11056">
                  <c:v>8</c:v>
                </c:pt>
                <c:pt idx="11057">
                  <c:v>8</c:v>
                </c:pt>
                <c:pt idx="11058">
                  <c:v>8</c:v>
                </c:pt>
                <c:pt idx="11059">
                  <c:v>8</c:v>
                </c:pt>
                <c:pt idx="11060">
                  <c:v>8</c:v>
                </c:pt>
                <c:pt idx="11061">
                  <c:v>8</c:v>
                </c:pt>
                <c:pt idx="11062">
                  <c:v>8</c:v>
                </c:pt>
                <c:pt idx="11063">
                  <c:v>8</c:v>
                </c:pt>
                <c:pt idx="11064">
                  <c:v>8</c:v>
                </c:pt>
                <c:pt idx="11065">
                  <c:v>8</c:v>
                </c:pt>
                <c:pt idx="11066">
                  <c:v>8</c:v>
                </c:pt>
                <c:pt idx="11067">
                  <c:v>6</c:v>
                </c:pt>
                <c:pt idx="11068">
                  <c:v>6</c:v>
                </c:pt>
                <c:pt idx="11069">
                  <c:v>6</c:v>
                </c:pt>
                <c:pt idx="11070">
                  <c:v>6</c:v>
                </c:pt>
                <c:pt idx="11071">
                  <c:v>6</c:v>
                </c:pt>
                <c:pt idx="11072">
                  <c:v>6</c:v>
                </c:pt>
                <c:pt idx="11073">
                  <c:v>6</c:v>
                </c:pt>
                <c:pt idx="11074">
                  <c:v>6</c:v>
                </c:pt>
                <c:pt idx="11075">
                  <c:v>6</c:v>
                </c:pt>
                <c:pt idx="11076">
                  <c:v>6</c:v>
                </c:pt>
                <c:pt idx="11077">
                  <c:v>6</c:v>
                </c:pt>
                <c:pt idx="11078">
                  <c:v>6</c:v>
                </c:pt>
                <c:pt idx="11079">
                  <c:v>6</c:v>
                </c:pt>
                <c:pt idx="11080">
                  <c:v>6</c:v>
                </c:pt>
                <c:pt idx="11081">
                  <c:v>6</c:v>
                </c:pt>
                <c:pt idx="11082">
                  <c:v>6</c:v>
                </c:pt>
                <c:pt idx="11083">
                  <c:v>6</c:v>
                </c:pt>
                <c:pt idx="11084">
                  <c:v>6</c:v>
                </c:pt>
                <c:pt idx="11085">
                  <c:v>6</c:v>
                </c:pt>
                <c:pt idx="11086">
                  <c:v>6</c:v>
                </c:pt>
                <c:pt idx="11087">
                  <c:v>6</c:v>
                </c:pt>
                <c:pt idx="11088">
                  <c:v>6</c:v>
                </c:pt>
                <c:pt idx="11089">
                  <c:v>6</c:v>
                </c:pt>
                <c:pt idx="11090">
                  <c:v>6</c:v>
                </c:pt>
                <c:pt idx="11091">
                  <c:v>6</c:v>
                </c:pt>
                <c:pt idx="11092">
                  <c:v>12</c:v>
                </c:pt>
                <c:pt idx="11093">
                  <c:v>12</c:v>
                </c:pt>
                <c:pt idx="11094">
                  <c:v>12</c:v>
                </c:pt>
                <c:pt idx="11095">
                  <c:v>12</c:v>
                </c:pt>
                <c:pt idx="11096">
                  <c:v>12</c:v>
                </c:pt>
                <c:pt idx="11097">
                  <c:v>12</c:v>
                </c:pt>
                <c:pt idx="11098">
                  <c:v>12</c:v>
                </c:pt>
                <c:pt idx="11099">
                  <c:v>12</c:v>
                </c:pt>
                <c:pt idx="11100">
                  <c:v>12</c:v>
                </c:pt>
                <c:pt idx="11101">
                  <c:v>12</c:v>
                </c:pt>
                <c:pt idx="11102">
                  <c:v>12</c:v>
                </c:pt>
                <c:pt idx="11103">
                  <c:v>12</c:v>
                </c:pt>
                <c:pt idx="11104">
                  <c:v>12</c:v>
                </c:pt>
                <c:pt idx="11105">
                  <c:v>4</c:v>
                </c:pt>
                <c:pt idx="11106">
                  <c:v>4</c:v>
                </c:pt>
                <c:pt idx="11107">
                  <c:v>4</c:v>
                </c:pt>
                <c:pt idx="11108">
                  <c:v>4</c:v>
                </c:pt>
                <c:pt idx="11109">
                  <c:v>5</c:v>
                </c:pt>
                <c:pt idx="11110">
                  <c:v>5</c:v>
                </c:pt>
                <c:pt idx="11111">
                  <c:v>5</c:v>
                </c:pt>
                <c:pt idx="11112">
                  <c:v>5</c:v>
                </c:pt>
                <c:pt idx="11113">
                  <c:v>5</c:v>
                </c:pt>
                <c:pt idx="11114">
                  <c:v>5</c:v>
                </c:pt>
                <c:pt idx="11115">
                  <c:v>5</c:v>
                </c:pt>
                <c:pt idx="11116">
                  <c:v>5</c:v>
                </c:pt>
                <c:pt idx="11117">
                  <c:v>5</c:v>
                </c:pt>
                <c:pt idx="11118">
                  <c:v>5</c:v>
                </c:pt>
                <c:pt idx="11119">
                  <c:v>4</c:v>
                </c:pt>
                <c:pt idx="11120">
                  <c:v>4</c:v>
                </c:pt>
                <c:pt idx="11121">
                  <c:v>6</c:v>
                </c:pt>
                <c:pt idx="11122">
                  <c:v>5</c:v>
                </c:pt>
                <c:pt idx="11123">
                  <c:v>4</c:v>
                </c:pt>
                <c:pt idx="11124">
                  <c:v>6</c:v>
                </c:pt>
                <c:pt idx="11125">
                  <c:v>5</c:v>
                </c:pt>
                <c:pt idx="11126">
                  <c:v>4</c:v>
                </c:pt>
                <c:pt idx="11127">
                  <c:v>4</c:v>
                </c:pt>
                <c:pt idx="11128">
                  <c:v>5</c:v>
                </c:pt>
                <c:pt idx="11129">
                  <c:v>6</c:v>
                </c:pt>
                <c:pt idx="11130">
                  <c:v>5</c:v>
                </c:pt>
                <c:pt idx="11131">
                  <c:v>4</c:v>
                </c:pt>
                <c:pt idx="11132">
                  <c:v>4</c:v>
                </c:pt>
                <c:pt idx="11133">
                  <c:v>4</c:v>
                </c:pt>
                <c:pt idx="11134">
                  <c:v>6</c:v>
                </c:pt>
                <c:pt idx="11135">
                  <c:v>6</c:v>
                </c:pt>
                <c:pt idx="11136">
                  <c:v>4</c:v>
                </c:pt>
                <c:pt idx="11137">
                  <c:v>5</c:v>
                </c:pt>
                <c:pt idx="11138">
                  <c:v>4</c:v>
                </c:pt>
                <c:pt idx="11139">
                  <c:v>4</c:v>
                </c:pt>
                <c:pt idx="11140">
                  <c:v>4</c:v>
                </c:pt>
                <c:pt idx="11141">
                  <c:v>4</c:v>
                </c:pt>
                <c:pt idx="11142">
                  <c:v>6</c:v>
                </c:pt>
                <c:pt idx="11143">
                  <c:v>6</c:v>
                </c:pt>
                <c:pt idx="11144">
                  <c:v>6</c:v>
                </c:pt>
                <c:pt idx="11145">
                  <c:v>6</c:v>
                </c:pt>
                <c:pt idx="11146">
                  <c:v>8</c:v>
                </c:pt>
                <c:pt idx="11147">
                  <c:v>8</c:v>
                </c:pt>
                <c:pt idx="11148">
                  <c:v>8</c:v>
                </c:pt>
                <c:pt idx="11149">
                  <c:v>8</c:v>
                </c:pt>
                <c:pt idx="11150">
                  <c:v>8</c:v>
                </c:pt>
                <c:pt idx="11151">
                  <c:v>8</c:v>
                </c:pt>
                <c:pt idx="11152">
                  <c:v>8</c:v>
                </c:pt>
                <c:pt idx="11153">
                  <c:v>8</c:v>
                </c:pt>
                <c:pt idx="11154">
                  <c:v>8</c:v>
                </c:pt>
                <c:pt idx="11155">
                  <c:v>8</c:v>
                </c:pt>
                <c:pt idx="11156">
                  <c:v>8</c:v>
                </c:pt>
                <c:pt idx="11157">
                  <c:v>8</c:v>
                </c:pt>
                <c:pt idx="11158">
                  <c:v>8</c:v>
                </c:pt>
                <c:pt idx="11159">
                  <c:v>8</c:v>
                </c:pt>
                <c:pt idx="11160">
                  <c:v>8</c:v>
                </c:pt>
                <c:pt idx="11161">
                  <c:v>8</c:v>
                </c:pt>
                <c:pt idx="11162">
                  <c:v>8</c:v>
                </c:pt>
                <c:pt idx="11163">
                  <c:v>8</c:v>
                </c:pt>
                <c:pt idx="11164">
                  <c:v>8</c:v>
                </c:pt>
                <c:pt idx="11165">
                  <c:v>8</c:v>
                </c:pt>
                <c:pt idx="11166">
                  <c:v>8</c:v>
                </c:pt>
                <c:pt idx="11167">
                  <c:v>8</c:v>
                </c:pt>
                <c:pt idx="11168">
                  <c:v>8</c:v>
                </c:pt>
                <c:pt idx="11169">
                  <c:v>8</c:v>
                </c:pt>
                <c:pt idx="11170">
                  <c:v>8</c:v>
                </c:pt>
                <c:pt idx="11171">
                  <c:v>8</c:v>
                </c:pt>
                <c:pt idx="11172">
                  <c:v>8</c:v>
                </c:pt>
                <c:pt idx="11173">
                  <c:v>8</c:v>
                </c:pt>
                <c:pt idx="11174">
                  <c:v>8</c:v>
                </c:pt>
                <c:pt idx="11175">
                  <c:v>8</c:v>
                </c:pt>
                <c:pt idx="11176">
                  <c:v>8</c:v>
                </c:pt>
                <c:pt idx="11177">
                  <c:v>8</c:v>
                </c:pt>
                <c:pt idx="11178">
                  <c:v>8</c:v>
                </c:pt>
                <c:pt idx="11179">
                  <c:v>8</c:v>
                </c:pt>
                <c:pt idx="11180">
                  <c:v>8</c:v>
                </c:pt>
                <c:pt idx="11181">
                  <c:v>6</c:v>
                </c:pt>
                <c:pt idx="11182">
                  <c:v>4</c:v>
                </c:pt>
                <c:pt idx="11183">
                  <c:v>4</c:v>
                </c:pt>
                <c:pt idx="11184">
                  <c:v>4</c:v>
                </c:pt>
                <c:pt idx="11185">
                  <c:v>4</c:v>
                </c:pt>
                <c:pt idx="11186">
                  <c:v>4</c:v>
                </c:pt>
                <c:pt idx="11187">
                  <c:v>4</c:v>
                </c:pt>
                <c:pt idx="11188">
                  <c:v>4</c:v>
                </c:pt>
                <c:pt idx="11189">
                  <c:v>4</c:v>
                </c:pt>
                <c:pt idx="11190">
                  <c:v>4</c:v>
                </c:pt>
                <c:pt idx="11191">
                  <c:v>4</c:v>
                </c:pt>
                <c:pt idx="11192">
                  <c:v>4</c:v>
                </c:pt>
                <c:pt idx="11193">
                  <c:v>6</c:v>
                </c:pt>
                <c:pt idx="11194">
                  <c:v>6</c:v>
                </c:pt>
                <c:pt idx="11195">
                  <c:v>6</c:v>
                </c:pt>
                <c:pt idx="11196">
                  <c:v>6</c:v>
                </c:pt>
                <c:pt idx="11197">
                  <c:v>8</c:v>
                </c:pt>
                <c:pt idx="11198">
                  <c:v>6</c:v>
                </c:pt>
                <c:pt idx="11199">
                  <c:v>6</c:v>
                </c:pt>
                <c:pt idx="11200">
                  <c:v>6</c:v>
                </c:pt>
                <c:pt idx="11201">
                  <c:v>6</c:v>
                </c:pt>
                <c:pt idx="11202">
                  <c:v>6</c:v>
                </c:pt>
                <c:pt idx="11203">
                  <c:v>6</c:v>
                </c:pt>
                <c:pt idx="11204">
                  <c:v>4</c:v>
                </c:pt>
                <c:pt idx="11205">
                  <c:v>4</c:v>
                </c:pt>
                <c:pt idx="11206">
                  <c:v>12</c:v>
                </c:pt>
                <c:pt idx="11207">
                  <c:v>12</c:v>
                </c:pt>
                <c:pt idx="11208">
                  <c:v>12</c:v>
                </c:pt>
                <c:pt idx="11209">
                  <c:v>12</c:v>
                </c:pt>
                <c:pt idx="11210">
                  <c:v>12</c:v>
                </c:pt>
                <c:pt idx="11211">
                  <c:v>12</c:v>
                </c:pt>
                <c:pt idx="11212">
                  <c:v>12</c:v>
                </c:pt>
                <c:pt idx="11213">
                  <c:v>12</c:v>
                </c:pt>
                <c:pt idx="11214">
                  <c:v>4</c:v>
                </c:pt>
                <c:pt idx="11215">
                  <c:v>4</c:v>
                </c:pt>
                <c:pt idx="11216">
                  <c:v>4</c:v>
                </c:pt>
                <c:pt idx="11217">
                  <c:v>4</c:v>
                </c:pt>
                <c:pt idx="11218">
                  <c:v>4</c:v>
                </c:pt>
                <c:pt idx="11219">
                  <c:v>4</c:v>
                </c:pt>
                <c:pt idx="11220">
                  <c:v>4</c:v>
                </c:pt>
                <c:pt idx="11221">
                  <c:v>4</c:v>
                </c:pt>
                <c:pt idx="11222">
                  <c:v>4</c:v>
                </c:pt>
                <c:pt idx="11223">
                  <c:v>4</c:v>
                </c:pt>
                <c:pt idx="11224">
                  <c:v>4</c:v>
                </c:pt>
                <c:pt idx="11225">
                  <c:v>4</c:v>
                </c:pt>
                <c:pt idx="11226">
                  <c:v>4</c:v>
                </c:pt>
                <c:pt idx="11227">
                  <c:v>4</c:v>
                </c:pt>
                <c:pt idx="11228">
                  <c:v>4</c:v>
                </c:pt>
                <c:pt idx="11229">
                  <c:v>4</c:v>
                </c:pt>
                <c:pt idx="11230">
                  <c:v>4</c:v>
                </c:pt>
                <c:pt idx="11231">
                  <c:v>4</c:v>
                </c:pt>
                <c:pt idx="11232">
                  <c:v>4</c:v>
                </c:pt>
                <c:pt idx="11233">
                  <c:v>4</c:v>
                </c:pt>
                <c:pt idx="11234">
                  <c:v>4</c:v>
                </c:pt>
                <c:pt idx="11235">
                  <c:v>4</c:v>
                </c:pt>
                <c:pt idx="11236">
                  <c:v>4</c:v>
                </c:pt>
                <c:pt idx="11237">
                  <c:v>4</c:v>
                </c:pt>
                <c:pt idx="11238">
                  <c:v>4</c:v>
                </c:pt>
                <c:pt idx="11239">
                  <c:v>4</c:v>
                </c:pt>
                <c:pt idx="11240">
                  <c:v>4</c:v>
                </c:pt>
                <c:pt idx="11241">
                  <c:v>4</c:v>
                </c:pt>
                <c:pt idx="11242">
                  <c:v>4</c:v>
                </c:pt>
                <c:pt idx="11243">
                  <c:v>4</c:v>
                </c:pt>
                <c:pt idx="11244">
                  <c:v>4</c:v>
                </c:pt>
                <c:pt idx="11245">
                  <c:v>4</c:v>
                </c:pt>
                <c:pt idx="11246">
                  <c:v>6</c:v>
                </c:pt>
                <c:pt idx="11247">
                  <c:v>6</c:v>
                </c:pt>
                <c:pt idx="11248">
                  <c:v>6</c:v>
                </c:pt>
                <c:pt idx="11249">
                  <c:v>6</c:v>
                </c:pt>
                <c:pt idx="11250">
                  <c:v>6</c:v>
                </c:pt>
                <c:pt idx="11251">
                  <c:v>6</c:v>
                </c:pt>
                <c:pt idx="11252">
                  <c:v>6</c:v>
                </c:pt>
                <c:pt idx="11253">
                  <c:v>6</c:v>
                </c:pt>
                <c:pt idx="11254">
                  <c:v>6</c:v>
                </c:pt>
                <c:pt idx="11255">
                  <c:v>6</c:v>
                </c:pt>
                <c:pt idx="11256">
                  <c:v>6</c:v>
                </c:pt>
                <c:pt idx="11257">
                  <c:v>6</c:v>
                </c:pt>
                <c:pt idx="11258">
                  <c:v>6</c:v>
                </c:pt>
                <c:pt idx="11259">
                  <c:v>6</c:v>
                </c:pt>
                <c:pt idx="11260">
                  <c:v>6</c:v>
                </c:pt>
                <c:pt idx="11261">
                  <c:v>6</c:v>
                </c:pt>
                <c:pt idx="11262">
                  <c:v>6</c:v>
                </c:pt>
                <c:pt idx="11263">
                  <c:v>6</c:v>
                </c:pt>
                <c:pt idx="11264">
                  <c:v>6</c:v>
                </c:pt>
                <c:pt idx="11265">
                  <c:v>6</c:v>
                </c:pt>
                <c:pt idx="11266">
                  <c:v>6</c:v>
                </c:pt>
                <c:pt idx="11267">
                  <c:v>6</c:v>
                </c:pt>
                <c:pt idx="11268">
                  <c:v>4</c:v>
                </c:pt>
                <c:pt idx="11269">
                  <c:v>6</c:v>
                </c:pt>
                <c:pt idx="11270">
                  <c:v>6</c:v>
                </c:pt>
                <c:pt idx="11271">
                  <c:v>6</c:v>
                </c:pt>
                <c:pt idx="11272">
                  <c:v>6</c:v>
                </c:pt>
                <c:pt idx="11273">
                  <c:v>6</c:v>
                </c:pt>
                <c:pt idx="11274">
                  <c:v>4</c:v>
                </c:pt>
                <c:pt idx="11275">
                  <c:v>4</c:v>
                </c:pt>
                <c:pt idx="11276">
                  <c:v>6</c:v>
                </c:pt>
                <c:pt idx="11277">
                  <c:v>4</c:v>
                </c:pt>
                <c:pt idx="11278">
                  <c:v>6</c:v>
                </c:pt>
                <c:pt idx="11279">
                  <c:v>6</c:v>
                </c:pt>
                <c:pt idx="11280">
                  <c:v>4</c:v>
                </c:pt>
                <c:pt idx="11281">
                  <c:v>6</c:v>
                </c:pt>
                <c:pt idx="11282">
                  <c:v>6</c:v>
                </c:pt>
                <c:pt idx="11283">
                  <c:v>6</c:v>
                </c:pt>
                <c:pt idx="11284">
                  <c:v>4</c:v>
                </c:pt>
                <c:pt idx="11285">
                  <c:v>6</c:v>
                </c:pt>
                <c:pt idx="11286">
                  <c:v>4</c:v>
                </c:pt>
                <c:pt idx="11287">
                  <c:v>4</c:v>
                </c:pt>
                <c:pt idx="11288">
                  <c:v>6</c:v>
                </c:pt>
                <c:pt idx="11289">
                  <c:v>4</c:v>
                </c:pt>
                <c:pt idx="11290">
                  <c:v>6</c:v>
                </c:pt>
                <c:pt idx="11291">
                  <c:v>4</c:v>
                </c:pt>
                <c:pt idx="11292">
                  <c:v>4</c:v>
                </c:pt>
                <c:pt idx="11293">
                  <c:v>6</c:v>
                </c:pt>
                <c:pt idx="11294">
                  <c:v>4</c:v>
                </c:pt>
                <c:pt idx="11295">
                  <c:v>6</c:v>
                </c:pt>
                <c:pt idx="11296">
                  <c:v>6</c:v>
                </c:pt>
                <c:pt idx="11297">
                  <c:v>6</c:v>
                </c:pt>
                <c:pt idx="11298">
                  <c:v>6</c:v>
                </c:pt>
                <c:pt idx="11299">
                  <c:v>6</c:v>
                </c:pt>
                <c:pt idx="11300">
                  <c:v>6</c:v>
                </c:pt>
                <c:pt idx="11301">
                  <c:v>6</c:v>
                </c:pt>
                <c:pt idx="11302">
                  <c:v>6</c:v>
                </c:pt>
                <c:pt idx="11303">
                  <c:v>6</c:v>
                </c:pt>
                <c:pt idx="11304">
                  <c:v>6</c:v>
                </c:pt>
                <c:pt idx="11305">
                  <c:v>6</c:v>
                </c:pt>
                <c:pt idx="11306">
                  <c:v>6</c:v>
                </c:pt>
                <c:pt idx="11307">
                  <c:v>4</c:v>
                </c:pt>
                <c:pt idx="11308">
                  <c:v>4</c:v>
                </c:pt>
                <c:pt idx="11309">
                  <c:v>4</c:v>
                </c:pt>
                <c:pt idx="11310">
                  <c:v>4</c:v>
                </c:pt>
                <c:pt idx="11311">
                  <c:v>4</c:v>
                </c:pt>
                <c:pt idx="11312">
                  <c:v>4</c:v>
                </c:pt>
                <c:pt idx="11313">
                  <c:v>4</c:v>
                </c:pt>
                <c:pt idx="11314">
                  <c:v>4</c:v>
                </c:pt>
                <c:pt idx="11315">
                  <c:v>4</c:v>
                </c:pt>
                <c:pt idx="11316">
                  <c:v>4</c:v>
                </c:pt>
                <c:pt idx="11317">
                  <c:v>4</c:v>
                </c:pt>
                <c:pt idx="11318">
                  <c:v>4</c:v>
                </c:pt>
                <c:pt idx="11319">
                  <c:v>4</c:v>
                </c:pt>
                <c:pt idx="11320">
                  <c:v>4</c:v>
                </c:pt>
                <c:pt idx="11321">
                  <c:v>6</c:v>
                </c:pt>
                <c:pt idx="11322">
                  <c:v>6</c:v>
                </c:pt>
                <c:pt idx="11323">
                  <c:v>6</c:v>
                </c:pt>
                <c:pt idx="11324">
                  <c:v>6</c:v>
                </c:pt>
                <c:pt idx="11325">
                  <c:v>6</c:v>
                </c:pt>
                <c:pt idx="11326">
                  <c:v>6</c:v>
                </c:pt>
                <c:pt idx="11327">
                  <c:v>6</c:v>
                </c:pt>
                <c:pt idx="11328">
                  <c:v>6</c:v>
                </c:pt>
                <c:pt idx="11329">
                  <c:v>6</c:v>
                </c:pt>
                <c:pt idx="11330">
                  <c:v>4</c:v>
                </c:pt>
                <c:pt idx="11331">
                  <c:v>4</c:v>
                </c:pt>
                <c:pt idx="11332">
                  <c:v>4</c:v>
                </c:pt>
                <c:pt idx="11333">
                  <c:v>4</c:v>
                </c:pt>
                <c:pt idx="11334">
                  <c:v>4</c:v>
                </c:pt>
                <c:pt idx="11335">
                  <c:v>4</c:v>
                </c:pt>
                <c:pt idx="11336">
                  <c:v>4</c:v>
                </c:pt>
                <c:pt idx="11337">
                  <c:v>4</c:v>
                </c:pt>
                <c:pt idx="11338">
                  <c:v>4</c:v>
                </c:pt>
                <c:pt idx="11339">
                  <c:v>4</c:v>
                </c:pt>
                <c:pt idx="11340">
                  <c:v>4</c:v>
                </c:pt>
                <c:pt idx="11341">
                  <c:v>4</c:v>
                </c:pt>
                <c:pt idx="11342">
                  <c:v>4</c:v>
                </c:pt>
                <c:pt idx="11343">
                  <c:v>4</c:v>
                </c:pt>
                <c:pt idx="11344">
                  <c:v>4</c:v>
                </c:pt>
                <c:pt idx="11345">
                  <c:v>4</c:v>
                </c:pt>
                <c:pt idx="11346">
                  <c:v>4</c:v>
                </c:pt>
                <c:pt idx="11347">
                  <c:v>4</c:v>
                </c:pt>
                <c:pt idx="11348">
                  <c:v>4</c:v>
                </c:pt>
                <c:pt idx="11349">
                  <c:v>4</c:v>
                </c:pt>
                <c:pt idx="11350">
                  <c:v>4</c:v>
                </c:pt>
                <c:pt idx="11351">
                  <c:v>4</c:v>
                </c:pt>
                <c:pt idx="11352">
                  <c:v>4</c:v>
                </c:pt>
                <c:pt idx="11353">
                  <c:v>4</c:v>
                </c:pt>
                <c:pt idx="11354">
                  <c:v>4</c:v>
                </c:pt>
                <c:pt idx="11355">
                  <c:v>4</c:v>
                </c:pt>
                <c:pt idx="11356">
                  <c:v>4</c:v>
                </c:pt>
                <c:pt idx="11357">
                  <c:v>4</c:v>
                </c:pt>
                <c:pt idx="11358">
                  <c:v>4</c:v>
                </c:pt>
                <c:pt idx="11359">
                  <c:v>4</c:v>
                </c:pt>
                <c:pt idx="11360">
                  <c:v>4</c:v>
                </c:pt>
                <c:pt idx="11361">
                  <c:v>4</c:v>
                </c:pt>
                <c:pt idx="11362">
                  <c:v>16</c:v>
                </c:pt>
                <c:pt idx="11363">
                  <c:v>16</c:v>
                </c:pt>
                <c:pt idx="11364">
                  <c:v>16</c:v>
                </c:pt>
                <c:pt idx="11365">
                  <c:v>4</c:v>
                </c:pt>
                <c:pt idx="11366">
                  <c:v>4</c:v>
                </c:pt>
                <c:pt idx="11367">
                  <c:v>4</c:v>
                </c:pt>
                <c:pt idx="11368">
                  <c:v>4</c:v>
                </c:pt>
                <c:pt idx="11369">
                  <c:v>4</c:v>
                </c:pt>
                <c:pt idx="11370">
                  <c:v>4</c:v>
                </c:pt>
                <c:pt idx="11371">
                  <c:v>4</c:v>
                </c:pt>
                <c:pt idx="11372">
                  <c:v>4</c:v>
                </c:pt>
                <c:pt idx="11373">
                  <c:v>4</c:v>
                </c:pt>
                <c:pt idx="11374">
                  <c:v>5</c:v>
                </c:pt>
                <c:pt idx="11375">
                  <c:v>5</c:v>
                </c:pt>
                <c:pt idx="11376">
                  <c:v>5</c:v>
                </c:pt>
                <c:pt idx="11377">
                  <c:v>5</c:v>
                </c:pt>
                <c:pt idx="11378">
                  <c:v>5</c:v>
                </c:pt>
                <c:pt idx="11379">
                  <c:v>5</c:v>
                </c:pt>
                <c:pt idx="11380">
                  <c:v>10</c:v>
                </c:pt>
                <c:pt idx="11381">
                  <c:v>10</c:v>
                </c:pt>
                <c:pt idx="11382">
                  <c:v>10</c:v>
                </c:pt>
                <c:pt idx="11383">
                  <c:v>10</c:v>
                </c:pt>
                <c:pt idx="11384">
                  <c:v>10</c:v>
                </c:pt>
                <c:pt idx="11385">
                  <c:v>10</c:v>
                </c:pt>
                <c:pt idx="11386">
                  <c:v>10</c:v>
                </c:pt>
                <c:pt idx="11387">
                  <c:v>10</c:v>
                </c:pt>
                <c:pt idx="11388">
                  <c:v>10</c:v>
                </c:pt>
                <c:pt idx="11389">
                  <c:v>10</c:v>
                </c:pt>
                <c:pt idx="11390">
                  <c:v>10</c:v>
                </c:pt>
                <c:pt idx="11391">
                  <c:v>10</c:v>
                </c:pt>
                <c:pt idx="11392">
                  <c:v>10</c:v>
                </c:pt>
                <c:pt idx="11393">
                  <c:v>10</c:v>
                </c:pt>
                <c:pt idx="11394">
                  <c:v>12</c:v>
                </c:pt>
                <c:pt idx="11395">
                  <c:v>12</c:v>
                </c:pt>
                <c:pt idx="11396">
                  <c:v>4</c:v>
                </c:pt>
                <c:pt idx="11397">
                  <c:v>4</c:v>
                </c:pt>
                <c:pt idx="11398">
                  <c:v>4</c:v>
                </c:pt>
                <c:pt idx="11399">
                  <c:v>4</c:v>
                </c:pt>
                <c:pt idx="11400">
                  <c:v>4</c:v>
                </c:pt>
                <c:pt idx="11401">
                  <c:v>4</c:v>
                </c:pt>
                <c:pt idx="11402">
                  <c:v>4</c:v>
                </c:pt>
                <c:pt idx="11403">
                  <c:v>4</c:v>
                </c:pt>
                <c:pt idx="11404">
                  <c:v>4</c:v>
                </c:pt>
                <c:pt idx="11405">
                  <c:v>4</c:v>
                </c:pt>
                <c:pt idx="11406">
                  <c:v>4</c:v>
                </c:pt>
                <c:pt idx="11407">
                  <c:v>4</c:v>
                </c:pt>
                <c:pt idx="11408">
                  <c:v>6</c:v>
                </c:pt>
                <c:pt idx="11409">
                  <c:v>6</c:v>
                </c:pt>
                <c:pt idx="11410">
                  <c:v>6</c:v>
                </c:pt>
                <c:pt idx="11411">
                  <c:v>6</c:v>
                </c:pt>
                <c:pt idx="11412">
                  <c:v>6</c:v>
                </c:pt>
                <c:pt idx="11413">
                  <c:v>4</c:v>
                </c:pt>
                <c:pt idx="11414">
                  <c:v>6</c:v>
                </c:pt>
                <c:pt idx="11415">
                  <c:v>4</c:v>
                </c:pt>
                <c:pt idx="11416">
                  <c:v>4</c:v>
                </c:pt>
                <c:pt idx="11417">
                  <c:v>4</c:v>
                </c:pt>
                <c:pt idx="11418">
                  <c:v>6</c:v>
                </c:pt>
                <c:pt idx="11419">
                  <c:v>4</c:v>
                </c:pt>
                <c:pt idx="11420">
                  <c:v>6</c:v>
                </c:pt>
                <c:pt idx="11421">
                  <c:v>6</c:v>
                </c:pt>
                <c:pt idx="11422">
                  <c:v>6</c:v>
                </c:pt>
                <c:pt idx="11423">
                  <c:v>6</c:v>
                </c:pt>
                <c:pt idx="11424">
                  <c:v>4</c:v>
                </c:pt>
                <c:pt idx="11425">
                  <c:v>6</c:v>
                </c:pt>
                <c:pt idx="11426">
                  <c:v>4</c:v>
                </c:pt>
                <c:pt idx="11427">
                  <c:v>6</c:v>
                </c:pt>
                <c:pt idx="11428">
                  <c:v>6</c:v>
                </c:pt>
                <c:pt idx="11429">
                  <c:v>6</c:v>
                </c:pt>
                <c:pt idx="11430">
                  <c:v>6</c:v>
                </c:pt>
                <c:pt idx="11431">
                  <c:v>6</c:v>
                </c:pt>
                <c:pt idx="11432">
                  <c:v>6</c:v>
                </c:pt>
                <c:pt idx="11433">
                  <c:v>6</c:v>
                </c:pt>
                <c:pt idx="11434">
                  <c:v>6</c:v>
                </c:pt>
                <c:pt idx="11435">
                  <c:v>6</c:v>
                </c:pt>
                <c:pt idx="11436">
                  <c:v>6</c:v>
                </c:pt>
                <c:pt idx="11437">
                  <c:v>6</c:v>
                </c:pt>
                <c:pt idx="11438">
                  <c:v>6</c:v>
                </c:pt>
                <c:pt idx="11439">
                  <c:v>6</c:v>
                </c:pt>
                <c:pt idx="11440">
                  <c:v>6</c:v>
                </c:pt>
                <c:pt idx="11441">
                  <c:v>6</c:v>
                </c:pt>
                <c:pt idx="11442">
                  <c:v>6</c:v>
                </c:pt>
                <c:pt idx="11443">
                  <c:v>6</c:v>
                </c:pt>
                <c:pt idx="11444">
                  <c:v>6</c:v>
                </c:pt>
                <c:pt idx="11445">
                  <c:v>6</c:v>
                </c:pt>
                <c:pt idx="11446">
                  <c:v>6</c:v>
                </c:pt>
                <c:pt idx="11447">
                  <c:v>6</c:v>
                </c:pt>
                <c:pt idx="11448">
                  <c:v>12</c:v>
                </c:pt>
                <c:pt idx="11449">
                  <c:v>12</c:v>
                </c:pt>
                <c:pt idx="11450">
                  <c:v>12</c:v>
                </c:pt>
                <c:pt idx="11451">
                  <c:v>4</c:v>
                </c:pt>
                <c:pt idx="11452">
                  <c:v>4</c:v>
                </c:pt>
                <c:pt idx="11453">
                  <c:v>4</c:v>
                </c:pt>
                <c:pt idx="11454">
                  <c:v>4</c:v>
                </c:pt>
                <c:pt idx="11455">
                  <c:v>4</c:v>
                </c:pt>
                <c:pt idx="11456">
                  <c:v>4</c:v>
                </c:pt>
                <c:pt idx="11457">
                  <c:v>4</c:v>
                </c:pt>
                <c:pt idx="11458">
                  <c:v>4</c:v>
                </c:pt>
                <c:pt idx="11459">
                  <c:v>4</c:v>
                </c:pt>
                <c:pt idx="11460">
                  <c:v>4</c:v>
                </c:pt>
                <c:pt idx="11461">
                  <c:v>4</c:v>
                </c:pt>
                <c:pt idx="11462">
                  <c:v>4</c:v>
                </c:pt>
                <c:pt idx="11463">
                  <c:v>4</c:v>
                </c:pt>
                <c:pt idx="11464">
                  <c:v>4</c:v>
                </c:pt>
                <c:pt idx="11465">
                  <c:v>4</c:v>
                </c:pt>
                <c:pt idx="11466">
                  <c:v>4</c:v>
                </c:pt>
                <c:pt idx="11467">
                  <c:v>4</c:v>
                </c:pt>
                <c:pt idx="11468">
                  <c:v>4</c:v>
                </c:pt>
                <c:pt idx="11469">
                  <c:v>4</c:v>
                </c:pt>
                <c:pt idx="11470">
                  <c:v>4</c:v>
                </c:pt>
                <c:pt idx="11471">
                  <c:v>4</c:v>
                </c:pt>
                <c:pt idx="11472">
                  <c:v>4</c:v>
                </c:pt>
                <c:pt idx="11473">
                  <c:v>4</c:v>
                </c:pt>
                <c:pt idx="11474">
                  <c:v>4</c:v>
                </c:pt>
                <c:pt idx="11475">
                  <c:v>4</c:v>
                </c:pt>
                <c:pt idx="11476">
                  <c:v>4</c:v>
                </c:pt>
                <c:pt idx="11477">
                  <c:v>4</c:v>
                </c:pt>
                <c:pt idx="11478">
                  <c:v>4</c:v>
                </c:pt>
                <c:pt idx="11479">
                  <c:v>4</c:v>
                </c:pt>
                <c:pt idx="11480">
                  <c:v>4</c:v>
                </c:pt>
                <c:pt idx="11481">
                  <c:v>4</c:v>
                </c:pt>
                <c:pt idx="11482">
                  <c:v>4</c:v>
                </c:pt>
                <c:pt idx="11483">
                  <c:v>4</c:v>
                </c:pt>
                <c:pt idx="11484">
                  <c:v>4</c:v>
                </c:pt>
                <c:pt idx="11485">
                  <c:v>6</c:v>
                </c:pt>
                <c:pt idx="11486">
                  <c:v>4</c:v>
                </c:pt>
                <c:pt idx="11487">
                  <c:v>4</c:v>
                </c:pt>
                <c:pt idx="11488">
                  <c:v>4</c:v>
                </c:pt>
                <c:pt idx="11489">
                  <c:v>6</c:v>
                </c:pt>
                <c:pt idx="11490">
                  <c:v>4</c:v>
                </c:pt>
                <c:pt idx="11491">
                  <c:v>4</c:v>
                </c:pt>
                <c:pt idx="11492">
                  <c:v>4</c:v>
                </c:pt>
                <c:pt idx="11493">
                  <c:v>4</c:v>
                </c:pt>
                <c:pt idx="11494">
                  <c:v>6</c:v>
                </c:pt>
                <c:pt idx="11495">
                  <c:v>4</c:v>
                </c:pt>
                <c:pt idx="11496">
                  <c:v>4</c:v>
                </c:pt>
                <c:pt idx="11497">
                  <c:v>4</c:v>
                </c:pt>
                <c:pt idx="11498">
                  <c:v>6</c:v>
                </c:pt>
                <c:pt idx="11499">
                  <c:v>4</c:v>
                </c:pt>
                <c:pt idx="11500">
                  <c:v>4</c:v>
                </c:pt>
                <c:pt idx="11501">
                  <c:v>4</c:v>
                </c:pt>
                <c:pt idx="11502">
                  <c:v>6</c:v>
                </c:pt>
                <c:pt idx="11503">
                  <c:v>6</c:v>
                </c:pt>
                <c:pt idx="11504">
                  <c:v>4</c:v>
                </c:pt>
                <c:pt idx="11505">
                  <c:v>6</c:v>
                </c:pt>
                <c:pt idx="11506">
                  <c:v>6</c:v>
                </c:pt>
                <c:pt idx="11507">
                  <c:v>4</c:v>
                </c:pt>
                <c:pt idx="11508">
                  <c:v>8</c:v>
                </c:pt>
                <c:pt idx="11509">
                  <c:v>8</c:v>
                </c:pt>
                <c:pt idx="11510">
                  <c:v>8</c:v>
                </c:pt>
                <c:pt idx="11511">
                  <c:v>6</c:v>
                </c:pt>
                <c:pt idx="11512">
                  <c:v>6</c:v>
                </c:pt>
                <c:pt idx="11513">
                  <c:v>6</c:v>
                </c:pt>
                <c:pt idx="11514">
                  <c:v>8</c:v>
                </c:pt>
                <c:pt idx="11515">
                  <c:v>6</c:v>
                </c:pt>
                <c:pt idx="11516">
                  <c:v>8</c:v>
                </c:pt>
                <c:pt idx="11517">
                  <c:v>6</c:v>
                </c:pt>
                <c:pt idx="11518">
                  <c:v>6</c:v>
                </c:pt>
                <c:pt idx="11519">
                  <c:v>6</c:v>
                </c:pt>
                <c:pt idx="11520">
                  <c:v>6</c:v>
                </c:pt>
                <c:pt idx="11521">
                  <c:v>6</c:v>
                </c:pt>
                <c:pt idx="11522">
                  <c:v>8</c:v>
                </c:pt>
                <c:pt idx="11523">
                  <c:v>8</c:v>
                </c:pt>
                <c:pt idx="11524">
                  <c:v>8</c:v>
                </c:pt>
                <c:pt idx="11525">
                  <c:v>8</c:v>
                </c:pt>
                <c:pt idx="11526">
                  <c:v>6</c:v>
                </c:pt>
                <c:pt idx="11527">
                  <c:v>8</c:v>
                </c:pt>
                <c:pt idx="11528">
                  <c:v>6</c:v>
                </c:pt>
                <c:pt idx="11529">
                  <c:v>6</c:v>
                </c:pt>
                <c:pt idx="11530">
                  <c:v>6</c:v>
                </c:pt>
                <c:pt idx="11531">
                  <c:v>8</c:v>
                </c:pt>
                <c:pt idx="11532">
                  <c:v>6</c:v>
                </c:pt>
                <c:pt idx="11533">
                  <c:v>8</c:v>
                </c:pt>
                <c:pt idx="11534">
                  <c:v>6</c:v>
                </c:pt>
                <c:pt idx="11535">
                  <c:v>4</c:v>
                </c:pt>
                <c:pt idx="11536">
                  <c:v>4</c:v>
                </c:pt>
                <c:pt idx="11537">
                  <c:v>4</c:v>
                </c:pt>
                <c:pt idx="11538">
                  <c:v>4</c:v>
                </c:pt>
                <c:pt idx="11539">
                  <c:v>4</c:v>
                </c:pt>
                <c:pt idx="11540">
                  <c:v>4</c:v>
                </c:pt>
                <c:pt idx="11541">
                  <c:v>4</c:v>
                </c:pt>
                <c:pt idx="11542">
                  <c:v>4</c:v>
                </c:pt>
                <c:pt idx="11543">
                  <c:v>4</c:v>
                </c:pt>
                <c:pt idx="11544">
                  <c:v>4</c:v>
                </c:pt>
                <c:pt idx="11545">
                  <c:v>4</c:v>
                </c:pt>
                <c:pt idx="11546">
                  <c:v>4</c:v>
                </c:pt>
                <c:pt idx="11547">
                  <c:v>4</c:v>
                </c:pt>
                <c:pt idx="11548">
                  <c:v>4</c:v>
                </c:pt>
                <c:pt idx="11549">
                  <c:v>4</c:v>
                </c:pt>
                <c:pt idx="11550">
                  <c:v>4</c:v>
                </c:pt>
                <c:pt idx="11551">
                  <c:v>6</c:v>
                </c:pt>
                <c:pt idx="11552">
                  <c:v>6</c:v>
                </c:pt>
                <c:pt idx="11553">
                  <c:v>4</c:v>
                </c:pt>
                <c:pt idx="11554">
                  <c:v>6</c:v>
                </c:pt>
                <c:pt idx="11555">
                  <c:v>6</c:v>
                </c:pt>
                <c:pt idx="11556">
                  <c:v>6</c:v>
                </c:pt>
                <c:pt idx="11557">
                  <c:v>4</c:v>
                </c:pt>
                <c:pt idx="11558">
                  <c:v>4</c:v>
                </c:pt>
                <c:pt idx="11559">
                  <c:v>6</c:v>
                </c:pt>
                <c:pt idx="11560">
                  <c:v>6</c:v>
                </c:pt>
                <c:pt idx="11561">
                  <c:v>4</c:v>
                </c:pt>
                <c:pt idx="11562">
                  <c:v>6</c:v>
                </c:pt>
                <c:pt idx="11563">
                  <c:v>4</c:v>
                </c:pt>
                <c:pt idx="11564">
                  <c:v>4</c:v>
                </c:pt>
                <c:pt idx="11565">
                  <c:v>4</c:v>
                </c:pt>
                <c:pt idx="11566">
                  <c:v>6</c:v>
                </c:pt>
                <c:pt idx="11567">
                  <c:v>4</c:v>
                </c:pt>
                <c:pt idx="11568">
                  <c:v>4</c:v>
                </c:pt>
                <c:pt idx="11569">
                  <c:v>6</c:v>
                </c:pt>
                <c:pt idx="11570">
                  <c:v>6</c:v>
                </c:pt>
                <c:pt idx="11571">
                  <c:v>6</c:v>
                </c:pt>
                <c:pt idx="11572">
                  <c:v>4</c:v>
                </c:pt>
                <c:pt idx="11573">
                  <c:v>4</c:v>
                </c:pt>
                <c:pt idx="11574">
                  <c:v>6</c:v>
                </c:pt>
                <c:pt idx="11575">
                  <c:v>6</c:v>
                </c:pt>
                <c:pt idx="11576">
                  <c:v>5</c:v>
                </c:pt>
                <c:pt idx="11577">
                  <c:v>4</c:v>
                </c:pt>
                <c:pt idx="11578">
                  <c:v>5</c:v>
                </c:pt>
                <c:pt idx="11579">
                  <c:v>4</c:v>
                </c:pt>
                <c:pt idx="11580">
                  <c:v>5</c:v>
                </c:pt>
                <c:pt idx="11581">
                  <c:v>6</c:v>
                </c:pt>
                <c:pt idx="11582">
                  <c:v>4</c:v>
                </c:pt>
                <c:pt idx="11583">
                  <c:v>6</c:v>
                </c:pt>
                <c:pt idx="11584">
                  <c:v>4</c:v>
                </c:pt>
                <c:pt idx="11585">
                  <c:v>5</c:v>
                </c:pt>
                <c:pt idx="11586">
                  <c:v>5</c:v>
                </c:pt>
                <c:pt idx="11587">
                  <c:v>6</c:v>
                </c:pt>
                <c:pt idx="11588">
                  <c:v>6</c:v>
                </c:pt>
                <c:pt idx="11589">
                  <c:v>4</c:v>
                </c:pt>
                <c:pt idx="11590">
                  <c:v>6</c:v>
                </c:pt>
                <c:pt idx="11591">
                  <c:v>4</c:v>
                </c:pt>
                <c:pt idx="11592">
                  <c:v>4</c:v>
                </c:pt>
                <c:pt idx="11593">
                  <c:v>4</c:v>
                </c:pt>
                <c:pt idx="11594">
                  <c:v>6</c:v>
                </c:pt>
                <c:pt idx="11595">
                  <c:v>5</c:v>
                </c:pt>
                <c:pt idx="11596">
                  <c:v>4</c:v>
                </c:pt>
                <c:pt idx="11597">
                  <c:v>4</c:v>
                </c:pt>
                <c:pt idx="11598">
                  <c:v>4</c:v>
                </c:pt>
                <c:pt idx="11599">
                  <c:v>4</c:v>
                </c:pt>
                <c:pt idx="11600">
                  <c:v>4</c:v>
                </c:pt>
                <c:pt idx="11601">
                  <c:v>4</c:v>
                </c:pt>
                <c:pt idx="11602">
                  <c:v>4</c:v>
                </c:pt>
                <c:pt idx="11603">
                  <c:v>4</c:v>
                </c:pt>
                <c:pt idx="11604">
                  <c:v>4</c:v>
                </c:pt>
                <c:pt idx="11605">
                  <c:v>6</c:v>
                </c:pt>
                <c:pt idx="11606">
                  <c:v>6</c:v>
                </c:pt>
                <c:pt idx="11607">
                  <c:v>6</c:v>
                </c:pt>
                <c:pt idx="11608">
                  <c:v>6</c:v>
                </c:pt>
                <c:pt idx="11609">
                  <c:v>4</c:v>
                </c:pt>
                <c:pt idx="11610">
                  <c:v>6</c:v>
                </c:pt>
                <c:pt idx="11611">
                  <c:v>6</c:v>
                </c:pt>
                <c:pt idx="11612">
                  <c:v>4</c:v>
                </c:pt>
                <c:pt idx="11613">
                  <c:v>4</c:v>
                </c:pt>
                <c:pt idx="11614">
                  <c:v>5</c:v>
                </c:pt>
                <c:pt idx="11615">
                  <c:v>5</c:v>
                </c:pt>
                <c:pt idx="11616">
                  <c:v>4</c:v>
                </c:pt>
                <c:pt idx="11617">
                  <c:v>5</c:v>
                </c:pt>
                <c:pt idx="11618">
                  <c:v>5</c:v>
                </c:pt>
                <c:pt idx="11619">
                  <c:v>4</c:v>
                </c:pt>
                <c:pt idx="11620">
                  <c:v>4</c:v>
                </c:pt>
                <c:pt idx="11621">
                  <c:v>5</c:v>
                </c:pt>
                <c:pt idx="11622">
                  <c:v>4</c:v>
                </c:pt>
                <c:pt idx="11623">
                  <c:v>6</c:v>
                </c:pt>
                <c:pt idx="11624">
                  <c:v>6</c:v>
                </c:pt>
                <c:pt idx="11625">
                  <c:v>4</c:v>
                </c:pt>
                <c:pt idx="11626">
                  <c:v>4</c:v>
                </c:pt>
                <c:pt idx="11627">
                  <c:v>4</c:v>
                </c:pt>
                <c:pt idx="11628">
                  <c:v>4</c:v>
                </c:pt>
                <c:pt idx="11629">
                  <c:v>4</c:v>
                </c:pt>
                <c:pt idx="11630">
                  <c:v>4</c:v>
                </c:pt>
                <c:pt idx="11631">
                  <c:v>4</c:v>
                </c:pt>
                <c:pt idx="11632">
                  <c:v>4</c:v>
                </c:pt>
                <c:pt idx="11633">
                  <c:v>4</c:v>
                </c:pt>
                <c:pt idx="11634">
                  <c:v>4</c:v>
                </c:pt>
                <c:pt idx="11635">
                  <c:v>4</c:v>
                </c:pt>
                <c:pt idx="11636">
                  <c:v>4</c:v>
                </c:pt>
                <c:pt idx="11637">
                  <c:v>4</c:v>
                </c:pt>
                <c:pt idx="11638">
                  <c:v>4</c:v>
                </c:pt>
                <c:pt idx="11639">
                  <c:v>4</c:v>
                </c:pt>
                <c:pt idx="11640">
                  <c:v>5</c:v>
                </c:pt>
                <c:pt idx="11641">
                  <c:v>4</c:v>
                </c:pt>
                <c:pt idx="11642">
                  <c:v>4</c:v>
                </c:pt>
                <c:pt idx="11643">
                  <c:v>4</c:v>
                </c:pt>
                <c:pt idx="11644">
                  <c:v>4</c:v>
                </c:pt>
                <c:pt idx="11645">
                  <c:v>4</c:v>
                </c:pt>
                <c:pt idx="11646">
                  <c:v>4</c:v>
                </c:pt>
                <c:pt idx="11647">
                  <c:v>4</c:v>
                </c:pt>
                <c:pt idx="11648">
                  <c:v>4</c:v>
                </c:pt>
                <c:pt idx="11649">
                  <c:v>4</c:v>
                </c:pt>
                <c:pt idx="11650">
                  <c:v>4</c:v>
                </c:pt>
                <c:pt idx="11651">
                  <c:v>6</c:v>
                </c:pt>
                <c:pt idx="11652">
                  <c:v>6</c:v>
                </c:pt>
                <c:pt idx="11653">
                  <c:v>6</c:v>
                </c:pt>
                <c:pt idx="11654">
                  <c:v>6</c:v>
                </c:pt>
                <c:pt idx="11655">
                  <c:v>6</c:v>
                </c:pt>
                <c:pt idx="11656">
                  <c:v>6</c:v>
                </c:pt>
                <c:pt idx="11657">
                  <c:v>6</c:v>
                </c:pt>
                <c:pt idx="11658">
                  <c:v>6</c:v>
                </c:pt>
                <c:pt idx="11659">
                  <c:v>6</c:v>
                </c:pt>
                <c:pt idx="11660">
                  <c:v>6</c:v>
                </c:pt>
                <c:pt idx="11661">
                  <c:v>6</c:v>
                </c:pt>
                <c:pt idx="11662">
                  <c:v>6</c:v>
                </c:pt>
                <c:pt idx="11663">
                  <c:v>6</c:v>
                </c:pt>
                <c:pt idx="11664">
                  <c:v>6</c:v>
                </c:pt>
                <c:pt idx="11665">
                  <c:v>6</c:v>
                </c:pt>
                <c:pt idx="11666">
                  <c:v>6</c:v>
                </c:pt>
                <c:pt idx="11667">
                  <c:v>6</c:v>
                </c:pt>
                <c:pt idx="11668">
                  <c:v>6</c:v>
                </c:pt>
                <c:pt idx="11669">
                  <c:v>6</c:v>
                </c:pt>
                <c:pt idx="11670">
                  <c:v>6</c:v>
                </c:pt>
                <c:pt idx="11671">
                  <c:v>6</c:v>
                </c:pt>
                <c:pt idx="11672">
                  <c:v>6</c:v>
                </c:pt>
                <c:pt idx="11673">
                  <c:v>6</c:v>
                </c:pt>
                <c:pt idx="11674">
                  <c:v>6</c:v>
                </c:pt>
                <c:pt idx="11675">
                  <c:v>6</c:v>
                </c:pt>
                <c:pt idx="11676">
                  <c:v>6</c:v>
                </c:pt>
                <c:pt idx="11677">
                  <c:v>6</c:v>
                </c:pt>
                <c:pt idx="11678">
                  <c:v>6</c:v>
                </c:pt>
                <c:pt idx="11679">
                  <c:v>6</c:v>
                </c:pt>
                <c:pt idx="11680">
                  <c:v>6</c:v>
                </c:pt>
                <c:pt idx="11681">
                  <c:v>6</c:v>
                </c:pt>
                <c:pt idx="11682">
                  <c:v>6</c:v>
                </c:pt>
                <c:pt idx="11683">
                  <c:v>6</c:v>
                </c:pt>
                <c:pt idx="11684">
                  <c:v>6</c:v>
                </c:pt>
                <c:pt idx="11685">
                  <c:v>6</c:v>
                </c:pt>
                <c:pt idx="11686">
                  <c:v>6</c:v>
                </c:pt>
                <c:pt idx="11687">
                  <c:v>6</c:v>
                </c:pt>
                <c:pt idx="11688">
                  <c:v>6</c:v>
                </c:pt>
                <c:pt idx="11689">
                  <c:v>6</c:v>
                </c:pt>
                <c:pt idx="11690">
                  <c:v>6</c:v>
                </c:pt>
                <c:pt idx="11691">
                  <c:v>6</c:v>
                </c:pt>
                <c:pt idx="11692">
                  <c:v>6</c:v>
                </c:pt>
                <c:pt idx="11693">
                  <c:v>6</c:v>
                </c:pt>
                <c:pt idx="11694">
                  <c:v>6</c:v>
                </c:pt>
                <c:pt idx="11695">
                  <c:v>6</c:v>
                </c:pt>
                <c:pt idx="11696">
                  <c:v>6</c:v>
                </c:pt>
                <c:pt idx="11697">
                  <c:v>6</c:v>
                </c:pt>
                <c:pt idx="11698">
                  <c:v>6</c:v>
                </c:pt>
                <c:pt idx="11699">
                  <c:v>6</c:v>
                </c:pt>
                <c:pt idx="11700">
                  <c:v>6</c:v>
                </c:pt>
                <c:pt idx="11701">
                  <c:v>6</c:v>
                </c:pt>
                <c:pt idx="11702">
                  <c:v>6</c:v>
                </c:pt>
                <c:pt idx="11703">
                  <c:v>6</c:v>
                </c:pt>
                <c:pt idx="11704">
                  <c:v>6</c:v>
                </c:pt>
                <c:pt idx="11705">
                  <c:v>6</c:v>
                </c:pt>
                <c:pt idx="11706">
                  <c:v>6</c:v>
                </c:pt>
                <c:pt idx="11707">
                  <c:v>6</c:v>
                </c:pt>
                <c:pt idx="11708">
                  <c:v>6</c:v>
                </c:pt>
                <c:pt idx="11709">
                  <c:v>6</c:v>
                </c:pt>
                <c:pt idx="11710">
                  <c:v>6</c:v>
                </c:pt>
                <c:pt idx="11711">
                  <c:v>6</c:v>
                </c:pt>
                <c:pt idx="11712">
                  <c:v>6</c:v>
                </c:pt>
                <c:pt idx="11713">
                  <c:v>6</c:v>
                </c:pt>
                <c:pt idx="11714">
                  <c:v>6</c:v>
                </c:pt>
                <c:pt idx="11715">
                  <c:v>6</c:v>
                </c:pt>
                <c:pt idx="11716">
                  <c:v>6</c:v>
                </c:pt>
                <c:pt idx="11717">
                  <c:v>6</c:v>
                </c:pt>
                <c:pt idx="11718">
                  <c:v>6</c:v>
                </c:pt>
                <c:pt idx="11719">
                  <c:v>6</c:v>
                </c:pt>
                <c:pt idx="11720">
                  <c:v>6</c:v>
                </c:pt>
                <c:pt idx="11721">
                  <c:v>6</c:v>
                </c:pt>
                <c:pt idx="11722">
                  <c:v>6</c:v>
                </c:pt>
                <c:pt idx="11723">
                  <c:v>6</c:v>
                </c:pt>
                <c:pt idx="11724">
                  <c:v>6</c:v>
                </c:pt>
                <c:pt idx="11725">
                  <c:v>6</c:v>
                </c:pt>
                <c:pt idx="11726">
                  <c:v>6</c:v>
                </c:pt>
                <c:pt idx="11727">
                  <c:v>8</c:v>
                </c:pt>
                <c:pt idx="11728">
                  <c:v>8</c:v>
                </c:pt>
                <c:pt idx="11729">
                  <c:v>8</c:v>
                </c:pt>
                <c:pt idx="11730">
                  <c:v>8</c:v>
                </c:pt>
                <c:pt idx="11731">
                  <c:v>8</c:v>
                </c:pt>
                <c:pt idx="11732">
                  <c:v>8</c:v>
                </c:pt>
                <c:pt idx="11733">
                  <c:v>8</c:v>
                </c:pt>
                <c:pt idx="11734">
                  <c:v>8</c:v>
                </c:pt>
                <c:pt idx="11735">
                  <c:v>8</c:v>
                </c:pt>
                <c:pt idx="11736">
                  <c:v>8</c:v>
                </c:pt>
                <c:pt idx="11737">
                  <c:v>8</c:v>
                </c:pt>
                <c:pt idx="11738">
                  <c:v>6</c:v>
                </c:pt>
                <c:pt idx="11739">
                  <c:v>6</c:v>
                </c:pt>
                <c:pt idx="11740">
                  <c:v>6</c:v>
                </c:pt>
                <c:pt idx="11741">
                  <c:v>6</c:v>
                </c:pt>
                <c:pt idx="11742">
                  <c:v>6</c:v>
                </c:pt>
                <c:pt idx="11743">
                  <c:v>6</c:v>
                </c:pt>
                <c:pt idx="11744">
                  <c:v>6</c:v>
                </c:pt>
                <c:pt idx="11745">
                  <c:v>6</c:v>
                </c:pt>
                <c:pt idx="11746">
                  <c:v>6</c:v>
                </c:pt>
                <c:pt idx="11747">
                  <c:v>6</c:v>
                </c:pt>
                <c:pt idx="11748">
                  <c:v>6</c:v>
                </c:pt>
                <c:pt idx="11749">
                  <c:v>6</c:v>
                </c:pt>
                <c:pt idx="11750">
                  <c:v>6</c:v>
                </c:pt>
                <c:pt idx="11751">
                  <c:v>6</c:v>
                </c:pt>
                <c:pt idx="11752">
                  <c:v>6</c:v>
                </c:pt>
                <c:pt idx="11753">
                  <c:v>6</c:v>
                </c:pt>
                <c:pt idx="11754">
                  <c:v>6</c:v>
                </c:pt>
                <c:pt idx="11755">
                  <c:v>6</c:v>
                </c:pt>
                <c:pt idx="11756">
                  <c:v>6</c:v>
                </c:pt>
                <c:pt idx="11757">
                  <c:v>6</c:v>
                </c:pt>
                <c:pt idx="11758">
                  <c:v>6</c:v>
                </c:pt>
                <c:pt idx="11759">
                  <c:v>6</c:v>
                </c:pt>
                <c:pt idx="11760">
                  <c:v>6</c:v>
                </c:pt>
                <c:pt idx="11761">
                  <c:v>6</c:v>
                </c:pt>
                <c:pt idx="11762">
                  <c:v>6</c:v>
                </c:pt>
                <c:pt idx="11763">
                  <c:v>6</c:v>
                </c:pt>
                <c:pt idx="11764">
                  <c:v>6</c:v>
                </c:pt>
                <c:pt idx="11765">
                  <c:v>6</c:v>
                </c:pt>
                <c:pt idx="11766">
                  <c:v>6</c:v>
                </c:pt>
                <c:pt idx="11767">
                  <c:v>6</c:v>
                </c:pt>
                <c:pt idx="11768">
                  <c:v>6</c:v>
                </c:pt>
                <c:pt idx="11769">
                  <c:v>6</c:v>
                </c:pt>
                <c:pt idx="11770">
                  <c:v>6</c:v>
                </c:pt>
                <c:pt idx="11771">
                  <c:v>6</c:v>
                </c:pt>
                <c:pt idx="11772">
                  <c:v>6</c:v>
                </c:pt>
                <c:pt idx="11773">
                  <c:v>6</c:v>
                </c:pt>
                <c:pt idx="11774">
                  <c:v>6</c:v>
                </c:pt>
                <c:pt idx="11775">
                  <c:v>6</c:v>
                </c:pt>
                <c:pt idx="11776">
                  <c:v>6</c:v>
                </c:pt>
                <c:pt idx="11777">
                  <c:v>6</c:v>
                </c:pt>
                <c:pt idx="11778">
                  <c:v>6</c:v>
                </c:pt>
                <c:pt idx="11779">
                  <c:v>6</c:v>
                </c:pt>
                <c:pt idx="11780">
                  <c:v>6</c:v>
                </c:pt>
                <c:pt idx="11781">
                  <c:v>6</c:v>
                </c:pt>
                <c:pt idx="11782">
                  <c:v>6</c:v>
                </c:pt>
                <c:pt idx="11783">
                  <c:v>6</c:v>
                </c:pt>
                <c:pt idx="11784">
                  <c:v>6</c:v>
                </c:pt>
                <c:pt idx="11785">
                  <c:v>6</c:v>
                </c:pt>
                <c:pt idx="11786">
                  <c:v>6</c:v>
                </c:pt>
                <c:pt idx="11787">
                  <c:v>6</c:v>
                </c:pt>
                <c:pt idx="11788">
                  <c:v>6</c:v>
                </c:pt>
                <c:pt idx="11789">
                  <c:v>6</c:v>
                </c:pt>
                <c:pt idx="11790">
                  <c:v>6</c:v>
                </c:pt>
                <c:pt idx="11791">
                  <c:v>6</c:v>
                </c:pt>
                <c:pt idx="11792">
                  <c:v>4</c:v>
                </c:pt>
                <c:pt idx="11793">
                  <c:v>6</c:v>
                </c:pt>
                <c:pt idx="11794">
                  <c:v>6</c:v>
                </c:pt>
                <c:pt idx="11795">
                  <c:v>4</c:v>
                </c:pt>
                <c:pt idx="11796">
                  <c:v>4</c:v>
                </c:pt>
                <c:pt idx="11797">
                  <c:v>4</c:v>
                </c:pt>
                <c:pt idx="11798">
                  <c:v>4</c:v>
                </c:pt>
                <c:pt idx="11799">
                  <c:v>4</c:v>
                </c:pt>
                <c:pt idx="11800">
                  <c:v>4</c:v>
                </c:pt>
                <c:pt idx="11801">
                  <c:v>4</c:v>
                </c:pt>
                <c:pt idx="11802">
                  <c:v>4</c:v>
                </c:pt>
                <c:pt idx="11803">
                  <c:v>4</c:v>
                </c:pt>
                <c:pt idx="11804">
                  <c:v>4</c:v>
                </c:pt>
                <c:pt idx="11805">
                  <c:v>4</c:v>
                </c:pt>
                <c:pt idx="11806">
                  <c:v>4</c:v>
                </c:pt>
                <c:pt idx="11807">
                  <c:v>4</c:v>
                </c:pt>
                <c:pt idx="11808">
                  <c:v>4</c:v>
                </c:pt>
                <c:pt idx="11809">
                  <c:v>4</c:v>
                </c:pt>
                <c:pt idx="11810">
                  <c:v>4</c:v>
                </c:pt>
                <c:pt idx="11811">
                  <c:v>4</c:v>
                </c:pt>
                <c:pt idx="11812">
                  <c:v>4</c:v>
                </c:pt>
                <c:pt idx="11813">
                  <c:v>4</c:v>
                </c:pt>
                <c:pt idx="11814">
                  <c:v>4</c:v>
                </c:pt>
                <c:pt idx="11815">
                  <c:v>4</c:v>
                </c:pt>
                <c:pt idx="11816">
                  <c:v>4</c:v>
                </c:pt>
                <c:pt idx="11817">
                  <c:v>4</c:v>
                </c:pt>
                <c:pt idx="11818">
                  <c:v>4</c:v>
                </c:pt>
                <c:pt idx="11819">
                  <c:v>4</c:v>
                </c:pt>
                <c:pt idx="11820">
                  <c:v>4</c:v>
                </c:pt>
                <c:pt idx="11821">
                  <c:v>4</c:v>
                </c:pt>
                <c:pt idx="11822">
                  <c:v>4</c:v>
                </c:pt>
                <c:pt idx="11823">
                  <c:v>4</c:v>
                </c:pt>
                <c:pt idx="11824">
                  <c:v>4</c:v>
                </c:pt>
                <c:pt idx="11825">
                  <c:v>4</c:v>
                </c:pt>
                <c:pt idx="11826">
                  <c:v>4</c:v>
                </c:pt>
                <c:pt idx="11827">
                  <c:v>4</c:v>
                </c:pt>
                <c:pt idx="11828">
                  <c:v>4</c:v>
                </c:pt>
                <c:pt idx="11829">
                  <c:v>4</c:v>
                </c:pt>
                <c:pt idx="11830">
                  <c:v>4</c:v>
                </c:pt>
                <c:pt idx="11831">
                  <c:v>4</c:v>
                </c:pt>
                <c:pt idx="11832">
                  <c:v>8</c:v>
                </c:pt>
                <c:pt idx="11833">
                  <c:v>8</c:v>
                </c:pt>
                <c:pt idx="11834">
                  <c:v>8</c:v>
                </c:pt>
                <c:pt idx="11835">
                  <c:v>8</c:v>
                </c:pt>
                <c:pt idx="11836">
                  <c:v>8</c:v>
                </c:pt>
                <c:pt idx="11837">
                  <c:v>8</c:v>
                </c:pt>
                <c:pt idx="11838">
                  <c:v>8</c:v>
                </c:pt>
                <c:pt idx="11839">
                  <c:v>8</c:v>
                </c:pt>
                <c:pt idx="11840">
                  <c:v>8</c:v>
                </c:pt>
                <c:pt idx="11841">
                  <c:v>8</c:v>
                </c:pt>
                <c:pt idx="11842">
                  <c:v>8</c:v>
                </c:pt>
                <c:pt idx="11843">
                  <c:v>8</c:v>
                </c:pt>
                <c:pt idx="11844">
                  <c:v>8</c:v>
                </c:pt>
                <c:pt idx="11845">
                  <c:v>8</c:v>
                </c:pt>
                <c:pt idx="11846">
                  <c:v>8</c:v>
                </c:pt>
                <c:pt idx="11847">
                  <c:v>8</c:v>
                </c:pt>
                <c:pt idx="11848">
                  <c:v>8</c:v>
                </c:pt>
                <c:pt idx="11849">
                  <c:v>8</c:v>
                </c:pt>
                <c:pt idx="11850">
                  <c:v>8</c:v>
                </c:pt>
                <c:pt idx="11851">
                  <c:v>8</c:v>
                </c:pt>
                <c:pt idx="11852">
                  <c:v>8</c:v>
                </c:pt>
                <c:pt idx="11853">
                  <c:v>8</c:v>
                </c:pt>
                <c:pt idx="11854">
                  <c:v>8</c:v>
                </c:pt>
                <c:pt idx="11855">
                  <c:v>8</c:v>
                </c:pt>
                <c:pt idx="11856">
                  <c:v>8</c:v>
                </c:pt>
                <c:pt idx="11857">
                  <c:v>8</c:v>
                </c:pt>
                <c:pt idx="11858">
                  <c:v>8</c:v>
                </c:pt>
                <c:pt idx="11859">
                  <c:v>8</c:v>
                </c:pt>
                <c:pt idx="11860">
                  <c:v>8</c:v>
                </c:pt>
                <c:pt idx="11861">
                  <c:v>8</c:v>
                </c:pt>
                <c:pt idx="11862">
                  <c:v>8</c:v>
                </c:pt>
                <c:pt idx="11863">
                  <c:v>8</c:v>
                </c:pt>
                <c:pt idx="11864">
                  <c:v>8</c:v>
                </c:pt>
                <c:pt idx="11865">
                  <c:v>8</c:v>
                </c:pt>
                <c:pt idx="11866">
                  <c:v>8</c:v>
                </c:pt>
                <c:pt idx="11867">
                  <c:v>8</c:v>
                </c:pt>
                <c:pt idx="11868">
                  <c:v>8</c:v>
                </c:pt>
                <c:pt idx="11869">
                  <c:v>8</c:v>
                </c:pt>
                <c:pt idx="11870">
                  <c:v>8</c:v>
                </c:pt>
                <c:pt idx="11871">
                  <c:v>8</c:v>
                </c:pt>
                <c:pt idx="11872">
                  <c:v>8</c:v>
                </c:pt>
                <c:pt idx="11873">
                  <c:v>8</c:v>
                </c:pt>
                <c:pt idx="11874">
                  <c:v>8</c:v>
                </c:pt>
                <c:pt idx="11875">
                  <c:v>8</c:v>
                </c:pt>
                <c:pt idx="11876">
                  <c:v>8</c:v>
                </c:pt>
                <c:pt idx="11877">
                  <c:v>8</c:v>
                </c:pt>
                <c:pt idx="11878">
                  <c:v>8</c:v>
                </c:pt>
                <c:pt idx="11879">
                  <c:v>8</c:v>
                </c:pt>
                <c:pt idx="11880">
                  <c:v>8</c:v>
                </c:pt>
                <c:pt idx="11881">
                  <c:v>6</c:v>
                </c:pt>
                <c:pt idx="11882">
                  <c:v>6</c:v>
                </c:pt>
                <c:pt idx="11883">
                  <c:v>6</c:v>
                </c:pt>
                <c:pt idx="11884">
                  <c:v>6</c:v>
                </c:pt>
                <c:pt idx="11885">
                  <c:v>6</c:v>
                </c:pt>
                <c:pt idx="11886">
                  <c:v>6</c:v>
                </c:pt>
                <c:pt idx="11887">
                  <c:v>6</c:v>
                </c:pt>
                <c:pt idx="11888">
                  <c:v>6</c:v>
                </c:pt>
                <c:pt idx="11889">
                  <c:v>6</c:v>
                </c:pt>
                <c:pt idx="11890">
                  <c:v>6</c:v>
                </c:pt>
                <c:pt idx="11891">
                  <c:v>6</c:v>
                </c:pt>
                <c:pt idx="11892">
                  <c:v>6</c:v>
                </c:pt>
                <c:pt idx="11893">
                  <c:v>6</c:v>
                </c:pt>
                <c:pt idx="11894">
                  <c:v>4</c:v>
                </c:pt>
                <c:pt idx="11895">
                  <c:v>6</c:v>
                </c:pt>
                <c:pt idx="11896">
                  <c:v>6</c:v>
                </c:pt>
                <c:pt idx="11897">
                  <c:v>4</c:v>
                </c:pt>
                <c:pt idx="11898">
                  <c:v>6</c:v>
                </c:pt>
                <c:pt idx="11899">
                  <c:v>6</c:v>
                </c:pt>
                <c:pt idx="11900">
                  <c:v>6</c:v>
                </c:pt>
                <c:pt idx="11901">
                  <c:v>4</c:v>
                </c:pt>
                <c:pt idx="11902">
                  <c:v>6</c:v>
                </c:pt>
                <c:pt idx="11903">
                  <c:v>8</c:v>
                </c:pt>
                <c:pt idx="11904">
                  <c:v>8</c:v>
                </c:pt>
                <c:pt idx="11905">
                  <c:v>8</c:v>
                </c:pt>
                <c:pt idx="11906">
                  <c:v>6</c:v>
                </c:pt>
                <c:pt idx="11907">
                  <c:v>6</c:v>
                </c:pt>
                <c:pt idx="11908">
                  <c:v>6</c:v>
                </c:pt>
                <c:pt idx="11909">
                  <c:v>6</c:v>
                </c:pt>
                <c:pt idx="11910">
                  <c:v>6</c:v>
                </c:pt>
                <c:pt idx="11911">
                  <c:v>6</c:v>
                </c:pt>
                <c:pt idx="11912">
                  <c:v>6</c:v>
                </c:pt>
                <c:pt idx="11913">
                  <c:v>6</c:v>
                </c:pt>
              </c:numCache>
            </c:numRef>
          </c:xVal>
          <c:yVal>
            <c:numRef>
              <c:f>Car_data11!$M$2:$M$11915</c:f>
              <c:numCache>
                <c:formatCode>General</c:formatCode>
                <c:ptCount val="11914"/>
                <c:pt idx="0">
                  <c:v>26</c:v>
                </c:pt>
                <c:pt idx="1">
                  <c:v>28</c:v>
                </c:pt>
                <c:pt idx="2">
                  <c:v>28</c:v>
                </c:pt>
                <c:pt idx="3">
                  <c:v>28</c:v>
                </c:pt>
                <c:pt idx="4">
                  <c:v>28</c:v>
                </c:pt>
                <c:pt idx="5">
                  <c:v>28</c:v>
                </c:pt>
                <c:pt idx="6">
                  <c:v>26</c:v>
                </c:pt>
                <c:pt idx="7">
                  <c:v>28</c:v>
                </c:pt>
                <c:pt idx="8">
                  <c:v>28</c:v>
                </c:pt>
                <c:pt idx="9">
                  <c:v>27</c:v>
                </c:pt>
                <c:pt idx="10">
                  <c:v>28</c:v>
                </c:pt>
                <c:pt idx="11">
                  <c:v>28</c:v>
                </c:pt>
                <c:pt idx="12">
                  <c:v>28</c:v>
                </c:pt>
                <c:pt idx="13">
                  <c:v>28</c:v>
                </c:pt>
                <c:pt idx="14">
                  <c:v>28</c:v>
                </c:pt>
                <c:pt idx="15">
                  <c:v>25</c:v>
                </c:pt>
                <c:pt idx="16">
                  <c:v>28</c:v>
                </c:pt>
                <c:pt idx="17">
                  <c:v>24</c:v>
                </c:pt>
                <c:pt idx="18">
                  <c:v>24</c:v>
                </c:pt>
                <c:pt idx="19">
                  <c:v>20</c:v>
                </c:pt>
                <c:pt idx="20">
                  <c:v>24</c:v>
                </c:pt>
                <c:pt idx="21">
                  <c:v>21</c:v>
                </c:pt>
                <c:pt idx="22">
                  <c:v>24</c:v>
                </c:pt>
                <c:pt idx="23">
                  <c:v>20</c:v>
                </c:pt>
                <c:pt idx="24">
                  <c:v>24</c:v>
                </c:pt>
                <c:pt idx="25">
                  <c:v>24</c:v>
                </c:pt>
                <c:pt idx="26">
                  <c:v>21</c:v>
                </c:pt>
                <c:pt idx="27">
                  <c:v>21</c:v>
                </c:pt>
                <c:pt idx="28">
                  <c:v>22</c:v>
                </c:pt>
                <c:pt idx="29">
                  <c:v>22</c:v>
                </c:pt>
                <c:pt idx="30">
                  <c:v>22</c:v>
                </c:pt>
                <c:pt idx="31">
                  <c:v>21</c:v>
                </c:pt>
                <c:pt idx="32">
                  <c:v>35</c:v>
                </c:pt>
                <c:pt idx="33">
                  <c:v>35</c:v>
                </c:pt>
                <c:pt idx="34">
                  <c:v>35</c:v>
                </c:pt>
                <c:pt idx="35">
                  <c:v>26</c:v>
                </c:pt>
                <c:pt idx="36">
                  <c:v>25</c:v>
                </c:pt>
                <c:pt idx="37">
                  <c:v>25</c:v>
                </c:pt>
                <c:pt idx="38">
                  <c:v>26</c:v>
                </c:pt>
                <c:pt idx="39">
                  <c:v>26</c:v>
                </c:pt>
                <c:pt idx="40">
                  <c:v>25</c:v>
                </c:pt>
                <c:pt idx="41">
                  <c:v>35</c:v>
                </c:pt>
                <c:pt idx="42">
                  <c:v>34</c:v>
                </c:pt>
                <c:pt idx="43">
                  <c:v>31</c:v>
                </c:pt>
                <c:pt idx="44">
                  <c:v>35</c:v>
                </c:pt>
                <c:pt idx="45">
                  <c:v>34</c:v>
                </c:pt>
                <c:pt idx="46">
                  <c:v>31</c:v>
                </c:pt>
                <c:pt idx="47">
                  <c:v>34</c:v>
                </c:pt>
                <c:pt idx="48">
                  <c:v>30</c:v>
                </c:pt>
                <c:pt idx="49">
                  <c:v>30</c:v>
                </c:pt>
                <c:pt idx="50">
                  <c:v>31</c:v>
                </c:pt>
                <c:pt idx="51">
                  <c:v>32</c:v>
                </c:pt>
                <c:pt idx="52">
                  <c:v>32</c:v>
                </c:pt>
                <c:pt idx="53">
                  <c:v>32</c:v>
                </c:pt>
                <c:pt idx="54">
                  <c:v>34</c:v>
                </c:pt>
                <c:pt idx="55">
                  <c:v>35</c:v>
                </c:pt>
                <c:pt idx="56">
                  <c:v>33</c:v>
                </c:pt>
                <c:pt idx="57">
                  <c:v>33</c:v>
                </c:pt>
                <c:pt idx="58">
                  <c:v>20</c:v>
                </c:pt>
                <c:pt idx="59">
                  <c:v>22</c:v>
                </c:pt>
                <c:pt idx="60">
                  <c:v>23</c:v>
                </c:pt>
                <c:pt idx="61">
                  <c:v>22</c:v>
                </c:pt>
                <c:pt idx="62">
                  <c:v>22</c:v>
                </c:pt>
                <c:pt idx="63">
                  <c:v>20</c:v>
                </c:pt>
                <c:pt idx="64">
                  <c:v>36</c:v>
                </c:pt>
                <c:pt idx="65">
                  <c:v>36</c:v>
                </c:pt>
                <c:pt idx="66">
                  <c:v>29</c:v>
                </c:pt>
                <c:pt idx="67">
                  <c:v>36</c:v>
                </c:pt>
                <c:pt idx="68">
                  <c:v>36</c:v>
                </c:pt>
                <c:pt idx="69">
                  <c:v>29</c:v>
                </c:pt>
                <c:pt idx="70">
                  <c:v>36</c:v>
                </c:pt>
                <c:pt idx="71">
                  <c:v>36</c:v>
                </c:pt>
                <c:pt idx="72">
                  <c:v>29</c:v>
                </c:pt>
                <c:pt idx="73">
                  <c:v>29</c:v>
                </c:pt>
                <c:pt idx="74">
                  <c:v>36</c:v>
                </c:pt>
                <c:pt idx="75">
                  <c:v>36</c:v>
                </c:pt>
                <c:pt idx="76">
                  <c:v>36</c:v>
                </c:pt>
                <c:pt idx="77">
                  <c:v>36</c:v>
                </c:pt>
                <c:pt idx="78">
                  <c:v>28</c:v>
                </c:pt>
                <c:pt idx="79">
                  <c:v>28</c:v>
                </c:pt>
                <c:pt idx="80">
                  <c:v>36</c:v>
                </c:pt>
                <c:pt idx="81">
                  <c:v>36</c:v>
                </c:pt>
                <c:pt idx="82">
                  <c:v>36</c:v>
                </c:pt>
                <c:pt idx="83">
                  <c:v>28</c:v>
                </c:pt>
                <c:pt idx="84">
                  <c:v>36</c:v>
                </c:pt>
                <c:pt idx="85">
                  <c:v>36</c:v>
                </c:pt>
                <c:pt idx="86">
                  <c:v>36</c:v>
                </c:pt>
                <c:pt idx="87">
                  <c:v>36</c:v>
                </c:pt>
                <c:pt idx="88">
                  <c:v>36</c:v>
                </c:pt>
                <c:pt idx="89">
                  <c:v>29</c:v>
                </c:pt>
                <c:pt idx="90">
                  <c:v>29</c:v>
                </c:pt>
                <c:pt idx="91">
                  <c:v>35</c:v>
                </c:pt>
                <c:pt idx="92">
                  <c:v>35</c:v>
                </c:pt>
                <c:pt idx="93">
                  <c:v>35</c:v>
                </c:pt>
                <c:pt idx="94">
                  <c:v>35</c:v>
                </c:pt>
                <c:pt idx="95">
                  <c:v>28</c:v>
                </c:pt>
                <c:pt idx="96">
                  <c:v>26</c:v>
                </c:pt>
                <c:pt idx="97">
                  <c:v>26</c:v>
                </c:pt>
                <c:pt idx="98">
                  <c:v>26</c:v>
                </c:pt>
                <c:pt idx="99">
                  <c:v>26</c:v>
                </c:pt>
                <c:pt idx="100">
                  <c:v>26</c:v>
                </c:pt>
                <c:pt idx="101">
                  <c:v>25</c:v>
                </c:pt>
                <c:pt idx="102">
                  <c:v>25</c:v>
                </c:pt>
                <c:pt idx="103">
                  <c:v>25</c:v>
                </c:pt>
                <c:pt idx="104">
                  <c:v>26</c:v>
                </c:pt>
                <c:pt idx="105">
                  <c:v>23</c:v>
                </c:pt>
                <c:pt idx="106">
                  <c:v>26</c:v>
                </c:pt>
                <c:pt idx="107">
                  <c:v>26</c:v>
                </c:pt>
                <c:pt idx="108">
                  <c:v>26</c:v>
                </c:pt>
                <c:pt idx="109">
                  <c:v>26</c:v>
                </c:pt>
                <c:pt idx="110">
                  <c:v>26</c:v>
                </c:pt>
                <c:pt idx="111">
                  <c:v>25</c:v>
                </c:pt>
                <c:pt idx="112">
                  <c:v>35</c:v>
                </c:pt>
                <c:pt idx="113">
                  <c:v>35</c:v>
                </c:pt>
                <c:pt idx="114">
                  <c:v>34</c:v>
                </c:pt>
                <c:pt idx="115">
                  <c:v>34</c:v>
                </c:pt>
                <c:pt idx="116">
                  <c:v>34</c:v>
                </c:pt>
                <c:pt idx="117">
                  <c:v>34</c:v>
                </c:pt>
                <c:pt idx="118">
                  <c:v>35</c:v>
                </c:pt>
                <c:pt idx="119">
                  <c:v>35</c:v>
                </c:pt>
                <c:pt idx="120">
                  <c:v>34</c:v>
                </c:pt>
                <c:pt idx="121">
                  <c:v>34</c:v>
                </c:pt>
                <c:pt idx="122">
                  <c:v>35</c:v>
                </c:pt>
                <c:pt idx="123">
                  <c:v>35</c:v>
                </c:pt>
                <c:pt idx="124">
                  <c:v>30</c:v>
                </c:pt>
                <c:pt idx="125">
                  <c:v>33</c:v>
                </c:pt>
                <c:pt idx="126">
                  <c:v>33</c:v>
                </c:pt>
                <c:pt idx="127">
                  <c:v>34</c:v>
                </c:pt>
                <c:pt idx="128">
                  <c:v>30</c:v>
                </c:pt>
                <c:pt idx="129">
                  <c:v>30</c:v>
                </c:pt>
                <c:pt idx="130">
                  <c:v>33</c:v>
                </c:pt>
                <c:pt idx="131">
                  <c:v>33</c:v>
                </c:pt>
                <c:pt idx="132">
                  <c:v>33</c:v>
                </c:pt>
                <c:pt idx="133">
                  <c:v>35</c:v>
                </c:pt>
                <c:pt idx="134">
                  <c:v>32</c:v>
                </c:pt>
                <c:pt idx="135">
                  <c:v>45</c:v>
                </c:pt>
                <c:pt idx="136">
                  <c:v>33</c:v>
                </c:pt>
                <c:pt idx="137">
                  <c:v>33</c:v>
                </c:pt>
                <c:pt idx="138">
                  <c:v>35</c:v>
                </c:pt>
                <c:pt idx="139">
                  <c:v>30</c:v>
                </c:pt>
                <c:pt idx="140">
                  <c:v>43</c:v>
                </c:pt>
                <c:pt idx="141">
                  <c:v>35</c:v>
                </c:pt>
                <c:pt idx="142">
                  <c:v>43</c:v>
                </c:pt>
                <c:pt idx="143">
                  <c:v>36</c:v>
                </c:pt>
                <c:pt idx="144">
                  <c:v>40</c:v>
                </c:pt>
                <c:pt idx="145">
                  <c:v>33</c:v>
                </c:pt>
                <c:pt idx="146">
                  <c:v>42</c:v>
                </c:pt>
                <c:pt idx="147">
                  <c:v>34</c:v>
                </c:pt>
                <c:pt idx="148">
                  <c:v>34</c:v>
                </c:pt>
                <c:pt idx="149">
                  <c:v>34</c:v>
                </c:pt>
                <c:pt idx="150">
                  <c:v>34</c:v>
                </c:pt>
                <c:pt idx="151">
                  <c:v>36</c:v>
                </c:pt>
                <c:pt idx="152">
                  <c:v>35</c:v>
                </c:pt>
                <c:pt idx="153">
                  <c:v>40</c:v>
                </c:pt>
                <c:pt idx="154">
                  <c:v>33</c:v>
                </c:pt>
                <c:pt idx="155">
                  <c:v>34</c:v>
                </c:pt>
                <c:pt idx="156">
                  <c:v>34</c:v>
                </c:pt>
                <c:pt idx="157">
                  <c:v>35</c:v>
                </c:pt>
                <c:pt idx="158">
                  <c:v>33</c:v>
                </c:pt>
                <c:pt idx="159">
                  <c:v>40</c:v>
                </c:pt>
                <c:pt idx="160">
                  <c:v>33</c:v>
                </c:pt>
                <c:pt idx="161">
                  <c:v>42</c:v>
                </c:pt>
                <c:pt idx="162">
                  <c:v>31</c:v>
                </c:pt>
                <c:pt idx="163">
                  <c:v>32</c:v>
                </c:pt>
                <c:pt idx="164">
                  <c:v>40</c:v>
                </c:pt>
                <c:pt idx="165">
                  <c:v>19</c:v>
                </c:pt>
                <c:pt idx="166">
                  <c:v>20</c:v>
                </c:pt>
                <c:pt idx="167">
                  <c:v>22</c:v>
                </c:pt>
                <c:pt idx="168">
                  <c:v>20</c:v>
                </c:pt>
                <c:pt idx="169">
                  <c:v>18</c:v>
                </c:pt>
                <c:pt idx="170">
                  <c:v>22</c:v>
                </c:pt>
                <c:pt idx="171">
                  <c:v>19</c:v>
                </c:pt>
                <c:pt idx="172">
                  <c:v>21</c:v>
                </c:pt>
                <c:pt idx="173">
                  <c:v>22</c:v>
                </c:pt>
                <c:pt idx="174">
                  <c:v>30</c:v>
                </c:pt>
                <c:pt idx="175">
                  <c:v>29</c:v>
                </c:pt>
                <c:pt idx="176">
                  <c:v>17</c:v>
                </c:pt>
                <c:pt idx="177">
                  <c:v>21</c:v>
                </c:pt>
                <c:pt idx="178">
                  <c:v>19</c:v>
                </c:pt>
                <c:pt idx="179">
                  <c:v>20</c:v>
                </c:pt>
                <c:pt idx="180">
                  <c:v>21</c:v>
                </c:pt>
                <c:pt idx="181">
                  <c:v>22</c:v>
                </c:pt>
                <c:pt idx="182">
                  <c:v>22</c:v>
                </c:pt>
                <c:pt idx="183">
                  <c:v>18</c:v>
                </c:pt>
                <c:pt idx="184">
                  <c:v>23</c:v>
                </c:pt>
                <c:pt idx="185">
                  <c:v>19</c:v>
                </c:pt>
                <c:pt idx="186">
                  <c:v>22</c:v>
                </c:pt>
                <c:pt idx="187">
                  <c:v>30</c:v>
                </c:pt>
                <c:pt idx="188">
                  <c:v>21</c:v>
                </c:pt>
                <c:pt idx="189">
                  <c:v>22</c:v>
                </c:pt>
                <c:pt idx="190">
                  <c:v>22</c:v>
                </c:pt>
                <c:pt idx="191">
                  <c:v>19</c:v>
                </c:pt>
                <c:pt idx="192">
                  <c:v>23</c:v>
                </c:pt>
                <c:pt idx="193">
                  <c:v>18</c:v>
                </c:pt>
                <c:pt idx="194">
                  <c:v>23</c:v>
                </c:pt>
                <c:pt idx="195">
                  <c:v>22</c:v>
                </c:pt>
                <c:pt idx="196">
                  <c:v>22</c:v>
                </c:pt>
                <c:pt idx="197">
                  <c:v>22</c:v>
                </c:pt>
                <c:pt idx="198">
                  <c:v>22</c:v>
                </c:pt>
                <c:pt idx="199">
                  <c:v>23</c:v>
                </c:pt>
                <c:pt idx="200">
                  <c:v>23</c:v>
                </c:pt>
                <c:pt idx="201">
                  <c:v>22</c:v>
                </c:pt>
                <c:pt idx="202">
                  <c:v>22</c:v>
                </c:pt>
                <c:pt idx="203">
                  <c:v>27</c:v>
                </c:pt>
                <c:pt idx="204">
                  <c:v>31</c:v>
                </c:pt>
                <c:pt idx="205">
                  <c:v>31</c:v>
                </c:pt>
                <c:pt idx="206">
                  <c:v>27</c:v>
                </c:pt>
                <c:pt idx="207">
                  <c:v>31</c:v>
                </c:pt>
                <c:pt idx="208">
                  <c:v>31</c:v>
                </c:pt>
                <c:pt idx="209">
                  <c:v>27</c:v>
                </c:pt>
                <c:pt idx="210">
                  <c:v>27</c:v>
                </c:pt>
                <c:pt idx="211">
                  <c:v>27</c:v>
                </c:pt>
                <c:pt idx="212">
                  <c:v>31</c:v>
                </c:pt>
                <c:pt idx="213">
                  <c:v>27</c:v>
                </c:pt>
                <c:pt idx="214">
                  <c:v>31</c:v>
                </c:pt>
                <c:pt idx="215">
                  <c:v>27</c:v>
                </c:pt>
                <c:pt idx="216">
                  <c:v>27</c:v>
                </c:pt>
                <c:pt idx="217">
                  <c:v>31</c:v>
                </c:pt>
                <c:pt idx="218">
                  <c:v>31</c:v>
                </c:pt>
                <c:pt idx="219">
                  <c:v>31</c:v>
                </c:pt>
                <c:pt idx="220">
                  <c:v>31</c:v>
                </c:pt>
                <c:pt idx="221">
                  <c:v>27</c:v>
                </c:pt>
                <c:pt idx="222">
                  <c:v>27</c:v>
                </c:pt>
                <c:pt idx="223">
                  <c:v>27</c:v>
                </c:pt>
                <c:pt idx="224">
                  <c:v>27</c:v>
                </c:pt>
                <c:pt idx="225">
                  <c:v>27</c:v>
                </c:pt>
                <c:pt idx="226">
                  <c:v>30</c:v>
                </c:pt>
                <c:pt idx="227">
                  <c:v>30</c:v>
                </c:pt>
                <c:pt idx="228">
                  <c:v>27</c:v>
                </c:pt>
                <c:pt idx="229">
                  <c:v>30</c:v>
                </c:pt>
                <c:pt idx="230">
                  <c:v>30</c:v>
                </c:pt>
                <c:pt idx="231">
                  <c:v>27</c:v>
                </c:pt>
                <c:pt idx="232">
                  <c:v>30</c:v>
                </c:pt>
                <c:pt idx="233">
                  <c:v>24</c:v>
                </c:pt>
                <c:pt idx="234">
                  <c:v>24</c:v>
                </c:pt>
                <c:pt idx="235">
                  <c:v>25</c:v>
                </c:pt>
                <c:pt idx="236">
                  <c:v>25</c:v>
                </c:pt>
                <c:pt idx="237">
                  <c:v>25</c:v>
                </c:pt>
                <c:pt idx="238">
                  <c:v>25</c:v>
                </c:pt>
                <c:pt idx="239">
                  <c:v>22</c:v>
                </c:pt>
                <c:pt idx="240">
                  <c:v>22</c:v>
                </c:pt>
                <c:pt idx="241">
                  <c:v>22</c:v>
                </c:pt>
                <c:pt idx="242">
                  <c:v>22</c:v>
                </c:pt>
                <c:pt idx="243">
                  <c:v>22</c:v>
                </c:pt>
                <c:pt idx="244">
                  <c:v>22</c:v>
                </c:pt>
                <c:pt idx="245">
                  <c:v>22</c:v>
                </c:pt>
                <c:pt idx="246">
                  <c:v>22</c:v>
                </c:pt>
                <c:pt idx="247">
                  <c:v>22</c:v>
                </c:pt>
                <c:pt idx="248">
                  <c:v>22</c:v>
                </c:pt>
                <c:pt idx="249">
                  <c:v>22</c:v>
                </c:pt>
                <c:pt idx="250">
                  <c:v>22</c:v>
                </c:pt>
                <c:pt idx="251">
                  <c:v>33</c:v>
                </c:pt>
                <c:pt idx="252">
                  <c:v>33</c:v>
                </c:pt>
                <c:pt idx="253">
                  <c:v>33</c:v>
                </c:pt>
                <c:pt idx="254">
                  <c:v>32</c:v>
                </c:pt>
                <c:pt idx="255">
                  <c:v>33</c:v>
                </c:pt>
                <c:pt idx="256">
                  <c:v>23</c:v>
                </c:pt>
                <c:pt idx="257">
                  <c:v>23</c:v>
                </c:pt>
                <c:pt idx="258">
                  <c:v>23</c:v>
                </c:pt>
                <c:pt idx="259">
                  <c:v>23</c:v>
                </c:pt>
                <c:pt idx="260">
                  <c:v>23</c:v>
                </c:pt>
                <c:pt idx="261">
                  <c:v>23</c:v>
                </c:pt>
                <c:pt idx="262">
                  <c:v>24</c:v>
                </c:pt>
                <c:pt idx="263">
                  <c:v>24</c:v>
                </c:pt>
                <c:pt idx="264">
                  <c:v>25</c:v>
                </c:pt>
                <c:pt idx="265">
                  <c:v>25</c:v>
                </c:pt>
                <c:pt idx="266">
                  <c:v>24</c:v>
                </c:pt>
                <c:pt idx="267">
                  <c:v>24</c:v>
                </c:pt>
                <c:pt idx="268">
                  <c:v>25</c:v>
                </c:pt>
                <c:pt idx="269">
                  <c:v>24</c:v>
                </c:pt>
                <c:pt idx="270">
                  <c:v>24</c:v>
                </c:pt>
                <c:pt idx="271">
                  <c:v>25</c:v>
                </c:pt>
                <c:pt idx="272">
                  <c:v>25</c:v>
                </c:pt>
                <c:pt idx="273">
                  <c:v>23</c:v>
                </c:pt>
                <c:pt idx="274">
                  <c:v>24</c:v>
                </c:pt>
                <c:pt idx="275">
                  <c:v>24</c:v>
                </c:pt>
                <c:pt idx="276">
                  <c:v>23</c:v>
                </c:pt>
                <c:pt idx="277">
                  <c:v>24</c:v>
                </c:pt>
                <c:pt idx="278">
                  <c:v>23</c:v>
                </c:pt>
                <c:pt idx="279">
                  <c:v>24</c:v>
                </c:pt>
                <c:pt idx="280">
                  <c:v>25</c:v>
                </c:pt>
                <c:pt idx="281">
                  <c:v>24</c:v>
                </c:pt>
                <c:pt idx="282">
                  <c:v>25</c:v>
                </c:pt>
                <c:pt idx="283">
                  <c:v>25</c:v>
                </c:pt>
                <c:pt idx="284">
                  <c:v>25</c:v>
                </c:pt>
                <c:pt idx="285">
                  <c:v>24</c:v>
                </c:pt>
                <c:pt idx="286">
                  <c:v>25</c:v>
                </c:pt>
                <c:pt idx="287">
                  <c:v>23</c:v>
                </c:pt>
                <c:pt idx="288">
                  <c:v>24</c:v>
                </c:pt>
                <c:pt idx="289">
                  <c:v>24</c:v>
                </c:pt>
                <c:pt idx="290">
                  <c:v>23</c:v>
                </c:pt>
                <c:pt idx="291">
                  <c:v>23</c:v>
                </c:pt>
                <c:pt idx="292">
                  <c:v>24</c:v>
                </c:pt>
                <c:pt idx="293">
                  <c:v>23</c:v>
                </c:pt>
                <c:pt idx="294">
                  <c:v>15</c:v>
                </c:pt>
                <c:pt idx="295">
                  <c:v>15</c:v>
                </c:pt>
                <c:pt idx="296">
                  <c:v>15</c:v>
                </c:pt>
                <c:pt idx="297">
                  <c:v>15</c:v>
                </c:pt>
                <c:pt idx="298">
                  <c:v>15</c:v>
                </c:pt>
                <c:pt idx="299">
                  <c:v>15</c:v>
                </c:pt>
                <c:pt idx="300">
                  <c:v>15</c:v>
                </c:pt>
                <c:pt idx="301">
                  <c:v>15</c:v>
                </c:pt>
                <c:pt idx="302">
                  <c:v>15</c:v>
                </c:pt>
                <c:pt idx="303">
                  <c:v>15</c:v>
                </c:pt>
                <c:pt idx="304">
                  <c:v>15</c:v>
                </c:pt>
                <c:pt idx="305">
                  <c:v>15</c:v>
                </c:pt>
                <c:pt idx="306">
                  <c:v>15</c:v>
                </c:pt>
                <c:pt idx="307">
                  <c:v>26</c:v>
                </c:pt>
                <c:pt idx="308">
                  <c:v>24</c:v>
                </c:pt>
                <c:pt idx="309">
                  <c:v>26</c:v>
                </c:pt>
                <c:pt idx="310">
                  <c:v>25</c:v>
                </c:pt>
                <c:pt idx="311">
                  <c:v>26</c:v>
                </c:pt>
                <c:pt idx="312">
                  <c:v>26</c:v>
                </c:pt>
                <c:pt idx="313">
                  <c:v>26</c:v>
                </c:pt>
                <c:pt idx="314">
                  <c:v>25</c:v>
                </c:pt>
                <c:pt idx="315">
                  <c:v>26</c:v>
                </c:pt>
                <c:pt idx="316">
                  <c:v>26</c:v>
                </c:pt>
                <c:pt idx="317">
                  <c:v>25</c:v>
                </c:pt>
                <c:pt idx="318">
                  <c:v>24</c:v>
                </c:pt>
                <c:pt idx="319">
                  <c:v>26</c:v>
                </c:pt>
                <c:pt idx="320">
                  <c:v>26</c:v>
                </c:pt>
                <c:pt idx="321">
                  <c:v>26</c:v>
                </c:pt>
                <c:pt idx="322">
                  <c:v>26</c:v>
                </c:pt>
                <c:pt idx="323">
                  <c:v>26</c:v>
                </c:pt>
                <c:pt idx="324">
                  <c:v>25</c:v>
                </c:pt>
                <c:pt idx="325">
                  <c:v>24</c:v>
                </c:pt>
                <c:pt idx="326">
                  <c:v>26</c:v>
                </c:pt>
                <c:pt idx="327">
                  <c:v>26</c:v>
                </c:pt>
                <c:pt idx="328">
                  <c:v>26</c:v>
                </c:pt>
                <c:pt idx="329">
                  <c:v>26</c:v>
                </c:pt>
                <c:pt idx="330">
                  <c:v>26</c:v>
                </c:pt>
                <c:pt idx="331">
                  <c:v>24</c:v>
                </c:pt>
                <c:pt idx="332">
                  <c:v>26</c:v>
                </c:pt>
                <c:pt idx="333">
                  <c:v>26</c:v>
                </c:pt>
                <c:pt idx="334">
                  <c:v>25</c:v>
                </c:pt>
                <c:pt idx="335">
                  <c:v>26</c:v>
                </c:pt>
                <c:pt idx="336">
                  <c:v>25</c:v>
                </c:pt>
                <c:pt idx="337">
                  <c:v>26</c:v>
                </c:pt>
                <c:pt idx="338">
                  <c:v>26</c:v>
                </c:pt>
                <c:pt idx="339">
                  <c:v>26</c:v>
                </c:pt>
                <c:pt idx="340">
                  <c:v>26</c:v>
                </c:pt>
                <c:pt idx="341">
                  <c:v>26</c:v>
                </c:pt>
                <c:pt idx="342">
                  <c:v>26</c:v>
                </c:pt>
                <c:pt idx="343">
                  <c:v>26</c:v>
                </c:pt>
                <c:pt idx="344">
                  <c:v>26</c:v>
                </c:pt>
                <c:pt idx="345">
                  <c:v>26</c:v>
                </c:pt>
                <c:pt idx="346">
                  <c:v>26</c:v>
                </c:pt>
                <c:pt idx="347">
                  <c:v>24</c:v>
                </c:pt>
                <c:pt idx="348">
                  <c:v>26</c:v>
                </c:pt>
                <c:pt idx="349">
                  <c:v>24</c:v>
                </c:pt>
                <c:pt idx="350">
                  <c:v>26</c:v>
                </c:pt>
                <c:pt idx="351">
                  <c:v>25</c:v>
                </c:pt>
                <c:pt idx="352">
                  <c:v>25</c:v>
                </c:pt>
                <c:pt idx="353">
                  <c:v>26</c:v>
                </c:pt>
                <c:pt idx="354">
                  <c:v>25</c:v>
                </c:pt>
                <c:pt idx="355">
                  <c:v>26</c:v>
                </c:pt>
                <c:pt idx="356">
                  <c:v>26</c:v>
                </c:pt>
                <c:pt idx="357">
                  <c:v>26</c:v>
                </c:pt>
                <c:pt idx="358">
                  <c:v>37</c:v>
                </c:pt>
                <c:pt idx="359">
                  <c:v>39</c:v>
                </c:pt>
                <c:pt idx="360">
                  <c:v>41</c:v>
                </c:pt>
                <c:pt idx="361">
                  <c:v>41</c:v>
                </c:pt>
                <c:pt idx="362">
                  <c:v>41</c:v>
                </c:pt>
                <c:pt idx="363">
                  <c:v>37</c:v>
                </c:pt>
                <c:pt idx="364">
                  <c:v>37</c:v>
                </c:pt>
                <c:pt idx="365">
                  <c:v>39</c:v>
                </c:pt>
                <c:pt idx="366">
                  <c:v>35</c:v>
                </c:pt>
                <c:pt idx="367">
                  <c:v>40</c:v>
                </c:pt>
                <c:pt idx="368">
                  <c:v>41</c:v>
                </c:pt>
                <c:pt idx="369">
                  <c:v>40</c:v>
                </c:pt>
                <c:pt idx="370">
                  <c:v>40</c:v>
                </c:pt>
                <c:pt idx="371">
                  <c:v>40</c:v>
                </c:pt>
                <c:pt idx="372">
                  <c:v>40</c:v>
                </c:pt>
                <c:pt idx="373">
                  <c:v>41</c:v>
                </c:pt>
                <c:pt idx="374">
                  <c:v>35</c:v>
                </c:pt>
                <c:pt idx="375">
                  <c:v>41</c:v>
                </c:pt>
                <c:pt idx="376">
                  <c:v>40</c:v>
                </c:pt>
                <c:pt idx="377">
                  <c:v>37</c:v>
                </c:pt>
                <c:pt idx="378">
                  <c:v>41</c:v>
                </c:pt>
                <c:pt idx="379">
                  <c:v>41</c:v>
                </c:pt>
                <c:pt idx="380">
                  <c:v>41</c:v>
                </c:pt>
                <c:pt idx="381">
                  <c:v>41</c:v>
                </c:pt>
                <c:pt idx="382">
                  <c:v>37</c:v>
                </c:pt>
                <c:pt idx="383">
                  <c:v>40</c:v>
                </c:pt>
                <c:pt idx="384">
                  <c:v>40</c:v>
                </c:pt>
                <c:pt idx="385">
                  <c:v>41</c:v>
                </c:pt>
                <c:pt idx="386">
                  <c:v>40</c:v>
                </c:pt>
                <c:pt idx="387">
                  <c:v>41</c:v>
                </c:pt>
                <c:pt idx="388">
                  <c:v>37</c:v>
                </c:pt>
                <c:pt idx="389">
                  <c:v>37</c:v>
                </c:pt>
                <c:pt idx="390">
                  <c:v>41</c:v>
                </c:pt>
                <c:pt idx="391">
                  <c:v>40</c:v>
                </c:pt>
                <c:pt idx="392">
                  <c:v>40</c:v>
                </c:pt>
                <c:pt idx="393">
                  <c:v>40</c:v>
                </c:pt>
                <c:pt idx="394">
                  <c:v>39</c:v>
                </c:pt>
                <c:pt idx="395">
                  <c:v>41</c:v>
                </c:pt>
                <c:pt idx="396">
                  <c:v>35</c:v>
                </c:pt>
                <c:pt idx="397">
                  <c:v>39</c:v>
                </c:pt>
                <c:pt idx="398">
                  <c:v>37</c:v>
                </c:pt>
                <c:pt idx="399">
                  <c:v>37</c:v>
                </c:pt>
                <c:pt idx="400">
                  <c:v>34</c:v>
                </c:pt>
                <c:pt idx="401">
                  <c:v>36</c:v>
                </c:pt>
                <c:pt idx="402">
                  <c:v>37</c:v>
                </c:pt>
                <c:pt idx="403">
                  <c:v>35</c:v>
                </c:pt>
                <c:pt idx="404">
                  <c:v>33</c:v>
                </c:pt>
                <c:pt idx="405">
                  <c:v>37</c:v>
                </c:pt>
                <c:pt idx="406">
                  <c:v>35</c:v>
                </c:pt>
                <c:pt idx="407">
                  <c:v>37</c:v>
                </c:pt>
                <c:pt idx="408">
                  <c:v>37</c:v>
                </c:pt>
                <c:pt idx="409">
                  <c:v>33</c:v>
                </c:pt>
                <c:pt idx="410">
                  <c:v>37</c:v>
                </c:pt>
                <c:pt idx="411">
                  <c:v>33</c:v>
                </c:pt>
                <c:pt idx="412">
                  <c:v>34</c:v>
                </c:pt>
                <c:pt idx="413">
                  <c:v>34</c:v>
                </c:pt>
                <c:pt idx="414">
                  <c:v>33</c:v>
                </c:pt>
                <c:pt idx="415">
                  <c:v>32</c:v>
                </c:pt>
                <c:pt idx="416">
                  <c:v>31</c:v>
                </c:pt>
                <c:pt idx="417">
                  <c:v>34</c:v>
                </c:pt>
                <c:pt idx="418">
                  <c:v>30</c:v>
                </c:pt>
                <c:pt idx="419">
                  <c:v>31</c:v>
                </c:pt>
                <c:pt idx="420">
                  <c:v>34</c:v>
                </c:pt>
                <c:pt idx="421">
                  <c:v>32</c:v>
                </c:pt>
                <c:pt idx="422">
                  <c:v>31</c:v>
                </c:pt>
                <c:pt idx="423">
                  <c:v>33</c:v>
                </c:pt>
                <c:pt idx="424">
                  <c:v>34</c:v>
                </c:pt>
                <c:pt idx="425">
                  <c:v>29</c:v>
                </c:pt>
                <c:pt idx="426">
                  <c:v>32</c:v>
                </c:pt>
                <c:pt idx="427">
                  <c:v>33</c:v>
                </c:pt>
                <c:pt idx="428">
                  <c:v>33</c:v>
                </c:pt>
                <c:pt idx="429">
                  <c:v>34</c:v>
                </c:pt>
                <c:pt idx="430">
                  <c:v>30</c:v>
                </c:pt>
                <c:pt idx="431">
                  <c:v>33</c:v>
                </c:pt>
                <c:pt idx="432">
                  <c:v>33</c:v>
                </c:pt>
                <c:pt idx="433">
                  <c:v>35</c:v>
                </c:pt>
                <c:pt idx="434">
                  <c:v>31</c:v>
                </c:pt>
                <c:pt idx="435">
                  <c:v>34</c:v>
                </c:pt>
                <c:pt idx="436">
                  <c:v>35</c:v>
                </c:pt>
                <c:pt idx="437">
                  <c:v>33</c:v>
                </c:pt>
                <c:pt idx="438">
                  <c:v>34</c:v>
                </c:pt>
                <c:pt idx="439">
                  <c:v>34</c:v>
                </c:pt>
                <c:pt idx="440">
                  <c:v>30</c:v>
                </c:pt>
                <c:pt idx="441">
                  <c:v>35</c:v>
                </c:pt>
                <c:pt idx="442">
                  <c:v>29</c:v>
                </c:pt>
                <c:pt idx="443">
                  <c:v>34</c:v>
                </c:pt>
                <c:pt idx="444">
                  <c:v>31</c:v>
                </c:pt>
                <c:pt idx="445">
                  <c:v>31</c:v>
                </c:pt>
                <c:pt idx="446">
                  <c:v>34</c:v>
                </c:pt>
                <c:pt idx="447">
                  <c:v>32</c:v>
                </c:pt>
                <c:pt idx="448">
                  <c:v>31</c:v>
                </c:pt>
                <c:pt idx="449">
                  <c:v>33</c:v>
                </c:pt>
                <c:pt idx="450">
                  <c:v>34</c:v>
                </c:pt>
                <c:pt idx="451">
                  <c:v>30</c:v>
                </c:pt>
                <c:pt idx="452">
                  <c:v>29</c:v>
                </c:pt>
                <c:pt idx="453">
                  <c:v>32</c:v>
                </c:pt>
                <c:pt idx="454">
                  <c:v>20</c:v>
                </c:pt>
                <c:pt idx="455">
                  <c:v>16</c:v>
                </c:pt>
                <c:pt idx="456">
                  <c:v>22</c:v>
                </c:pt>
                <c:pt idx="457">
                  <c:v>17</c:v>
                </c:pt>
                <c:pt idx="458">
                  <c:v>17</c:v>
                </c:pt>
                <c:pt idx="459">
                  <c:v>17</c:v>
                </c:pt>
                <c:pt idx="460">
                  <c:v>14</c:v>
                </c:pt>
                <c:pt idx="461">
                  <c:v>15</c:v>
                </c:pt>
                <c:pt idx="462">
                  <c:v>14</c:v>
                </c:pt>
                <c:pt idx="463">
                  <c:v>15</c:v>
                </c:pt>
                <c:pt idx="464">
                  <c:v>14</c:v>
                </c:pt>
                <c:pt idx="465">
                  <c:v>15</c:v>
                </c:pt>
                <c:pt idx="466">
                  <c:v>17</c:v>
                </c:pt>
                <c:pt idx="467">
                  <c:v>17</c:v>
                </c:pt>
                <c:pt idx="468">
                  <c:v>17</c:v>
                </c:pt>
                <c:pt idx="469">
                  <c:v>17</c:v>
                </c:pt>
                <c:pt idx="470">
                  <c:v>17</c:v>
                </c:pt>
                <c:pt idx="471">
                  <c:v>17</c:v>
                </c:pt>
                <c:pt idx="472">
                  <c:v>17</c:v>
                </c:pt>
                <c:pt idx="473">
                  <c:v>17</c:v>
                </c:pt>
                <c:pt idx="474">
                  <c:v>34</c:v>
                </c:pt>
                <c:pt idx="475">
                  <c:v>34</c:v>
                </c:pt>
                <c:pt idx="476">
                  <c:v>34</c:v>
                </c:pt>
                <c:pt idx="477">
                  <c:v>34</c:v>
                </c:pt>
                <c:pt idx="478">
                  <c:v>34</c:v>
                </c:pt>
                <c:pt idx="479">
                  <c:v>23</c:v>
                </c:pt>
                <c:pt idx="480">
                  <c:v>23</c:v>
                </c:pt>
                <c:pt idx="481">
                  <c:v>22</c:v>
                </c:pt>
                <c:pt idx="482">
                  <c:v>22</c:v>
                </c:pt>
                <c:pt idx="483">
                  <c:v>22</c:v>
                </c:pt>
                <c:pt idx="484">
                  <c:v>22</c:v>
                </c:pt>
                <c:pt idx="485">
                  <c:v>23</c:v>
                </c:pt>
                <c:pt idx="486">
                  <c:v>22</c:v>
                </c:pt>
                <c:pt idx="487">
                  <c:v>21</c:v>
                </c:pt>
                <c:pt idx="488">
                  <c:v>21</c:v>
                </c:pt>
                <c:pt idx="489">
                  <c:v>21</c:v>
                </c:pt>
                <c:pt idx="490">
                  <c:v>22</c:v>
                </c:pt>
                <c:pt idx="491">
                  <c:v>22</c:v>
                </c:pt>
                <c:pt idx="492">
                  <c:v>21</c:v>
                </c:pt>
                <c:pt idx="493">
                  <c:v>22</c:v>
                </c:pt>
                <c:pt idx="494">
                  <c:v>21</c:v>
                </c:pt>
                <c:pt idx="495">
                  <c:v>21</c:v>
                </c:pt>
                <c:pt idx="496">
                  <c:v>22</c:v>
                </c:pt>
                <c:pt idx="497">
                  <c:v>21</c:v>
                </c:pt>
                <c:pt idx="498">
                  <c:v>21</c:v>
                </c:pt>
                <c:pt idx="499">
                  <c:v>21</c:v>
                </c:pt>
                <c:pt idx="500">
                  <c:v>22</c:v>
                </c:pt>
                <c:pt idx="501">
                  <c:v>21</c:v>
                </c:pt>
                <c:pt idx="502">
                  <c:v>21</c:v>
                </c:pt>
                <c:pt idx="503">
                  <c:v>21</c:v>
                </c:pt>
                <c:pt idx="504">
                  <c:v>22</c:v>
                </c:pt>
                <c:pt idx="505">
                  <c:v>28</c:v>
                </c:pt>
                <c:pt idx="506">
                  <c:v>24</c:v>
                </c:pt>
                <c:pt idx="507">
                  <c:v>26</c:v>
                </c:pt>
                <c:pt idx="508">
                  <c:v>25</c:v>
                </c:pt>
                <c:pt idx="509">
                  <c:v>26</c:v>
                </c:pt>
                <c:pt idx="510">
                  <c:v>24</c:v>
                </c:pt>
                <c:pt idx="511">
                  <c:v>28</c:v>
                </c:pt>
                <c:pt idx="512">
                  <c:v>26</c:v>
                </c:pt>
                <c:pt idx="513">
                  <c:v>27</c:v>
                </c:pt>
                <c:pt idx="514">
                  <c:v>24</c:v>
                </c:pt>
                <c:pt idx="515">
                  <c:v>25</c:v>
                </c:pt>
                <c:pt idx="516">
                  <c:v>29</c:v>
                </c:pt>
                <c:pt idx="517">
                  <c:v>38</c:v>
                </c:pt>
                <c:pt idx="518">
                  <c:v>33</c:v>
                </c:pt>
                <c:pt idx="519">
                  <c:v>37</c:v>
                </c:pt>
                <c:pt idx="520">
                  <c:v>25</c:v>
                </c:pt>
                <c:pt idx="521">
                  <c:v>34</c:v>
                </c:pt>
                <c:pt idx="522">
                  <c:v>31</c:v>
                </c:pt>
                <c:pt idx="523">
                  <c:v>38</c:v>
                </c:pt>
                <c:pt idx="524">
                  <c:v>29</c:v>
                </c:pt>
                <c:pt idx="525">
                  <c:v>31</c:v>
                </c:pt>
                <c:pt idx="526">
                  <c:v>34</c:v>
                </c:pt>
                <c:pt idx="527">
                  <c:v>34</c:v>
                </c:pt>
                <c:pt idx="528">
                  <c:v>25</c:v>
                </c:pt>
                <c:pt idx="529">
                  <c:v>25</c:v>
                </c:pt>
                <c:pt idx="530">
                  <c:v>37</c:v>
                </c:pt>
                <c:pt idx="531">
                  <c:v>17</c:v>
                </c:pt>
                <c:pt idx="532">
                  <c:v>15</c:v>
                </c:pt>
                <c:pt idx="533">
                  <c:v>16</c:v>
                </c:pt>
                <c:pt idx="534">
                  <c:v>17</c:v>
                </c:pt>
                <c:pt idx="535">
                  <c:v>16</c:v>
                </c:pt>
                <c:pt idx="536">
                  <c:v>18</c:v>
                </c:pt>
                <c:pt idx="537">
                  <c:v>19</c:v>
                </c:pt>
                <c:pt idx="538">
                  <c:v>16</c:v>
                </c:pt>
                <c:pt idx="539">
                  <c:v>108</c:v>
                </c:pt>
                <c:pt idx="540">
                  <c:v>103</c:v>
                </c:pt>
                <c:pt idx="541">
                  <c:v>103</c:v>
                </c:pt>
                <c:pt idx="542">
                  <c:v>34</c:v>
                </c:pt>
                <c:pt idx="543">
                  <c:v>40</c:v>
                </c:pt>
                <c:pt idx="544">
                  <c:v>34</c:v>
                </c:pt>
                <c:pt idx="545">
                  <c:v>34</c:v>
                </c:pt>
                <c:pt idx="546">
                  <c:v>34</c:v>
                </c:pt>
                <c:pt idx="547">
                  <c:v>34</c:v>
                </c:pt>
                <c:pt idx="548">
                  <c:v>40</c:v>
                </c:pt>
                <c:pt idx="549">
                  <c:v>34</c:v>
                </c:pt>
                <c:pt idx="550">
                  <c:v>40</c:v>
                </c:pt>
                <c:pt idx="551">
                  <c:v>40</c:v>
                </c:pt>
                <c:pt idx="552">
                  <c:v>40</c:v>
                </c:pt>
                <c:pt idx="553">
                  <c:v>34</c:v>
                </c:pt>
                <c:pt idx="554">
                  <c:v>40</c:v>
                </c:pt>
                <c:pt idx="555">
                  <c:v>40</c:v>
                </c:pt>
                <c:pt idx="556">
                  <c:v>40</c:v>
                </c:pt>
                <c:pt idx="557">
                  <c:v>34</c:v>
                </c:pt>
                <c:pt idx="558">
                  <c:v>40</c:v>
                </c:pt>
                <c:pt idx="559">
                  <c:v>40</c:v>
                </c:pt>
                <c:pt idx="560">
                  <c:v>40</c:v>
                </c:pt>
                <c:pt idx="561">
                  <c:v>34</c:v>
                </c:pt>
                <c:pt idx="562">
                  <c:v>40</c:v>
                </c:pt>
                <c:pt idx="563">
                  <c:v>40</c:v>
                </c:pt>
                <c:pt idx="564">
                  <c:v>33</c:v>
                </c:pt>
                <c:pt idx="565">
                  <c:v>33</c:v>
                </c:pt>
                <c:pt idx="566">
                  <c:v>33</c:v>
                </c:pt>
                <c:pt idx="567">
                  <c:v>33</c:v>
                </c:pt>
                <c:pt idx="568">
                  <c:v>33</c:v>
                </c:pt>
                <c:pt idx="569">
                  <c:v>33</c:v>
                </c:pt>
                <c:pt idx="570">
                  <c:v>33</c:v>
                </c:pt>
                <c:pt idx="571">
                  <c:v>33</c:v>
                </c:pt>
                <c:pt idx="572">
                  <c:v>30</c:v>
                </c:pt>
                <c:pt idx="573">
                  <c:v>33</c:v>
                </c:pt>
                <c:pt idx="574">
                  <c:v>33</c:v>
                </c:pt>
                <c:pt idx="575">
                  <c:v>33</c:v>
                </c:pt>
                <c:pt idx="576">
                  <c:v>33</c:v>
                </c:pt>
                <c:pt idx="577">
                  <c:v>30</c:v>
                </c:pt>
                <c:pt idx="578">
                  <c:v>33</c:v>
                </c:pt>
                <c:pt idx="579">
                  <c:v>33</c:v>
                </c:pt>
                <c:pt idx="580">
                  <c:v>30</c:v>
                </c:pt>
                <c:pt idx="581">
                  <c:v>30</c:v>
                </c:pt>
                <c:pt idx="582">
                  <c:v>30</c:v>
                </c:pt>
                <c:pt idx="583">
                  <c:v>30</c:v>
                </c:pt>
                <c:pt idx="584">
                  <c:v>31</c:v>
                </c:pt>
                <c:pt idx="585">
                  <c:v>30</c:v>
                </c:pt>
                <c:pt idx="586">
                  <c:v>31</c:v>
                </c:pt>
                <c:pt idx="587">
                  <c:v>31</c:v>
                </c:pt>
                <c:pt idx="588">
                  <c:v>30</c:v>
                </c:pt>
                <c:pt idx="589">
                  <c:v>34</c:v>
                </c:pt>
                <c:pt idx="590">
                  <c:v>31</c:v>
                </c:pt>
                <c:pt idx="591">
                  <c:v>30</c:v>
                </c:pt>
                <c:pt idx="592">
                  <c:v>29</c:v>
                </c:pt>
                <c:pt idx="593">
                  <c:v>30</c:v>
                </c:pt>
                <c:pt idx="594">
                  <c:v>29</c:v>
                </c:pt>
                <c:pt idx="595">
                  <c:v>29</c:v>
                </c:pt>
                <c:pt idx="596">
                  <c:v>30</c:v>
                </c:pt>
                <c:pt idx="597">
                  <c:v>33</c:v>
                </c:pt>
                <c:pt idx="598">
                  <c:v>12</c:v>
                </c:pt>
                <c:pt idx="599">
                  <c:v>12</c:v>
                </c:pt>
                <c:pt idx="600">
                  <c:v>16</c:v>
                </c:pt>
                <c:pt idx="601">
                  <c:v>16</c:v>
                </c:pt>
                <c:pt idx="602">
                  <c:v>16</c:v>
                </c:pt>
                <c:pt idx="603">
                  <c:v>16</c:v>
                </c:pt>
                <c:pt idx="604">
                  <c:v>23</c:v>
                </c:pt>
                <c:pt idx="605">
                  <c:v>15</c:v>
                </c:pt>
                <c:pt idx="606">
                  <c:v>16</c:v>
                </c:pt>
                <c:pt idx="607">
                  <c:v>15</c:v>
                </c:pt>
                <c:pt idx="608">
                  <c:v>16</c:v>
                </c:pt>
                <c:pt idx="609">
                  <c:v>16</c:v>
                </c:pt>
                <c:pt idx="610">
                  <c:v>15</c:v>
                </c:pt>
                <c:pt idx="611">
                  <c:v>16</c:v>
                </c:pt>
                <c:pt idx="612">
                  <c:v>16</c:v>
                </c:pt>
                <c:pt idx="613">
                  <c:v>16</c:v>
                </c:pt>
                <c:pt idx="614">
                  <c:v>16</c:v>
                </c:pt>
                <c:pt idx="615">
                  <c:v>16</c:v>
                </c:pt>
                <c:pt idx="616">
                  <c:v>16</c:v>
                </c:pt>
                <c:pt idx="617">
                  <c:v>16</c:v>
                </c:pt>
                <c:pt idx="618">
                  <c:v>15</c:v>
                </c:pt>
                <c:pt idx="619">
                  <c:v>15</c:v>
                </c:pt>
                <c:pt idx="620">
                  <c:v>15</c:v>
                </c:pt>
                <c:pt idx="621">
                  <c:v>15</c:v>
                </c:pt>
                <c:pt idx="622">
                  <c:v>15</c:v>
                </c:pt>
                <c:pt idx="623">
                  <c:v>28</c:v>
                </c:pt>
                <c:pt idx="624">
                  <c:v>28</c:v>
                </c:pt>
                <c:pt idx="625">
                  <c:v>28</c:v>
                </c:pt>
                <c:pt idx="626">
                  <c:v>28</c:v>
                </c:pt>
                <c:pt idx="627">
                  <c:v>28</c:v>
                </c:pt>
                <c:pt idx="628">
                  <c:v>28</c:v>
                </c:pt>
                <c:pt idx="629">
                  <c:v>28</c:v>
                </c:pt>
                <c:pt idx="630">
                  <c:v>28</c:v>
                </c:pt>
                <c:pt idx="631">
                  <c:v>28</c:v>
                </c:pt>
                <c:pt idx="632">
                  <c:v>28</c:v>
                </c:pt>
                <c:pt idx="633">
                  <c:v>28</c:v>
                </c:pt>
                <c:pt idx="634">
                  <c:v>24</c:v>
                </c:pt>
                <c:pt idx="635">
                  <c:v>29</c:v>
                </c:pt>
                <c:pt idx="636">
                  <c:v>31</c:v>
                </c:pt>
                <c:pt idx="637">
                  <c:v>25</c:v>
                </c:pt>
                <c:pt idx="638">
                  <c:v>24</c:v>
                </c:pt>
                <c:pt idx="639">
                  <c:v>29</c:v>
                </c:pt>
                <c:pt idx="640">
                  <c:v>25</c:v>
                </c:pt>
                <c:pt idx="641">
                  <c:v>31</c:v>
                </c:pt>
                <c:pt idx="642">
                  <c:v>24</c:v>
                </c:pt>
                <c:pt idx="643">
                  <c:v>28</c:v>
                </c:pt>
                <c:pt idx="644">
                  <c:v>24</c:v>
                </c:pt>
                <c:pt idx="645">
                  <c:v>29</c:v>
                </c:pt>
                <c:pt idx="646">
                  <c:v>25</c:v>
                </c:pt>
                <c:pt idx="647">
                  <c:v>29</c:v>
                </c:pt>
                <c:pt idx="648">
                  <c:v>29</c:v>
                </c:pt>
                <c:pt idx="649">
                  <c:v>32</c:v>
                </c:pt>
                <c:pt idx="650">
                  <c:v>25</c:v>
                </c:pt>
                <c:pt idx="651">
                  <c:v>31</c:v>
                </c:pt>
                <c:pt idx="652">
                  <c:v>25</c:v>
                </c:pt>
                <c:pt idx="653">
                  <c:v>24</c:v>
                </c:pt>
                <c:pt idx="654">
                  <c:v>29</c:v>
                </c:pt>
                <c:pt idx="655">
                  <c:v>31</c:v>
                </c:pt>
                <c:pt idx="656">
                  <c:v>24</c:v>
                </c:pt>
                <c:pt idx="657">
                  <c:v>25</c:v>
                </c:pt>
                <c:pt idx="658">
                  <c:v>29</c:v>
                </c:pt>
                <c:pt idx="659">
                  <c:v>31</c:v>
                </c:pt>
                <c:pt idx="660">
                  <c:v>25</c:v>
                </c:pt>
                <c:pt idx="661">
                  <c:v>25</c:v>
                </c:pt>
                <c:pt idx="662">
                  <c:v>24</c:v>
                </c:pt>
                <c:pt idx="663">
                  <c:v>30</c:v>
                </c:pt>
                <c:pt idx="664">
                  <c:v>24</c:v>
                </c:pt>
                <c:pt idx="665">
                  <c:v>28</c:v>
                </c:pt>
                <c:pt idx="666">
                  <c:v>29</c:v>
                </c:pt>
                <c:pt idx="667">
                  <c:v>28</c:v>
                </c:pt>
                <c:pt idx="668">
                  <c:v>24</c:v>
                </c:pt>
                <c:pt idx="669">
                  <c:v>24</c:v>
                </c:pt>
                <c:pt idx="670">
                  <c:v>14</c:v>
                </c:pt>
                <c:pt idx="671">
                  <c:v>15</c:v>
                </c:pt>
                <c:pt idx="672">
                  <c:v>16</c:v>
                </c:pt>
                <c:pt idx="673">
                  <c:v>15</c:v>
                </c:pt>
                <c:pt idx="674">
                  <c:v>27</c:v>
                </c:pt>
                <c:pt idx="675">
                  <c:v>29</c:v>
                </c:pt>
                <c:pt idx="676">
                  <c:v>27</c:v>
                </c:pt>
                <c:pt idx="677">
                  <c:v>27</c:v>
                </c:pt>
                <c:pt idx="678">
                  <c:v>27</c:v>
                </c:pt>
                <c:pt idx="679">
                  <c:v>28</c:v>
                </c:pt>
                <c:pt idx="680">
                  <c:v>28</c:v>
                </c:pt>
                <c:pt idx="681">
                  <c:v>28</c:v>
                </c:pt>
                <c:pt idx="682">
                  <c:v>16</c:v>
                </c:pt>
                <c:pt idx="683">
                  <c:v>16</c:v>
                </c:pt>
                <c:pt idx="684">
                  <c:v>16</c:v>
                </c:pt>
                <c:pt idx="685">
                  <c:v>25</c:v>
                </c:pt>
                <c:pt idx="686">
                  <c:v>25</c:v>
                </c:pt>
                <c:pt idx="687">
                  <c:v>29</c:v>
                </c:pt>
                <c:pt idx="688">
                  <c:v>25</c:v>
                </c:pt>
                <c:pt idx="689">
                  <c:v>25</c:v>
                </c:pt>
                <c:pt idx="690">
                  <c:v>25</c:v>
                </c:pt>
                <c:pt idx="691">
                  <c:v>25</c:v>
                </c:pt>
                <c:pt idx="692">
                  <c:v>29</c:v>
                </c:pt>
                <c:pt idx="693">
                  <c:v>25</c:v>
                </c:pt>
                <c:pt idx="694">
                  <c:v>29</c:v>
                </c:pt>
                <c:pt idx="695">
                  <c:v>25</c:v>
                </c:pt>
                <c:pt idx="696">
                  <c:v>16</c:v>
                </c:pt>
                <c:pt idx="697">
                  <c:v>16</c:v>
                </c:pt>
                <c:pt idx="698">
                  <c:v>16</c:v>
                </c:pt>
                <c:pt idx="699">
                  <c:v>16</c:v>
                </c:pt>
                <c:pt idx="700">
                  <c:v>16</c:v>
                </c:pt>
                <c:pt idx="701">
                  <c:v>16</c:v>
                </c:pt>
                <c:pt idx="702">
                  <c:v>16</c:v>
                </c:pt>
                <c:pt idx="703">
                  <c:v>22</c:v>
                </c:pt>
                <c:pt idx="704">
                  <c:v>22</c:v>
                </c:pt>
                <c:pt idx="705">
                  <c:v>38</c:v>
                </c:pt>
                <c:pt idx="706">
                  <c:v>38</c:v>
                </c:pt>
                <c:pt idx="707">
                  <c:v>37</c:v>
                </c:pt>
                <c:pt idx="708">
                  <c:v>37</c:v>
                </c:pt>
                <c:pt idx="709">
                  <c:v>40</c:v>
                </c:pt>
                <c:pt idx="710">
                  <c:v>38</c:v>
                </c:pt>
                <c:pt idx="711">
                  <c:v>38</c:v>
                </c:pt>
                <c:pt idx="712">
                  <c:v>37</c:v>
                </c:pt>
                <c:pt idx="713">
                  <c:v>38</c:v>
                </c:pt>
                <c:pt idx="714">
                  <c:v>37</c:v>
                </c:pt>
                <c:pt idx="715">
                  <c:v>35</c:v>
                </c:pt>
                <c:pt idx="716">
                  <c:v>34</c:v>
                </c:pt>
                <c:pt idx="717">
                  <c:v>34</c:v>
                </c:pt>
                <c:pt idx="718">
                  <c:v>35</c:v>
                </c:pt>
                <c:pt idx="719">
                  <c:v>35</c:v>
                </c:pt>
                <c:pt idx="720">
                  <c:v>20</c:v>
                </c:pt>
                <c:pt idx="721">
                  <c:v>29</c:v>
                </c:pt>
                <c:pt idx="722">
                  <c:v>25</c:v>
                </c:pt>
                <c:pt idx="723">
                  <c:v>24</c:v>
                </c:pt>
                <c:pt idx="724">
                  <c:v>28</c:v>
                </c:pt>
                <c:pt idx="725">
                  <c:v>29</c:v>
                </c:pt>
                <c:pt idx="726">
                  <c:v>25</c:v>
                </c:pt>
                <c:pt idx="727">
                  <c:v>24</c:v>
                </c:pt>
                <c:pt idx="728">
                  <c:v>31</c:v>
                </c:pt>
                <c:pt idx="729">
                  <c:v>25</c:v>
                </c:pt>
                <c:pt idx="730">
                  <c:v>29</c:v>
                </c:pt>
                <c:pt idx="731">
                  <c:v>25</c:v>
                </c:pt>
                <c:pt idx="732">
                  <c:v>26</c:v>
                </c:pt>
                <c:pt idx="733">
                  <c:v>25</c:v>
                </c:pt>
                <c:pt idx="734">
                  <c:v>28</c:v>
                </c:pt>
                <c:pt idx="735">
                  <c:v>29</c:v>
                </c:pt>
                <c:pt idx="736">
                  <c:v>28</c:v>
                </c:pt>
                <c:pt idx="737">
                  <c:v>26</c:v>
                </c:pt>
                <c:pt idx="738">
                  <c:v>26</c:v>
                </c:pt>
                <c:pt idx="739">
                  <c:v>26</c:v>
                </c:pt>
                <c:pt idx="740">
                  <c:v>26</c:v>
                </c:pt>
                <c:pt idx="741">
                  <c:v>26</c:v>
                </c:pt>
                <c:pt idx="742">
                  <c:v>26</c:v>
                </c:pt>
                <c:pt idx="743">
                  <c:v>23</c:v>
                </c:pt>
                <c:pt idx="744">
                  <c:v>20</c:v>
                </c:pt>
                <c:pt idx="745">
                  <c:v>24</c:v>
                </c:pt>
                <c:pt idx="746">
                  <c:v>24</c:v>
                </c:pt>
                <c:pt idx="747">
                  <c:v>20</c:v>
                </c:pt>
                <c:pt idx="748">
                  <c:v>24</c:v>
                </c:pt>
                <c:pt idx="749">
                  <c:v>24</c:v>
                </c:pt>
                <c:pt idx="750">
                  <c:v>20</c:v>
                </c:pt>
                <c:pt idx="751">
                  <c:v>26</c:v>
                </c:pt>
                <c:pt idx="752">
                  <c:v>26</c:v>
                </c:pt>
                <c:pt idx="753">
                  <c:v>26</c:v>
                </c:pt>
                <c:pt idx="754">
                  <c:v>19</c:v>
                </c:pt>
                <c:pt idx="755">
                  <c:v>20</c:v>
                </c:pt>
                <c:pt idx="756">
                  <c:v>20</c:v>
                </c:pt>
                <c:pt idx="757">
                  <c:v>20</c:v>
                </c:pt>
                <c:pt idx="758">
                  <c:v>19</c:v>
                </c:pt>
                <c:pt idx="759">
                  <c:v>22</c:v>
                </c:pt>
                <c:pt idx="760">
                  <c:v>19</c:v>
                </c:pt>
                <c:pt idx="761">
                  <c:v>18</c:v>
                </c:pt>
                <c:pt idx="762">
                  <c:v>19</c:v>
                </c:pt>
                <c:pt idx="763">
                  <c:v>19</c:v>
                </c:pt>
                <c:pt idx="764">
                  <c:v>19</c:v>
                </c:pt>
                <c:pt idx="765">
                  <c:v>19</c:v>
                </c:pt>
                <c:pt idx="766">
                  <c:v>28</c:v>
                </c:pt>
                <c:pt idx="767">
                  <c:v>22</c:v>
                </c:pt>
                <c:pt idx="768">
                  <c:v>24</c:v>
                </c:pt>
                <c:pt idx="769">
                  <c:v>22</c:v>
                </c:pt>
                <c:pt idx="770">
                  <c:v>24</c:v>
                </c:pt>
                <c:pt idx="771">
                  <c:v>22</c:v>
                </c:pt>
                <c:pt idx="772">
                  <c:v>24</c:v>
                </c:pt>
                <c:pt idx="773">
                  <c:v>26</c:v>
                </c:pt>
                <c:pt idx="774">
                  <c:v>24</c:v>
                </c:pt>
                <c:pt idx="775">
                  <c:v>26</c:v>
                </c:pt>
                <c:pt idx="776">
                  <c:v>26</c:v>
                </c:pt>
                <c:pt idx="777">
                  <c:v>24</c:v>
                </c:pt>
                <c:pt idx="778">
                  <c:v>26</c:v>
                </c:pt>
                <c:pt idx="779">
                  <c:v>24</c:v>
                </c:pt>
                <c:pt idx="780">
                  <c:v>24</c:v>
                </c:pt>
                <c:pt idx="781">
                  <c:v>24</c:v>
                </c:pt>
                <c:pt idx="782">
                  <c:v>26</c:v>
                </c:pt>
                <c:pt idx="783">
                  <c:v>24</c:v>
                </c:pt>
                <c:pt idx="784">
                  <c:v>24</c:v>
                </c:pt>
                <c:pt idx="785">
                  <c:v>26</c:v>
                </c:pt>
                <c:pt idx="786">
                  <c:v>24</c:v>
                </c:pt>
                <c:pt idx="787">
                  <c:v>24</c:v>
                </c:pt>
                <c:pt idx="788">
                  <c:v>26</c:v>
                </c:pt>
                <c:pt idx="789">
                  <c:v>26</c:v>
                </c:pt>
                <c:pt idx="790">
                  <c:v>26</c:v>
                </c:pt>
                <c:pt idx="791">
                  <c:v>26</c:v>
                </c:pt>
                <c:pt idx="792">
                  <c:v>24</c:v>
                </c:pt>
                <c:pt idx="793">
                  <c:v>24</c:v>
                </c:pt>
                <c:pt idx="794">
                  <c:v>24</c:v>
                </c:pt>
                <c:pt idx="795">
                  <c:v>24</c:v>
                </c:pt>
                <c:pt idx="796">
                  <c:v>24</c:v>
                </c:pt>
                <c:pt idx="797">
                  <c:v>24</c:v>
                </c:pt>
                <c:pt idx="798">
                  <c:v>28</c:v>
                </c:pt>
                <c:pt idx="799">
                  <c:v>32</c:v>
                </c:pt>
                <c:pt idx="800">
                  <c:v>24</c:v>
                </c:pt>
                <c:pt idx="801">
                  <c:v>27</c:v>
                </c:pt>
                <c:pt idx="802">
                  <c:v>25</c:v>
                </c:pt>
                <c:pt idx="803">
                  <c:v>26</c:v>
                </c:pt>
                <c:pt idx="804">
                  <c:v>33</c:v>
                </c:pt>
                <c:pt idx="805">
                  <c:v>33</c:v>
                </c:pt>
                <c:pt idx="806">
                  <c:v>33</c:v>
                </c:pt>
                <c:pt idx="807">
                  <c:v>30</c:v>
                </c:pt>
                <c:pt idx="808">
                  <c:v>33</c:v>
                </c:pt>
                <c:pt idx="809">
                  <c:v>33</c:v>
                </c:pt>
                <c:pt idx="810">
                  <c:v>28</c:v>
                </c:pt>
                <c:pt idx="811">
                  <c:v>28</c:v>
                </c:pt>
                <c:pt idx="812">
                  <c:v>28</c:v>
                </c:pt>
                <c:pt idx="813">
                  <c:v>30</c:v>
                </c:pt>
                <c:pt idx="814">
                  <c:v>29</c:v>
                </c:pt>
                <c:pt idx="815">
                  <c:v>29</c:v>
                </c:pt>
                <c:pt idx="816">
                  <c:v>29</c:v>
                </c:pt>
                <c:pt idx="817">
                  <c:v>30</c:v>
                </c:pt>
                <c:pt idx="818">
                  <c:v>29</c:v>
                </c:pt>
                <c:pt idx="819">
                  <c:v>29</c:v>
                </c:pt>
                <c:pt idx="820">
                  <c:v>33</c:v>
                </c:pt>
                <c:pt idx="821">
                  <c:v>28</c:v>
                </c:pt>
                <c:pt idx="822">
                  <c:v>27</c:v>
                </c:pt>
                <c:pt idx="823">
                  <c:v>24</c:v>
                </c:pt>
                <c:pt idx="824">
                  <c:v>27</c:v>
                </c:pt>
                <c:pt idx="825">
                  <c:v>24</c:v>
                </c:pt>
                <c:pt idx="826">
                  <c:v>29</c:v>
                </c:pt>
                <c:pt idx="827">
                  <c:v>27</c:v>
                </c:pt>
                <c:pt idx="828">
                  <c:v>24</c:v>
                </c:pt>
                <c:pt idx="829">
                  <c:v>29</c:v>
                </c:pt>
                <c:pt idx="830">
                  <c:v>27</c:v>
                </c:pt>
                <c:pt idx="831">
                  <c:v>28</c:v>
                </c:pt>
                <c:pt idx="832">
                  <c:v>28</c:v>
                </c:pt>
                <c:pt idx="833">
                  <c:v>27</c:v>
                </c:pt>
                <c:pt idx="834">
                  <c:v>27</c:v>
                </c:pt>
                <c:pt idx="835">
                  <c:v>27</c:v>
                </c:pt>
                <c:pt idx="836">
                  <c:v>27</c:v>
                </c:pt>
                <c:pt idx="837">
                  <c:v>31</c:v>
                </c:pt>
                <c:pt idx="838">
                  <c:v>31</c:v>
                </c:pt>
                <c:pt idx="839">
                  <c:v>29</c:v>
                </c:pt>
                <c:pt idx="840">
                  <c:v>27</c:v>
                </c:pt>
                <c:pt idx="841">
                  <c:v>27</c:v>
                </c:pt>
                <c:pt idx="842">
                  <c:v>28</c:v>
                </c:pt>
                <c:pt idx="843">
                  <c:v>27</c:v>
                </c:pt>
                <c:pt idx="844">
                  <c:v>27</c:v>
                </c:pt>
                <c:pt idx="845">
                  <c:v>31</c:v>
                </c:pt>
                <c:pt idx="846">
                  <c:v>27</c:v>
                </c:pt>
                <c:pt idx="847">
                  <c:v>27</c:v>
                </c:pt>
                <c:pt idx="848">
                  <c:v>29</c:v>
                </c:pt>
                <c:pt idx="849">
                  <c:v>31</c:v>
                </c:pt>
                <c:pt idx="850">
                  <c:v>27</c:v>
                </c:pt>
                <c:pt idx="851">
                  <c:v>28</c:v>
                </c:pt>
                <c:pt idx="852">
                  <c:v>27</c:v>
                </c:pt>
                <c:pt idx="853">
                  <c:v>27</c:v>
                </c:pt>
                <c:pt idx="854">
                  <c:v>25</c:v>
                </c:pt>
                <c:pt idx="855">
                  <c:v>23</c:v>
                </c:pt>
                <c:pt idx="856">
                  <c:v>25</c:v>
                </c:pt>
                <c:pt idx="857">
                  <c:v>23</c:v>
                </c:pt>
                <c:pt idx="858">
                  <c:v>22</c:v>
                </c:pt>
                <c:pt idx="859">
                  <c:v>27</c:v>
                </c:pt>
                <c:pt idx="860">
                  <c:v>27</c:v>
                </c:pt>
                <c:pt idx="861">
                  <c:v>27</c:v>
                </c:pt>
                <c:pt idx="862">
                  <c:v>27</c:v>
                </c:pt>
                <c:pt idx="863">
                  <c:v>27</c:v>
                </c:pt>
                <c:pt idx="864">
                  <c:v>27</c:v>
                </c:pt>
                <c:pt idx="865">
                  <c:v>27</c:v>
                </c:pt>
                <c:pt idx="866">
                  <c:v>33</c:v>
                </c:pt>
                <c:pt idx="867">
                  <c:v>27</c:v>
                </c:pt>
                <c:pt idx="868">
                  <c:v>28</c:v>
                </c:pt>
                <c:pt idx="869">
                  <c:v>27</c:v>
                </c:pt>
                <c:pt idx="870">
                  <c:v>20</c:v>
                </c:pt>
                <c:pt idx="871">
                  <c:v>19</c:v>
                </c:pt>
                <c:pt idx="872">
                  <c:v>19</c:v>
                </c:pt>
                <c:pt idx="873">
                  <c:v>20</c:v>
                </c:pt>
                <c:pt idx="874">
                  <c:v>16</c:v>
                </c:pt>
                <c:pt idx="875">
                  <c:v>16</c:v>
                </c:pt>
                <c:pt idx="876">
                  <c:v>20</c:v>
                </c:pt>
                <c:pt idx="877">
                  <c:v>20</c:v>
                </c:pt>
                <c:pt idx="878">
                  <c:v>25</c:v>
                </c:pt>
                <c:pt idx="879">
                  <c:v>24</c:v>
                </c:pt>
                <c:pt idx="880">
                  <c:v>25</c:v>
                </c:pt>
                <c:pt idx="881">
                  <c:v>25</c:v>
                </c:pt>
                <c:pt idx="882">
                  <c:v>24</c:v>
                </c:pt>
                <c:pt idx="883">
                  <c:v>26</c:v>
                </c:pt>
                <c:pt idx="884">
                  <c:v>26</c:v>
                </c:pt>
                <c:pt idx="885">
                  <c:v>26</c:v>
                </c:pt>
                <c:pt idx="886">
                  <c:v>26</c:v>
                </c:pt>
                <c:pt idx="887">
                  <c:v>25</c:v>
                </c:pt>
                <c:pt idx="888">
                  <c:v>26</c:v>
                </c:pt>
                <c:pt idx="889">
                  <c:v>23</c:v>
                </c:pt>
                <c:pt idx="890">
                  <c:v>26</c:v>
                </c:pt>
                <c:pt idx="891">
                  <c:v>23</c:v>
                </c:pt>
                <c:pt idx="892">
                  <c:v>26</c:v>
                </c:pt>
                <c:pt idx="893">
                  <c:v>23</c:v>
                </c:pt>
                <c:pt idx="894">
                  <c:v>26</c:v>
                </c:pt>
                <c:pt idx="895">
                  <c:v>26</c:v>
                </c:pt>
                <c:pt idx="896">
                  <c:v>25</c:v>
                </c:pt>
                <c:pt idx="897">
                  <c:v>23</c:v>
                </c:pt>
                <c:pt idx="898">
                  <c:v>26</c:v>
                </c:pt>
                <c:pt idx="899">
                  <c:v>26</c:v>
                </c:pt>
                <c:pt idx="900">
                  <c:v>25</c:v>
                </c:pt>
                <c:pt idx="901">
                  <c:v>25</c:v>
                </c:pt>
                <c:pt idx="902">
                  <c:v>25</c:v>
                </c:pt>
                <c:pt idx="903">
                  <c:v>25</c:v>
                </c:pt>
                <c:pt idx="904">
                  <c:v>23</c:v>
                </c:pt>
                <c:pt idx="905">
                  <c:v>26</c:v>
                </c:pt>
                <c:pt idx="906">
                  <c:v>25</c:v>
                </c:pt>
                <c:pt idx="907">
                  <c:v>25</c:v>
                </c:pt>
                <c:pt idx="908">
                  <c:v>24</c:v>
                </c:pt>
                <c:pt idx="909">
                  <c:v>25</c:v>
                </c:pt>
                <c:pt idx="910">
                  <c:v>24</c:v>
                </c:pt>
                <c:pt idx="911">
                  <c:v>20</c:v>
                </c:pt>
                <c:pt idx="912">
                  <c:v>24</c:v>
                </c:pt>
                <c:pt idx="913">
                  <c:v>24</c:v>
                </c:pt>
                <c:pt idx="914">
                  <c:v>22</c:v>
                </c:pt>
                <c:pt idx="915">
                  <c:v>24</c:v>
                </c:pt>
                <c:pt idx="916">
                  <c:v>24</c:v>
                </c:pt>
                <c:pt idx="917">
                  <c:v>23</c:v>
                </c:pt>
                <c:pt idx="918">
                  <c:v>24</c:v>
                </c:pt>
                <c:pt idx="919">
                  <c:v>24</c:v>
                </c:pt>
                <c:pt idx="920">
                  <c:v>27</c:v>
                </c:pt>
                <c:pt idx="921">
                  <c:v>25</c:v>
                </c:pt>
                <c:pt idx="922">
                  <c:v>26</c:v>
                </c:pt>
                <c:pt idx="923">
                  <c:v>26</c:v>
                </c:pt>
                <c:pt idx="924">
                  <c:v>27</c:v>
                </c:pt>
                <c:pt idx="925">
                  <c:v>24</c:v>
                </c:pt>
                <c:pt idx="926">
                  <c:v>26</c:v>
                </c:pt>
                <c:pt idx="927">
                  <c:v>24</c:v>
                </c:pt>
                <c:pt idx="928">
                  <c:v>27</c:v>
                </c:pt>
                <c:pt idx="929">
                  <c:v>27</c:v>
                </c:pt>
                <c:pt idx="930">
                  <c:v>26</c:v>
                </c:pt>
                <c:pt idx="931">
                  <c:v>24</c:v>
                </c:pt>
                <c:pt idx="932">
                  <c:v>24</c:v>
                </c:pt>
                <c:pt idx="933">
                  <c:v>20</c:v>
                </c:pt>
                <c:pt idx="934">
                  <c:v>27</c:v>
                </c:pt>
                <c:pt idx="935">
                  <c:v>26</c:v>
                </c:pt>
                <c:pt idx="936">
                  <c:v>25</c:v>
                </c:pt>
                <c:pt idx="937">
                  <c:v>26</c:v>
                </c:pt>
                <c:pt idx="938">
                  <c:v>26</c:v>
                </c:pt>
                <c:pt idx="939">
                  <c:v>26</c:v>
                </c:pt>
                <c:pt idx="940">
                  <c:v>26</c:v>
                </c:pt>
                <c:pt idx="941">
                  <c:v>26</c:v>
                </c:pt>
                <c:pt idx="942">
                  <c:v>25</c:v>
                </c:pt>
                <c:pt idx="943">
                  <c:v>27</c:v>
                </c:pt>
                <c:pt idx="944">
                  <c:v>27</c:v>
                </c:pt>
                <c:pt idx="945">
                  <c:v>25</c:v>
                </c:pt>
                <c:pt idx="946">
                  <c:v>27</c:v>
                </c:pt>
                <c:pt idx="947">
                  <c:v>24</c:v>
                </c:pt>
                <c:pt idx="948">
                  <c:v>26</c:v>
                </c:pt>
                <c:pt idx="949">
                  <c:v>26</c:v>
                </c:pt>
                <c:pt idx="950">
                  <c:v>26</c:v>
                </c:pt>
                <c:pt idx="951">
                  <c:v>26</c:v>
                </c:pt>
                <c:pt idx="952">
                  <c:v>27</c:v>
                </c:pt>
                <c:pt idx="953">
                  <c:v>24</c:v>
                </c:pt>
                <c:pt idx="954">
                  <c:v>27</c:v>
                </c:pt>
                <c:pt idx="955">
                  <c:v>26</c:v>
                </c:pt>
                <c:pt idx="956">
                  <c:v>27</c:v>
                </c:pt>
                <c:pt idx="957">
                  <c:v>27</c:v>
                </c:pt>
                <c:pt idx="958">
                  <c:v>26</c:v>
                </c:pt>
                <c:pt idx="959">
                  <c:v>27</c:v>
                </c:pt>
                <c:pt idx="960">
                  <c:v>24</c:v>
                </c:pt>
                <c:pt idx="961">
                  <c:v>24</c:v>
                </c:pt>
                <c:pt idx="962">
                  <c:v>20</c:v>
                </c:pt>
                <c:pt idx="963">
                  <c:v>20</c:v>
                </c:pt>
                <c:pt idx="964">
                  <c:v>29</c:v>
                </c:pt>
                <c:pt idx="965">
                  <c:v>28</c:v>
                </c:pt>
                <c:pt idx="966">
                  <c:v>28</c:v>
                </c:pt>
                <c:pt idx="967">
                  <c:v>28</c:v>
                </c:pt>
                <c:pt idx="968">
                  <c:v>28</c:v>
                </c:pt>
                <c:pt idx="969">
                  <c:v>28</c:v>
                </c:pt>
                <c:pt idx="970">
                  <c:v>28</c:v>
                </c:pt>
                <c:pt idx="971">
                  <c:v>29</c:v>
                </c:pt>
                <c:pt idx="972">
                  <c:v>29</c:v>
                </c:pt>
                <c:pt idx="973">
                  <c:v>29</c:v>
                </c:pt>
                <c:pt idx="974">
                  <c:v>28</c:v>
                </c:pt>
                <c:pt idx="975">
                  <c:v>29</c:v>
                </c:pt>
                <c:pt idx="976">
                  <c:v>28</c:v>
                </c:pt>
                <c:pt idx="977">
                  <c:v>29</c:v>
                </c:pt>
                <c:pt idx="978">
                  <c:v>17</c:v>
                </c:pt>
                <c:pt idx="979">
                  <c:v>17</c:v>
                </c:pt>
                <c:pt idx="980">
                  <c:v>17</c:v>
                </c:pt>
                <c:pt idx="981">
                  <c:v>22</c:v>
                </c:pt>
                <c:pt idx="982">
                  <c:v>22</c:v>
                </c:pt>
                <c:pt idx="983">
                  <c:v>22</c:v>
                </c:pt>
                <c:pt idx="984">
                  <c:v>25</c:v>
                </c:pt>
                <c:pt idx="985">
                  <c:v>25</c:v>
                </c:pt>
                <c:pt idx="986">
                  <c:v>22</c:v>
                </c:pt>
                <c:pt idx="987">
                  <c:v>25</c:v>
                </c:pt>
                <c:pt idx="988">
                  <c:v>25</c:v>
                </c:pt>
                <c:pt idx="989">
                  <c:v>22</c:v>
                </c:pt>
                <c:pt idx="990">
                  <c:v>24</c:v>
                </c:pt>
                <c:pt idx="991">
                  <c:v>24</c:v>
                </c:pt>
                <c:pt idx="992">
                  <c:v>22</c:v>
                </c:pt>
                <c:pt idx="993">
                  <c:v>22</c:v>
                </c:pt>
                <c:pt idx="994">
                  <c:v>22</c:v>
                </c:pt>
                <c:pt idx="995">
                  <c:v>24</c:v>
                </c:pt>
                <c:pt idx="996">
                  <c:v>22</c:v>
                </c:pt>
                <c:pt idx="997">
                  <c:v>24</c:v>
                </c:pt>
                <c:pt idx="998">
                  <c:v>24</c:v>
                </c:pt>
                <c:pt idx="999">
                  <c:v>24</c:v>
                </c:pt>
                <c:pt idx="1000">
                  <c:v>24</c:v>
                </c:pt>
                <c:pt idx="1001">
                  <c:v>24</c:v>
                </c:pt>
                <c:pt idx="1002">
                  <c:v>23</c:v>
                </c:pt>
                <c:pt idx="1003">
                  <c:v>23</c:v>
                </c:pt>
                <c:pt idx="1004">
                  <c:v>24</c:v>
                </c:pt>
                <c:pt idx="1005">
                  <c:v>24</c:v>
                </c:pt>
                <c:pt idx="1006">
                  <c:v>24</c:v>
                </c:pt>
                <c:pt idx="1007">
                  <c:v>24</c:v>
                </c:pt>
                <c:pt idx="1008">
                  <c:v>24</c:v>
                </c:pt>
                <c:pt idx="1009">
                  <c:v>24</c:v>
                </c:pt>
                <c:pt idx="1010">
                  <c:v>24</c:v>
                </c:pt>
                <c:pt idx="1011">
                  <c:v>24</c:v>
                </c:pt>
                <c:pt idx="1012">
                  <c:v>24</c:v>
                </c:pt>
                <c:pt idx="1013">
                  <c:v>24</c:v>
                </c:pt>
                <c:pt idx="1014">
                  <c:v>43</c:v>
                </c:pt>
                <c:pt idx="1015">
                  <c:v>43</c:v>
                </c:pt>
                <c:pt idx="1016">
                  <c:v>33</c:v>
                </c:pt>
                <c:pt idx="1017">
                  <c:v>35</c:v>
                </c:pt>
                <c:pt idx="1018">
                  <c:v>33</c:v>
                </c:pt>
                <c:pt idx="1019">
                  <c:v>33</c:v>
                </c:pt>
                <c:pt idx="1020">
                  <c:v>35</c:v>
                </c:pt>
                <c:pt idx="1021">
                  <c:v>33</c:v>
                </c:pt>
                <c:pt idx="1022">
                  <c:v>43</c:v>
                </c:pt>
                <c:pt idx="1023">
                  <c:v>32</c:v>
                </c:pt>
                <c:pt idx="1024">
                  <c:v>33</c:v>
                </c:pt>
                <c:pt idx="1025">
                  <c:v>35</c:v>
                </c:pt>
                <c:pt idx="1026">
                  <c:v>32</c:v>
                </c:pt>
                <c:pt idx="1027">
                  <c:v>32</c:v>
                </c:pt>
                <c:pt idx="1028">
                  <c:v>33</c:v>
                </c:pt>
                <c:pt idx="1029">
                  <c:v>33</c:v>
                </c:pt>
                <c:pt idx="1030">
                  <c:v>32</c:v>
                </c:pt>
                <c:pt idx="1031">
                  <c:v>33</c:v>
                </c:pt>
                <c:pt idx="1032">
                  <c:v>43</c:v>
                </c:pt>
                <c:pt idx="1033">
                  <c:v>33</c:v>
                </c:pt>
                <c:pt idx="1034">
                  <c:v>35</c:v>
                </c:pt>
                <c:pt idx="1035">
                  <c:v>35</c:v>
                </c:pt>
                <c:pt idx="1036">
                  <c:v>33</c:v>
                </c:pt>
                <c:pt idx="1037">
                  <c:v>35</c:v>
                </c:pt>
                <c:pt idx="1038">
                  <c:v>32</c:v>
                </c:pt>
                <c:pt idx="1039">
                  <c:v>43</c:v>
                </c:pt>
                <c:pt idx="1040">
                  <c:v>33</c:v>
                </c:pt>
                <c:pt idx="1041">
                  <c:v>43</c:v>
                </c:pt>
                <c:pt idx="1042">
                  <c:v>32</c:v>
                </c:pt>
                <c:pt idx="1043">
                  <c:v>33</c:v>
                </c:pt>
                <c:pt idx="1044">
                  <c:v>33</c:v>
                </c:pt>
                <c:pt idx="1045">
                  <c:v>33</c:v>
                </c:pt>
                <c:pt idx="1046">
                  <c:v>35</c:v>
                </c:pt>
                <c:pt idx="1047">
                  <c:v>32</c:v>
                </c:pt>
                <c:pt idx="1048">
                  <c:v>43</c:v>
                </c:pt>
                <c:pt idx="1049">
                  <c:v>35</c:v>
                </c:pt>
                <c:pt idx="1050">
                  <c:v>35</c:v>
                </c:pt>
                <c:pt idx="1051">
                  <c:v>35</c:v>
                </c:pt>
                <c:pt idx="1052">
                  <c:v>34</c:v>
                </c:pt>
                <c:pt idx="1053">
                  <c:v>35</c:v>
                </c:pt>
                <c:pt idx="1054">
                  <c:v>34</c:v>
                </c:pt>
                <c:pt idx="1055">
                  <c:v>34</c:v>
                </c:pt>
                <c:pt idx="1056">
                  <c:v>34</c:v>
                </c:pt>
                <c:pt idx="1057">
                  <c:v>35</c:v>
                </c:pt>
                <c:pt idx="1058">
                  <c:v>34</c:v>
                </c:pt>
                <c:pt idx="1059">
                  <c:v>34</c:v>
                </c:pt>
                <c:pt idx="1060">
                  <c:v>35</c:v>
                </c:pt>
                <c:pt idx="1061">
                  <c:v>28</c:v>
                </c:pt>
                <c:pt idx="1062">
                  <c:v>28</c:v>
                </c:pt>
                <c:pt idx="1063">
                  <c:v>28</c:v>
                </c:pt>
                <c:pt idx="1064">
                  <c:v>31</c:v>
                </c:pt>
                <c:pt idx="1065">
                  <c:v>31</c:v>
                </c:pt>
                <c:pt idx="1066">
                  <c:v>32</c:v>
                </c:pt>
                <c:pt idx="1067">
                  <c:v>32</c:v>
                </c:pt>
                <c:pt idx="1068">
                  <c:v>32</c:v>
                </c:pt>
                <c:pt idx="1069">
                  <c:v>32</c:v>
                </c:pt>
                <c:pt idx="1070">
                  <c:v>32</c:v>
                </c:pt>
                <c:pt idx="1071">
                  <c:v>32</c:v>
                </c:pt>
                <c:pt idx="1072">
                  <c:v>31</c:v>
                </c:pt>
                <c:pt idx="1073">
                  <c:v>32</c:v>
                </c:pt>
                <c:pt idx="1074">
                  <c:v>31</c:v>
                </c:pt>
                <c:pt idx="1075">
                  <c:v>31</c:v>
                </c:pt>
                <c:pt idx="1076">
                  <c:v>31</c:v>
                </c:pt>
                <c:pt idx="1077">
                  <c:v>31</c:v>
                </c:pt>
                <c:pt idx="1078">
                  <c:v>32</c:v>
                </c:pt>
                <c:pt idx="1079">
                  <c:v>33</c:v>
                </c:pt>
                <c:pt idx="1080">
                  <c:v>37</c:v>
                </c:pt>
                <c:pt idx="1081">
                  <c:v>31</c:v>
                </c:pt>
                <c:pt idx="1082">
                  <c:v>31</c:v>
                </c:pt>
                <c:pt idx="1083">
                  <c:v>33</c:v>
                </c:pt>
                <c:pt idx="1084">
                  <c:v>33</c:v>
                </c:pt>
                <c:pt idx="1085">
                  <c:v>31</c:v>
                </c:pt>
                <c:pt idx="1086">
                  <c:v>37</c:v>
                </c:pt>
                <c:pt idx="1087">
                  <c:v>37</c:v>
                </c:pt>
                <c:pt idx="1088">
                  <c:v>31</c:v>
                </c:pt>
                <c:pt idx="1089">
                  <c:v>31</c:v>
                </c:pt>
                <c:pt idx="1090">
                  <c:v>31</c:v>
                </c:pt>
                <c:pt idx="1091">
                  <c:v>29</c:v>
                </c:pt>
                <c:pt idx="1092">
                  <c:v>29</c:v>
                </c:pt>
                <c:pt idx="1093">
                  <c:v>32</c:v>
                </c:pt>
                <c:pt idx="1094">
                  <c:v>32</c:v>
                </c:pt>
                <c:pt idx="1095">
                  <c:v>32</c:v>
                </c:pt>
                <c:pt idx="1096">
                  <c:v>21</c:v>
                </c:pt>
                <c:pt idx="1097">
                  <c:v>22</c:v>
                </c:pt>
                <c:pt idx="1098">
                  <c:v>38</c:v>
                </c:pt>
                <c:pt idx="1099">
                  <c:v>29</c:v>
                </c:pt>
                <c:pt idx="1100">
                  <c:v>33</c:v>
                </c:pt>
                <c:pt idx="1101">
                  <c:v>27</c:v>
                </c:pt>
                <c:pt idx="1102">
                  <c:v>33</c:v>
                </c:pt>
                <c:pt idx="1103">
                  <c:v>27</c:v>
                </c:pt>
                <c:pt idx="1104">
                  <c:v>29</c:v>
                </c:pt>
                <c:pt idx="1105">
                  <c:v>38</c:v>
                </c:pt>
                <c:pt idx="1106">
                  <c:v>32</c:v>
                </c:pt>
                <c:pt idx="1107">
                  <c:v>35</c:v>
                </c:pt>
                <c:pt idx="1108">
                  <c:v>35</c:v>
                </c:pt>
                <c:pt idx="1109">
                  <c:v>38</c:v>
                </c:pt>
                <c:pt idx="1110">
                  <c:v>30</c:v>
                </c:pt>
                <c:pt idx="1111">
                  <c:v>30</c:v>
                </c:pt>
                <c:pt idx="1112">
                  <c:v>38</c:v>
                </c:pt>
                <c:pt idx="1113">
                  <c:v>32</c:v>
                </c:pt>
                <c:pt idx="1114">
                  <c:v>31</c:v>
                </c:pt>
                <c:pt idx="1115">
                  <c:v>31</c:v>
                </c:pt>
                <c:pt idx="1116">
                  <c:v>31</c:v>
                </c:pt>
                <c:pt idx="1117">
                  <c:v>29</c:v>
                </c:pt>
                <c:pt idx="1118">
                  <c:v>32</c:v>
                </c:pt>
                <c:pt idx="1119">
                  <c:v>354</c:v>
                </c:pt>
                <c:pt idx="1120">
                  <c:v>34</c:v>
                </c:pt>
                <c:pt idx="1121">
                  <c:v>28</c:v>
                </c:pt>
                <c:pt idx="1122">
                  <c:v>28</c:v>
                </c:pt>
                <c:pt idx="1123">
                  <c:v>38</c:v>
                </c:pt>
                <c:pt idx="1124">
                  <c:v>38</c:v>
                </c:pt>
                <c:pt idx="1125">
                  <c:v>38</c:v>
                </c:pt>
                <c:pt idx="1126">
                  <c:v>30</c:v>
                </c:pt>
                <c:pt idx="1127">
                  <c:v>35</c:v>
                </c:pt>
                <c:pt idx="1128">
                  <c:v>30</c:v>
                </c:pt>
                <c:pt idx="1129">
                  <c:v>29</c:v>
                </c:pt>
                <c:pt idx="1130">
                  <c:v>29</c:v>
                </c:pt>
                <c:pt idx="1131">
                  <c:v>36</c:v>
                </c:pt>
                <c:pt idx="1132">
                  <c:v>22</c:v>
                </c:pt>
                <c:pt idx="1133">
                  <c:v>29</c:v>
                </c:pt>
                <c:pt idx="1134">
                  <c:v>28</c:v>
                </c:pt>
                <c:pt idx="1135">
                  <c:v>29</c:v>
                </c:pt>
                <c:pt idx="1136">
                  <c:v>29</c:v>
                </c:pt>
                <c:pt idx="1137">
                  <c:v>22</c:v>
                </c:pt>
                <c:pt idx="1138">
                  <c:v>22</c:v>
                </c:pt>
                <c:pt idx="1139">
                  <c:v>24</c:v>
                </c:pt>
                <c:pt idx="1140">
                  <c:v>24</c:v>
                </c:pt>
                <c:pt idx="1141">
                  <c:v>23</c:v>
                </c:pt>
                <c:pt idx="1142">
                  <c:v>24</c:v>
                </c:pt>
                <c:pt idx="1143">
                  <c:v>23</c:v>
                </c:pt>
                <c:pt idx="1144">
                  <c:v>23</c:v>
                </c:pt>
                <c:pt idx="1145">
                  <c:v>24</c:v>
                </c:pt>
                <c:pt idx="1146">
                  <c:v>23</c:v>
                </c:pt>
                <c:pt idx="1147">
                  <c:v>23</c:v>
                </c:pt>
                <c:pt idx="1148">
                  <c:v>24</c:v>
                </c:pt>
                <c:pt idx="1149">
                  <c:v>22</c:v>
                </c:pt>
                <c:pt idx="1150">
                  <c:v>22</c:v>
                </c:pt>
                <c:pt idx="1151">
                  <c:v>22</c:v>
                </c:pt>
                <c:pt idx="1152">
                  <c:v>22</c:v>
                </c:pt>
                <c:pt idx="1153">
                  <c:v>22</c:v>
                </c:pt>
                <c:pt idx="1154">
                  <c:v>22</c:v>
                </c:pt>
                <c:pt idx="1155">
                  <c:v>22</c:v>
                </c:pt>
                <c:pt idx="1156">
                  <c:v>22</c:v>
                </c:pt>
                <c:pt idx="1157">
                  <c:v>22</c:v>
                </c:pt>
                <c:pt idx="1158">
                  <c:v>22</c:v>
                </c:pt>
                <c:pt idx="1159">
                  <c:v>22</c:v>
                </c:pt>
                <c:pt idx="1160">
                  <c:v>26</c:v>
                </c:pt>
                <c:pt idx="1161">
                  <c:v>25</c:v>
                </c:pt>
                <c:pt idx="1162">
                  <c:v>26</c:v>
                </c:pt>
                <c:pt idx="1163">
                  <c:v>26</c:v>
                </c:pt>
                <c:pt idx="1164">
                  <c:v>25</c:v>
                </c:pt>
                <c:pt idx="1165">
                  <c:v>25</c:v>
                </c:pt>
                <c:pt idx="1166">
                  <c:v>25</c:v>
                </c:pt>
                <c:pt idx="1167">
                  <c:v>26</c:v>
                </c:pt>
                <c:pt idx="1168">
                  <c:v>25</c:v>
                </c:pt>
                <c:pt idx="1169">
                  <c:v>25</c:v>
                </c:pt>
                <c:pt idx="1170">
                  <c:v>25</c:v>
                </c:pt>
                <c:pt idx="1171">
                  <c:v>37</c:v>
                </c:pt>
                <c:pt idx="1172">
                  <c:v>38</c:v>
                </c:pt>
                <c:pt idx="1173">
                  <c:v>37</c:v>
                </c:pt>
                <c:pt idx="1174">
                  <c:v>37</c:v>
                </c:pt>
                <c:pt idx="1175">
                  <c:v>38</c:v>
                </c:pt>
                <c:pt idx="1176">
                  <c:v>38</c:v>
                </c:pt>
                <c:pt idx="1177">
                  <c:v>38</c:v>
                </c:pt>
                <c:pt idx="1178">
                  <c:v>38</c:v>
                </c:pt>
                <c:pt idx="1179">
                  <c:v>37</c:v>
                </c:pt>
                <c:pt idx="1180">
                  <c:v>37</c:v>
                </c:pt>
                <c:pt idx="1181">
                  <c:v>38</c:v>
                </c:pt>
                <c:pt idx="1182">
                  <c:v>37</c:v>
                </c:pt>
                <c:pt idx="1183">
                  <c:v>37</c:v>
                </c:pt>
                <c:pt idx="1184">
                  <c:v>37</c:v>
                </c:pt>
                <c:pt idx="1185">
                  <c:v>37</c:v>
                </c:pt>
                <c:pt idx="1186">
                  <c:v>38</c:v>
                </c:pt>
                <c:pt idx="1187">
                  <c:v>38</c:v>
                </c:pt>
                <c:pt idx="1188">
                  <c:v>38</c:v>
                </c:pt>
                <c:pt idx="1189">
                  <c:v>29</c:v>
                </c:pt>
                <c:pt idx="1190">
                  <c:v>25</c:v>
                </c:pt>
                <c:pt idx="1191">
                  <c:v>26</c:v>
                </c:pt>
                <c:pt idx="1192">
                  <c:v>25</c:v>
                </c:pt>
                <c:pt idx="1193">
                  <c:v>25</c:v>
                </c:pt>
                <c:pt idx="1194">
                  <c:v>27</c:v>
                </c:pt>
                <c:pt idx="1195">
                  <c:v>27</c:v>
                </c:pt>
                <c:pt idx="1196">
                  <c:v>27</c:v>
                </c:pt>
                <c:pt idx="1197">
                  <c:v>27</c:v>
                </c:pt>
                <c:pt idx="1198">
                  <c:v>27</c:v>
                </c:pt>
                <c:pt idx="1199">
                  <c:v>26</c:v>
                </c:pt>
                <c:pt idx="1200">
                  <c:v>26</c:v>
                </c:pt>
                <c:pt idx="1201">
                  <c:v>27</c:v>
                </c:pt>
                <c:pt idx="1202">
                  <c:v>45</c:v>
                </c:pt>
                <c:pt idx="1203">
                  <c:v>45</c:v>
                </c:pt>
                <c:pt idx="1204">
                  <c:v>45</c:v>
                </c:pt>
                <c:pt idx="1205">
                  <c:v>45</c:v>
                </c:pt>
                <c:pt idx="1206">
                  <c:v>45</c:v>
                </c:pt>
                <c:pt idx="1207">
                  <c:v>45</c:v>
                </c:pt>
                <c:pt idx="1208">
                  <c:v>47</c:v>
                </c:pt>
                <c:pt idx="1209">
                  <c:v>47</c:v>
                </c:pt>
                <c:pt idx="1210">
                  <c:v>47</c:v>
                </c:pt>
                <c:pt idx="1211">
                  <c:v>46</c:v>
                </c:pt>
                <c:pt idx="1212">
                  <c:v>28</c:v>
                </c:pt>
                <c:pt idx="1213">
                  <c:v>34</c:v>
                </c:pt>
                <c:pt idx="1214">
                  <c:v>32</c:v>
                </c:pt>
                <c:pt idx="1215">
                  <c:v>34</c:v>
                </c:pt>
                <c:pt idx="1216">
                  <c:v>35</c:v>
                </c:pt>
                <c:pt idx="1217">
                  <c:v>36</c:v>
                </c:pt>
                <c:pt idx="1218">
                  <c:v>34</c:v>
                </c:pt>
                <c:pt idx="1219">
                  <c:v>28</c:v>
                </c:pt>
                <c:pt idx="1220">
                  <c:v>35</c:v>
                </c:pt>
                <c:pt idx="1221">
                  <c:v>34</c:v>
                </c:pt>
                <c:pt idx="1222">
                  <c:v>35</c:v>
                </c:pt>
                <c:pt idx="1223">
                  <c:v>36</c:v>
                </c:pt>
                <c:pt idx="1224">
                  <c:v>35</c:v>
                </c:pt>
                <c:pt idx="1225">
                  <c:v>34</c:v>
                </c:pt>
                <c:pt idx="1226">
                  <c:v>32</c:v>
                </c:pt>
                <c:pt idx="1227">
                  <c:v>34</c:v>
                </c:pt>
                <c:pt idx="1228">
                  <c:v>36</c:v>
                </c:pt>
                <c:pt idx="1229">
                  <c:v>34</c:v>
                </c:pt>
                <c:pt idx="1230">
                  <c:v>35</c:v>
                </c:pt>
                <c:pt idx="1231">
                  <c:v>34</c:v>
                </c:pt>
                <c:pt idx="1232">
                  <c:v>36</c:v>
                </c:pt>
                <c:pt idx="1233">
                  <c:v>34</c:v>
                </c:pt>
                <c:pt idx="1234">
                  <c:v>37</c:v>
                </c:pt>
                <c:pt idx="1235">
                  <c:v>35</c:v>
                </c:pt>
                <c:pt idx="1236">
                  <c:v>35</c:v>
                </c:pt>
                <c:pt idx="1237">
                  <c:v>34</c:v>
                </c:pt>
                <c:pt idx="1238">
                  <c:v>37</c:v>
                </c:pt>
                <c:pt idx="1239">
                  <c:v>34</c:v>
                </c:pt>
                <c:pt idx="1240">
                  <c:v>35</c:v>
                </c:pt>
                <c:pt idx="1241">
                  <c:v>35</c:v>
                </c:pt>
                <c:pt idx="1242">
                  <c:v>34</c:v>
                </c:pt>
                <c:pt idx="1243">
                  <c:v>37</c:v>
                </c:pt>
                <c:pt idx="1244">
                  <c:v>35</c:v>
                </c:pt>
                <c:pt idx="1245">
                  <c:v>34</c:v>
                </c:pt>
                <c:pt idx="1246">
                  <c:v>37</c:v>
                </c:pt>
                <c:pt idx="1247">
                  <c:v>34</c:v>
                </c:pt>
                <c:pt idx="1248">
                  <c:v>35</c:v>
                </c:pt>
                <c:pt idx="1249">
                  <c:v>35</c:v>
                </c:pt>
                <c:pt idx="1250">
                  <c:v>34</c:v>
                </c:pt>
                <c:pt idx="1251">
                  <c:v>35</c:v>
                </c:pt>
                <c:pt idx="1252">
                  <c:v>37</c:v>
                </c:pt>
                <c:pt idx="1253">
                  <c:v>28</c:v>
                </c:pt>
                <c:pt idx="1254">
                  <c:v>32</c:v>
                </c:pt>
                <c:pt idx="1255">
                  <c:v>32</c:v>
                </c:pt>
                <c:pt idx="1256">
                  <c:v>34</c:v>
                </c:pt>
                <c:pt idx="1257">
                  <c:v>32</c:v>
                </c:pt>
                <c:pt idx="1258">
                  <c:v>37</c:v>
                </c:pt>
                <c:pt idx="1259">
                  <c:v>34</c:v>
                </c:pt>
                <c:pt idx="1260">
                  <c:v>32</c:v>
                </c:pt>
                <c:pt idx="1261">
                  <c:v>34</c:v>
                </c:pt>
                <c:pt idx="1262">
                  <c:v>32</c:v>
                </c:pt>
                <c:pt idx="1263">
                  <c:v>33</c:v>
                </c:pt>
                <c:pt idx="1264">
                  <c:v>32</c:v>
                </c:pt>
                <c:pt idx="1265">
                  <c:v>33</c:v>
                </c:pt>
                <c:pt idx="1266">
                  <c:v>34</c:v>
                </c:pt>
                <c:pt idx="1267">
                  <c:v>36</c:v>
                </c:pt>
                <c:pt idx="1268">
                  <c:v>36</c:v>
                </c:pt>
                <c:pt idx="1269">
                  <c:v>36</c:v>
                </c:pt>
                <c:pt idx="1270">
                  <c:v>32</c:v>
                </c:pt>
                <c:pt idx="1271">
                  <c:v>33</c:v>
                </c:pt>
                <c:pt idx="1272">
                  <c:v>32</c:v>
                </c:pt>
                <c:pt idx="1273">
                  <c:v>28</c:v>
                </c:pt>
                <c:pt idx="1274">
                  <c:v>34</c:v>
                </c:pt>
                <c:pt idx="1275">
                  <c:v>34</c:v>
                </c:pt>
                <c:pt idx="1276">
                  <c:v>32</c:v>
                </c:pt>
                <c:pt idx="1277">
                  <c:v>34</c:v>
                </c:pt>
                <c:pt idx="1278">
                  <c:v>36</c:v>
                </c:pt>
                <c:pt idx="1279">
                  <c:v>32</c:v>
                </c:pt>
                <c:pt idx="1280">
                  <c:v>34</c:v>
                </c:pt>
                <c:pt idx="1281">
                  <c:v>36</c:v>
                </c:pt>
                <c:pt idx="1282">
                  <c:v>36</c:v>
                </c:pt>
                <c:pt idx="1283">
                  <c:v>34</c:v>
                </c:pt>
                <c:pt idx="1284">
                  <c:v>32</c:v>
                </c:pt>
                <c:pt idx="1285">
                  <c:v>32</c:v>
                </c:pt>
                <c:pt idx="1286">
                  <c:v>34</c:v>
                </c:pt>
                <c:pt idx="1287">
                  <c:v>30</c:v>
                </c:pt>
                <c:pt idx="1288">
                  <c:v>30</c:v>
                </c:pt>
                <c:pt idx="1289">
                  <c:v>29</c:v>
                </c:pt>
                <c:pt idx="1290">
                  <c:v>29</c:v>
                </c:pt>
                <c:pt idx="1291">
                  <c:v>27</c:v>
                </c:pt>
                <c:pt idx="1292">
                  <c:v>30</c:v>
                </c:pt>
                <c:pt idx="1293">
                  <c:v>30</c:v>
                </c:pt>
                <c:pt idx="1294">
                  <c:v>30</c:v>
                </c:pt>
                <c:pt idx="1295">
                  <c:v>30</c:v>
                </c:pt>
                <c:pt idx="1296">
                  <c:v>30</c:v>
                </c:pt>
                <c:pt idx="1297">
                  <c:v>30</c:v>
                </c:pt>
                <c:pt idx="1298">
                  <c:v>19</c:v>
                </c:pt>
                <c:pt idx="1299">
                  <c:v>19</c:v>
                </c:pt>
                <c:pt idx="1300">
                  <c:v>26</c:v>
                </c:pt>
                <c:pt idx="1301">
                  <c:v>28</c:v>
                </c:pt>
                <c:pt idx="1302">
                  <c:v>28</c:v>
                </c:pt>
                <c:pt idx="1303">
                  <c:v>28</c:v>
                </c:pt>
                <c:pt idx="1304">
                  <c:v>28</c:v>
                </c:pt>
                <c:pt idx="1305">
                  <c:v>26</c:v>
                </c:pt>
                <c:pt idx="1306">
                  <c:v>28</c:v>
                </c:pt>
                <c:pt idx="1307">
                  <c:v>26</c:v>
                </c:pt>
                <c:pt idx="1308">
                  <c:v>28</c:v>
                </c:pt>
                <c:pt idx="1309">
                  <c:v>28</c:v>
                </c:pt>
                <c:pt idx="1310">
                  <c:v>26</c:v>
                </c:pt>
                <c:pt idx="1311">
                  <c:v>26</c:v>
                </c:pt>
                <c:pt idx="1312">
                  <c:v>28</c:v>
                </c:pt>
                <c:pt idx="1313">
                  <c:v>26</c:v>
                </c:pt>
                <c:pt idx="1314">
                  <c:v>26</c:v>
                </c:pt>
                <c:pt idx="1315">
                  <c:v>28</c:v>
                </c:pt>
                <c:pt idx="1316">
                  <c:v>28</c:v>
                </c:pt>
                <c:pt idx="1317">
                  <c:v>28</c:v>
                </c:pt>
                <c:pt idx="1318">
                  <c:v>26</c:v>
                </c:pt>
                <c:pt idx="1319">
                  <c:v>28</c:v>
                </c:pt>
                <c:pt idx="1320">
                  <c:v>28</c:v>
                </c:pt>
                <c:pt idx="1321">
                  <c:v>26</c:v>
                </c:pt>
                <c:pt idx="1322">
                  <c:v>26</c:v>
                </c:pt>
                <c:pt idx="1323">
                  <c:v>28</c:v>
                </c:pt>
                <c:pt idx="1324">
                  <c:v>28</c:v>
                </c:pt>
                <c:pt idx="1325">
                  <c:v>28</c:v>
                </c:pt>
                <c:pt idx="1326">
                  <c:v>28</c:v>
                </c:pt>
                <c:pt idx="1327">
                  <c:v>26</c:v>
                </c:pt>
                <c:pt idx="1328">
                  <c:v>26</c:v>
                </c:pt>
                <c:pt idx="1329">
                  <c:v>28</c:v>
                </c:pt>
                <c:pt idx="1330">
                  <c:v>28</c:v>
                </c:pt>
                <c:pt idx="1331">
                  <c:v>22</c:v>
                </c:pt>
                <c:pt idx="1332">
                  <c:v>22</c:v>
                </c:pt>
                <c:pt idx="1333">
                  <c:v>18</c:v>
                </c:pt>
                <c:pt idx="1334">
                  <c:v>22</c:v>
                </c:pt>
                <c:pt idx="1335">
                  <c:v>21</c:v>
                </c:pt>
                <c:pt idx="1336">
                  <c:v>19</c:v>
                </c:pt>
                <c:pt idx="1337">
                  <c:v>21</c:v>
                </c:pt>
                <c:pt idx="1338">
                  <c:v>22</c:v>
                </c:pt>
                <c:pt idx="1339">
                  <c:v>21</c:v>
                </c:pt>
                <c:pt idx="1340">
                  <c:v>22</c:v>
                </c:pt>
                <c:pt idx="1341">
                  <c:v>17</c:v>
                </c:pt>
                <c:pt idx="1342">
                  <c:v>22</c:v>
                </c:pt>
                <c:pt idx="1343">
                  <c:v>27</c:v>
                </c:pt>
                <c:pt idx="1344">
                  <c:v>27</c:v>
                </c:pt>
                <c:pt idx="1345">
                  <c:v>30</c:v>
                </c:pt>
                <c:pt idx="1346">
                  <c:v>27</c:v>
                </c:pt>
                <c:pt idx="1347">
                  <c:v>30</c:v>
                </c:pt>
                <c:pt idx="1348">
                  <c:v>30</c:v>
                </c:pt>
                <c:pt idx="1349">
                  <c:v>30</c:v>
                </c:pt>
                <c:pt idx="1350">
                  <c:v>27</c:v>
                </c:pt>
                <c:pt idx="1351">
                  <c:v>27</c:v>
                </c:pt>
                <c:pt idx="1352">
                  <c:v>30</c:v>
                </c:pt>
                <c:pt idx="1353">
                  <c:v>27</c:v>
                </c:pt>
                <c:pt idx="1354">
                  <c:v>30</c:v>
                </c:pt>
                <c:pt idx="1355">
                  <c:v>27</c:v>
                </c:pt>
                <c:pt idx="1356">
                  <c:v>27</c:v>
                </c:pt>
                <c:pt idx="1357">
                  <c:v>30</c:v>
                </c:pt>
                <c:pt idx="1358">
                  <c:v>30</c:v>
                </c:pt>
                <c:pt idx="1359">
                  <c:v>27</c:v>
                </c:pt>
                <c:pt idx="1360">
                  <c:v>31</c:v>
                </c:pt>
                <c:pt idx="1361">
                  <c:v>27</c:v>
                </c:pt>
                <c:pt idx="1362">
                  <c:v>31</c:v>
                </c:pt>
                <c:pt idx="1363">
                  <c:v>31</c:v>
                </c:pt>
                <c:pt idx="1364">
                  <c:v>31</c:v>
                </c:pt>
                <c:pt idx="1365">
                  <c:v>27</c:v>
                </c:pt>
                <c:pt idx="1366">
                  <c:v>27</c:v>
                </c:pt>
                <c:pt idx="1367">
                  <c:v>20</c:v>
                </c:pt>
                <c:pt idx="1368">
                  <c:v>20</c:v>
                </c:pt>
                <c:pt idx="1369">
                  <c:v>20</c:v>
                </c:pt>
                <c:pt idx="1370">
                  <c:v>21</c:v>
                </c:pt>
                <c:pt idx="1371">
                  <c:v>20</c:v>
                </c:pt>
                <c:pt idx="1372">
                  <c:v>19</c:v>
                </c:pt>
                <c:pt idx="1373">
                  <c:v>20</c:v>
                </c:pt>
                <c:pt idx="1374">
                  <c:v>21</c:v>
                </c:pt>
                <c:pt idx="1375">
                  <c:v>21</c:v>
                </c:pt>
                <c:pt idx="1376">
                  <c:v>19</c:v>
                </c:pt>
                <c:pt idx="1377">
                  <c:v>20</c:v>
                </c:pt>
                <c:pt idx="1378">
                  <c:v>27</c:v>
                </c:pt>
                <c:pt idx="1379">
                  <c:v>27</c:v>
                </c:pt>
                <c:pt idx="1380">
                  <c:v>27</c:v>
                </c:pt>
                <c:pt idx="1381">
                  <c:v>28</c:v>
                </c:pt>
                <c:pt idx="1382">
                  <c:v>28</c:v>
                </c:pt>
                <c:pt idx="1383">
                  <c:v>28</c:v>
                </c:pt>
                <c:pt idx="1384">
                  <c:v>28</c:v>
                </c:pt>
                <c:pt idx="1385">
                  <c:v>28</c:v>
                </c:pt>
                <c:pt idx="1386">
                  <c:v>24</c:v>
                </c:pt>
                <c:pt idx="1387">
                  <c:v>24</c:v>
                </c:pt>
                <c:pt idx="1388">
                  <c:v>24</c:v>
                </c:pt>
                <c:pt idx="1389">
                  <c:v>24</c:v>
                </c:pt>
                <c:pt idx="1390">
                  <c:v>25</c:v>
                </c:pt>
                <c:pt idx="1391">
                  <c:v>24</c:v>
                </c:pt>
                <c:pt idx="1392">
                  <c:v>25</c:v>
                </c:pt>
                <c:pt idx="1393">
                  <c:v>25</c:v>
                </c:pt>
                <c:pt idx="1394">
                  <c:v>24</c:v>
                </c:pt>
                <c:pt idx="1395">
                  <c:v>24</c:v>
                </c:pt>
                <c:pt idx="1396">
                  <c:v>25</c:v>
                </c:pt>
                <c:pt idx="1397">
                  <c:v>24</c:v>
                </c:pt>
                <c:pt idx="1398">
                  <c:v>19</c:v>
                </c:pt>
                <c:pt idx="1399">
                  <c:v>33</c:v>
                </c:pt>
                <c:pt idx="1400">
                  <c:v>33</c:v>
                </c:pt>
                <c:pt idx="1401">
                  <c:v>33</c:v>
                </c:pt>
                <c:pt idx="1402">
                  <c:v>38</c:v>
                </c:pt>
                <c:pt idx="1403">
                  <c:v>38</c:v>
                </c:pt>
                <c:pt idx="1404">
                  <c:v>32</c:v>
                </c:pt>
                <c:pt idx="1405">
                  <c:v>38</c:v>
                </c:pt>
                <c:pt idx="1406">
                  <c:v>32</c:v>
                </c:pt>
                <c:pt idx="1407">
                  <c:v>32</c:v>
                </c:pt>
                <c:pt idx="1408">
                  <c:v>32</c:v>
                </c:pt>
                <c:pt idx="1409">
                  <c:v>38</c:v>
                </c:pt>
                <c:pt idx="1410">
                  <c:v>32</c:v>
                </c:pt>
                <c:pt idx="1411">
                  <c:v>32</c:v>
                </c:pt>
                <c:pt idx="1412">
                  <c:v>39</c:v>
                </c:pt>
                <c:pt idx="1413">
                  <c:v>39</c:v>
                </c:pt>
                <c:pt idx="1414">
                  <c:v>37</c:v>
                </c:pt>
                <c:pt idx="1415">
                  <c:v>39</c:v>
                </c:pt>
                <c:pt idx="1416">
                  <c:v>39</c:v>
                </c:pt>
                <c:pt idx="1417">
                  <c:v>32</c:v>
                </c:pt>
                <c:pt idx="1418">
                  <c:v>32</c:v>
                </c:pt>
                <c:pt idx="1419">
                  <c:v>39</c:v>
                </c:pt>
                <c:pt idx="1420">
                  <c:v>39</c:v>
                </c:pt>
                <c:pt idx="1421">
                  <c:v>32</c:v>
                </c:pt>
                <c:pt idx="1422">
                  <c:v>39</c:v>
                </c:pt>
                <c:pt idx="1423">
                  <c:v>32</c:v>
                </c:pt>
                <c:pt idx="1424">
                  <c:v>37</c:v>
                </c:pt>
                <c:pt idx="1425">
                  <c:v>39</c:v>
                </c:pt>
                <c:pt idx="1426">
                  <c:v>24</c:v>
                </c:pt>
                <c:pt idx="1427">
                  <c:v>24</c:v>
                </c:pt>
                <c:pt idx="1428">
                  <c:v>24</c:v>
                </c:pt>
                <c:pt idx="1429">
                  <c:v>22</c:v>
                </c:pt>
                <c:pt idx="1430">
                  <c:v>22</c:v>
                </c:pt>
                <c:pt idx="1431">
                  <c:v>22</c:v>
                </c:pt>
                <c:pt idx="1432">
                  <c:v>19</c:v>
                </c:pt>
                <c:pt idx="1433">
                  <c:v>18</c:v>
                </c:pt>
                <c:pt idx="1434">
                  <c:v>19</c:v>
                </c:pt>
                <c:pt idx="1435">
                  <c:v>18</c:v>
                </c:pt>
                <c:pt idx="1436">
                  <c:v>18</c:v>
                </c:pt>
                <c:pt idx="1437">
                  <c:v>19</c:v>
                </c:pt>
                <c:pt idx="1438">
                  <c:v>19</c:v>
                </c:pt>
                <c:pt idx="1439">
                  <c:v>18</c:v>
                </c:pt>
                <c:pt idx="1440">
                  <c:v>18</c:v>
                </c:pt>
                <c:pt idx="1441">
                  <c:v>18</c:v>
                </c:pt>
                <c:pt idx="1442">
                  <c:v>19</c:v>
                </c:pt>
                <c:pt idx="1443">
                  <c:v>19</c:v>
                </c:pt>
                <c:pt idx="1444">
                  <c:v>19</c:v>
                </c:pt>
                <c:pt idx="1445">
                  <c:v>18</c:v>
                </c:pt>
                <c:pt idx="1446">
                  <c:v>19</c:v>
                </c:pt>
                <c:pt idx="1447">
                  <c:v>19</c:v>
                </c:pt>
                <c:pt idx="1448">
                  <c:v>18</c:v>
                </c:pt>
                <c:pt idx="1449">
                  <c:v>18</c:v>
                </c:pt>
                <c:pt idx="1450">
                  <c:v>19</c:v>
                </c:pt>
                <c:pt idx="1451">
                  <c:v>18</c:v>
                </c:pt>
                <c:pt idx="1452">
                  <c:v>15</c:v>
                </c:pt>
                <c:pt idx="1453">
                  <c:v>15</c:v>
                </c:pt>
                <c:pt idx="1454">
                  <c:v>14</c:v>
                </c:pt>
                <c:pt idx="1455">
                  <c:v>15</c:v>
                </c:pt>
                <c:pt idx="1456">
                  <c:v>15</c:v>
                </c:pt>
                <c:pt idx="1457">
                  <c:v>15</c:v>
                </c:pt>
                <c:pt idx="1458">
                  <c:v>14</c:v>
                </c:pt>
                <c:pt idx="1459">
                  <c:v>14</c:v>
                </c:pt>
                <c:pt idx="1460">
                  <c:v>14</c:v>
                </c:pt>
                <c:pt idx="1461">
                  <c:v>15</c:v>
                </c:pt>
                <c:pt idx="1462">
                  <c:v>17</c:v>
                </c:pt>
                <c:pt idx="1463">
                  <c:v>17</c:v>
                </c:pt>
                <c:pt idx="1464">
                  <c:v>19</c:v>
                </c:pt>
                <c:pt idx="1465">
                  <c:v>17</c:v>
                </c:pt>
                <c:pt idx="1466">
                  <c:v>22</c:v>
                </c:pt>
                <c:pt idx="1467">
                  <c:v>18</c:v>
                </c:pt>
                <c:pt idx="1468">
                  <c:v>19</c:v>
                </c:pt>
                <c:pt idx="1469">
                  <c:v>38</c:v>
                </c:pt>
                <c:pt idx="1470">
                  <c:v>38</c:v>
                </c:pt>
                <c:pt idx="1471">
                  <c:v>38</c:v>
                </c:pt>
                <c:pt idx="1472">
                  <c:v>38</c:v>
                </c:pt>
                <c:pt idx="1473">
                  <c:v>38</c:v>
                </c:pt>
                <c:pt idx="1474">
                  <c:v>38</c:v>
                </c:pt>
                <c:pt idx="1475">
                  <c:v>38</c:v>
                </c:pt>
                <c:pt idx="1476">
                  <c:v>21</c:v>
                </c:pt>
                <c:pt idx="1477">
                  <c:v>18</c:v>
                </c:pt>
                <c:pt idx="1478">
                  <c:v>18</c:v>
                </c:pt>
                <c:pt idx="1479">
                  <c:v>19</c:v>
                </c:pt>
                <c:pt idx="1480">
                  <c:v>20</c:v>
                </c:pt>
                <c:pt idx="1481">
                  <c:v>18</c:v>
                </c:pt>
                <c:pt idx="1482">
                  <c:v>16</c:v>
                </c:pt>
                <c:pt idx="1483">
                  <c:v>19</c:v>
                </c:pt>
                <c:pt idx="1484">
                  <c:v>16</c:v>
                </c:pt>
                <c:pt idx="1485">
                  <c:v>19</c:v>
                </c:pt>
                <c:pt idx="1486">
                  <c:v>20</c:v>
                </c:pt>
                <c:pt idx="1487">
                  <c:v>16</c:v>
                </c:pt>
                <c:pt idx="1488">
                  <c:v>28</c:v>
                </c:pt>
                <c:pt idx="1489">
                  <c:v>26</c:v>
                </c:pt>
                <c:pt idx="1490">
                  <c:v>31</c:v>
                </c:pt>
                <c:pt idx="1491">
                  <c:v>29</c:v>
                </c:pt>
                <c:pt idx="1492">
                  <c:v>29</c:v>
                </c:pt>
                <c:pt idx="1493">
                  <c:v>26</c:v>
                </c:pt>
                <c:pt idx="1494">
                  <c:v>28</c:v>
                </c:pt>
                <c:pt idx="1495">
                  <c:v>31</c:v>
                </c:pt>
                <c:pt idx="1496">
                  <c:v>29</c:v>
                </c:pt>
                <c:pt idx="1497">
                  <c:v>26</c:v>
                </c:pt>
                <c:pt idx="1498">
                  <c:v>28</c:v>
                </c:pt>
                <c:pt idx="1499">
                  <c:v>31</c:v>
                </c:pt>
                <c:pt idx="1500">
                  <c:v>31</c:v>
                </c:pt>
                <c:pt idx="1501">
                  <c:v>29</c:v>
                </c:pt>
                <c:pt idx="1502">
                  <c:v>31</c:v>
                </c:pt>
                <c:pt idx="1503">
                  <c:v>31</c:v>
                </c:pt>
                <c:pt idx="1504">
                  <c:v>30</c:v>
                </c:pt>
                <c:pt idx="1505">
                  <c:v>30</c:v>
                </c:pt>
                <c:pt idx="1506">
                  <c:v>31</c:v>
                </c:pt>
                <c:pt idx="1507">
                  <c:v>30</c:v>
                </c:pt>
                <c:pt idx="1508">
                  <c:v>30</c:v>
                </c:pt>
                <c:pt idx="1509">
                  <c:v>28</c:v>
                </c:pt>
                <c:pt idx="1510">
                  <c:v>30</c:v>
                </c:pt>
                <c:pt idx="1511">
                  <c:v>28</c:v>
                </c:pt>
                <c:pt idx="1512">
                  <c:v>31</c:v>
                </c:pt>
                <c:pt idx="1513">
                  <c:v>28</c:v>
                </c:pt>
                <c:pt idx="1514">
                  <c:v>30</c:v>
                </c:pt>
                <c:pt idx="1515">
                  <c:v>30</c:v>
                </c:pt>
                <c:pt idx="1516">
                  <c:v>30</c:v>
                </c:pt>
                <c:pt idx="1517">
                  <c:v>31</c:v>
                </c:pt>
                <c:pt idx="1518">
                  <c:v>30</c:v>
                </c:pt>
                <c:pt idx="1519">
                  <c:v>30</c:v>
                </c:pt>
                <c:pt idx="1520">
                  <c:v>31</c:v>
                </c:pt>
                <c:pt idx="1521">
                  <c:v>30</c:v>
                </c:pt>
                <c:pt idx="1522">
                  <c:v>27</c:v>
                </c:pt>
                <c:pt idx="1523">
                  <c:v>23</c:v>
                </c:pt>
                <c:pt idx="1524">
                  <c:v>23</c:v>
                </c:pt>
                <c:pt idx="1525">
                  <c:v>23</c:v>
                </c:pt>
                <c:pt idx="1526">
                  <c:v>23</c:v>
                </c:pt>
                <c:pt idx="1527">
                  <c:v>28</c:v>
                </c:pt>
                <c:pt idx="1528">
                  <c:v>30</c:v>
                </c:pt>
                <c:pt idx="1529">
                  <c:v>33</c:v>
                </c:pt>
                <c:pt idx="1530">
                  <c:v>30</c:v>
                </c:pt>
                <c:pt idx="1531">
                  <c:v>28</c:v>
                </c:pt>
                <c:pt idx="1532">
                  <c:v>28</c:v>
                </c:pt>
                <c:pt idx="1533">
                  <c:v>28</c:v>
                </c:pt>
                <c:pt idx="1534">
                  <c:v>28</c:v>
                </c:pt>
                <c:pt idx="1535">
                  <c:v>28</c:v>
                </c:pt>
                <c:pt idx="1536">
                  <c:v>26</c:v>
                </c:pt>
                <c:pt idx="1537">
                  <c:v>26</c:v>
                </c:pt>
                <c:pt idx="1538">
                  <c:v>28</c:v>
                </c:pt>
                <c:pt idx="1539">
                  <c:v>30</c:v>
                </c:pt>
                <c:pt idx="1540">
                  <c:v>30</c:v>
                </c:pt>
                <c:pt idx="1541">
                  <c:v>33</c:v>
                </c:pt>
                <c:pt idx="1542">
                  <c:v>26</c:v>
                </c:pt>
                <c:pt idx="1543">
                  <c:v>30</c:v>
                </c:pt>
                <c:pt idx="1544">
                  <c:v>31</c:v>
                </c:pt>
                <c:pt idx="1545">
                  <c:v>30</c:v>
                </c:pt>
                <c:pt idx="1546">
                  <c:v>31</c:v>
                </c:pt>
                <c:pt idx="1547">
                  <c:v>28</c:v>
                </c:pt>
                <c:pt idx="1548">
                  <c:v>31</c:v>
                </c:pt>
                <c:pt idx="1549">
                  <c:v>30</c:v>
                </c:pt>
                <c:pt idx="1550">
                  <c:v>30</c:v>
                </c:pt>
                <c:pt idx="1551">
                  <c:v>32</c:v>
                </c:pt>
                <c:pt idx="1552">
                  <c:v>31</c:v>
                </c:pt>
                <c:pt idx="1553">
                  <c:v>28</c:v>
                </c:pt>
                <c:pt idx="1554">
                  <c:v>32</c:v>
                </c:pt>
                <c:pt idx="1555">
                  <c:v>30</c:v>
                </c:pt>
                <c:pt idx="1556">
                  <c:v>30</c:v>
                </c:pt>
                <c:pt idx="1557">
                  <c:v>30</c:v>
                </c:pt>
                <c:pt idx="1558">
                  <c:v>28</c:v>
                </c:pt>
                <c:pt idx="1559">
                  <c:v>30</c:v>
                </c:pt>
                <c:pt idx="1560">
                  <c:v>30</c:v>
                </c:pt>
                <c:pt idx="1561">
                  <c:v>30</c:v>
                </c:pt>
                <c:pt idx="1562">
                  <c:v>27</c:v>
                </c:pt>
                <c:pt idx="1563">
                  <c:v>31</c:v>
                </c:pt>
                <c:pt idx="1564">
                  <c:v>30</c:v>
                </c:pt>
                <c:pt idx="1565">
                  <c:v>31</c:v>
                </c:pt>
                <c:pt idx="1566">
                  <c:v>23</c:v>
                </c:pt>
                <c:pt idx="1567">
                  <c:v>25</c:v>
                </c:pt>
                <c:pt idx="1568">
                  <c:v>25</c:v>
                </c:pt>
                <c:pt idx="1569">
                  <c:v>24</c:v>
                </c:pt>
                <c:pt idx="1570">
                  <c:v>24</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21</c:v>
                </c:pt>
                <c:pt idx="1584">
                  <c:v>21</c:v>
                </c:pt>
                <c:pt idx="1585">
                  <c:v>21</c:v>
                </c:pt>
                <c:pt idx="1586">
                  <c:v>39</c:v>
                </c:pt>
                <c:pt idx="1587">
                  <c:v>39</c:v>
                </c:pt>
                <c:pt idx="1588">
                  <c:v>39</c:v>
                </c:pt>
                <c:pt idx="1589">
                  <c:v>39</c:v>
                </c:pt>
                <c:pt idx="1590">
                  <c:v>39</c:v>
                </c:pt>
                <c:pt idx="1591">
                  <c:v>39</c:v>
                </c:pt>
                <c:pt idx="1592">
                  <c:v>39</c:v>
                </c:pt>
                <c:pt idx="1593">
                  <c:v>39</c:v>
                </c:pt>
                <c:pt idx="1594">
                  <c:v>39</c:v>
                </c:pt>
                <c:pt idx="1595">
                  <c:v>31</c:v>
                </c:pt>
                <c:pt idx="1596">
                  <c:v>31</c:v>
                </c:pt>
                <c:pt idx="1597">
                  <c:v>31</c:v>
                </c:pt>
                <c:pt idx="1598">
                  <c:v>31</c:v>
                </c:pt>
                <c:pt idx="1599">
                  <c:v>31</c:v>
                </c:pt>
                <c:pt idx="1600">
                  <c:v>31</c:v>
                </c:pt>
                <c:pt idx="1601">
                  <c:v>31</c:v>
                </c:pt>
                <c:pt idx="1602">
                  <c:v>31</c:v>
                </c:pt>
                <c:pt idx="1603">
                  <c:v>31</c:v>
                </c:pt>
                <c:pt idx="1604">
                  <c:v>31</c:v>
                </c:pt>
                <c:pt idx="1605">
                  <c:v>30</c:v>
                </c:pt>
                <c:pt idx="1606">
                  <c:v>30</c:v>
                </c:pt>
                <c:pt idx="1607">
                  <c:v>30</c:v>
                </c:pt>
                <c:pt idx="1608">
                  <c:v>30</c:v>
                </c:pt>
                <c:pt idx="1609">
                  <c:v>30</c:v>
                </c:pt>
                <c:pt idx="1610">
                  <c:v>29</c:v>
                </c:pt>
                <c:pt idx="1611">
                  <c:v>31</c:v>
                </c:pt>
                <c:pt idx="1612">
                  <c:v>29</c:v>
                </c:pt>
                <c:pt idx="1613">
                  <c:v>30</c:v>
                </c:pt>
                <c:pt idx="1614">
                  <c:v>29</c:v>
                </c:pt>
                <c:pt idx="1615">
                  <c:v>29</c:v>
                </c:pt>
                <c:pt idx="1616">
                  <c:v>31</c:v>
                </c:pt>
                <c:pt idx="1617">
                  <c:v>29</c:v>
                </c:pt>
                <c:pt idx="1618">
                  <c:v>29</c:v>
                </c:pt>
                <c:pt idx="1619">
                  <c:v>31</c:v>
                </c:pt>
                <c:pt idx="1620">
                  <c:v>16</c:v>
                </c:pt>
                <c:pt idx="1621">
                  <c:v>18</c:v>
                </c:pt>
                <c:pt idx="1622">
                  <c:v>16</c:v>
                </c:pt>
                <c:pt idx="1623">
                  <c:v>18</c:v>
                </c:pt>
                <c:pt idx="1624">
                  <c:v>16</c:v>
                </c:pt>
                <c:pt idx="1625">
                  <c:v>18</c:v>
                </c:pt>
                <c:pt idx="1626">
                  <c:v>16</c:v>
                </c:pt>
                <c:pt idx="1627">
                  <c:v>18</c:v>
                </c:pt>
                <c:pt idx="1628">
                  <c:v>17</c:v>
                </c:pt>
                <c:pt idx="1629">
                  <c:v>18</c:v>
                </c:pt>
                <c:pt idx="1630">
                  <c:v>18</c:v>
                </c:pt>
                <c:pt idx="1631">
                  <c:v>18</c:v>
                </c:pt>
                <c:pt idx="1632">
                  <c:v>34</c:v>
                </c:pt>
                <c:pt idx="1633">
                  <c:v>34</c:v>
                </c:pt>
                <c:pt idx="1634">
                  <c:v>34</c:v>
                </c:pt>
                <c:pt idx="1635">
                  <c:v>34</c:v>
                </c:pt>
                <c:pt idx="1636">
                  <c:v>34</c:v>
                </c:pt>
                <c:pt idx="1637">
                  <c:v>34</c:v>
                </c:pt>
                <c:pt idx="1638">
                  <c:v>35</c:v>
                </c:pt>
                <c:pt idx="1639">
                  <c:v>35</c:v>
                </c:pt>
                <c:pt idx="1640">
                  <c:v>35</c:v>
                </c:pt>
                <c:pt idx="1641">
                  <c:v>35</c:v>
                </c:pt>
                <c:pt idx="1642">
                  <c:v>35</c:v>
                </c:pt>
                <c:pt idx="1643">
                  <c:v>35</c:v>
                </c:pt>
                <c:pt idx="1644">
                  <c:v>35</c:v>
                </c:pt>
                <c:pt idx="1645">
                  <c:v>35</c:v>
                </c:pt>
                <c:pt idx="1646">
                  <c:v>35</c:v>
                </c:pt>
                <c:pt idx="1647">
                  <c:v>35</c:v>
                </c:pt>
                <c:pt idx="1648">
                  <c:v>35</c:v>
                </c:pt>
                <c:pt idx="1649">
                  <c:v>35</c:v>
                </c:pt>
                <c:pt idx="1650">
                  <c:v>17</c:v>
                </c:pt>
                <c:pt idx="1651">
                  <c:v>17</c:v>
                </c:pt>
                <c:pt idx="1652">
                  <c:v>17</c:v>
                </c:pt>
                <c:pt idx="1653">
                  <c:v>17</c:v>
                </c:pt>
                <c:pt idx="1654">
                  <c:v>16</c:v>
                </c:pt>
                <c:pt idx="1655">
                  <c:v>17</c:v>
                </c:pt>
                <c:pt idx="1656">
                  <c:v>17</c:v>
                </c:pt>
                <c:pt idx="1657">
                  <c:v>16</c:v>
                </c:pt>
                <c:pt idx="1658">
                  <c:v>17</c:v>
                </c:pt>
                <c:pt idx="1659">
                  <c:v>16</c:v>
                </c:pt>
                <c:pt idx="1660">
                  <c:v>24</c:v>
                </c:pt>
                <c:pt idx="1661">
                  <c:v>22</c:v>
                </c:pt>
                <c:pt idx="1662">
                  <c:v>20</c:v>
                </c:pt>
                <c:pt idx="1663">
                  <c:v>22</c:v>
                </c:pt>
                <c:pt idx="1664">
                  <c:v>28</c:v>
                </c:pt>
                <c:pt idx="1665">
                  <c:v>29</c:v>
                </c:pt>
                <c:pt idx="1666">
                  <c:v>29</c:v>
                </c:pt>
                <c:pt idx="1667">
                  <c:v>28</c:v>
                </c:pt>
                <c:pt idx="1668">
                  <c:v>28</c:v>
                </c:pt>
                <c:pt idx="1669">
                  <c:v>28</c:v>
                </c:pt>
                <c:pt idx="1670">
                  <c:v>22</c:v>
                </c:pt>
                <c:pt idx="1671">
                  <c:v>24</c:v>
                </c:pt>
                <c:pt idx="1672">
                  <c:v>22</c:v>
                </c:pt>
                <c:pt idx="1673">
                  <c:v>24</c:v>
                </c:pt>
                <c:pt idx="1674">
                  <c:v>22</c:v>
                </c:pt>
                <c:pt idx="1675">
                  <c:v>24</c:v>
                </c:pt>
                <c:pt idx="1676">
                  <c:v>15</c:v>
                </c:pt>
                <c:pt idx="1677">
                  <c:v>15</c:v>
                </c:pt>
                <c:pt idx="1678">
                  <c:v>15</c:v>
                </c:pt>
                <c:pt idx="1679">
                  <c:v>15</c:v>
                </c:pt>
                <c:pt idx="1680">
                  <c:v>82</c:v>
                </c:pt>
                <c:pt idx="1681">
                  <c:v>82</c:v>
                </c:pt>
                <c:pt idx="1682">
                  <c:v>82</c:v>
                </c:pt>
                <c:pt idx="1683">
                  <c:v>24</c:v>
                </c:pt>
                <c:pt idx="1684">
                  <c:v>19</c:v>
                </c:pt>
                <c:pt idx="1685">
                  <c:v>20</c:v>
                </c:pt>
                <c:pt idx="1686">
                  <c:v>21</c:v>
                </c:pt>
                <c:pt idx="1687">
                  <c:v>24</c:v>
                </c:pt>
                <c:pt idx="1688">
                  <c:v>20</c:v>
                </c:pt>
                <c:pt idx="1689">
                  <c:v>24</c:v>
                </c:pt>
                <c:pt idx="1690">
                  <c:v>20</c:v>
                </c:pt>
                <c:pt idx="1691">
                  <c:v>20</c:v>
                </c:pt>
                <c:pt idx="1692">
                  <c:v>24</c:v>
                </c:pt>
                <c:pt idx="1693">
                  <c:v>19</c:v>
                </c:pt>
                <c:pt idx="1694">
                  <c:v>19</c:v>
                </c:pt>
                <c:pt idx="1695">
                  <c:v>24</c:v>
                </c:pt>
                <c:pt idx="1696">
                  <c:v>19</c:v>
                </c:pt>
                <c:pt idx="1697">
                  <c:v>20</c:v>
                </c:pt>
                <c:pt idx="1698">
                  <c:v>24</c:v>
                </c:pt>
                <c:pt idx="1699">
                  <c:v>20</c:v>
                </c:pt>
                <c:pt idx="1700">
                  <c:v>21</c:v>
                </c:pt>
                <c:pt idx="1701">
                  <c:v>20</c:v>
                </c:pt>
                <c:pt idx="1702">
                  <c:v>21</c:v>
                </c:pt>
                <c:pt idx="1703">
                  <c:v>20</c:v>
                </c:pt>
                <c:pt idx="1704">
                  <c:v>24</c:v>
                </c:pt>
                <c:pt idx="1705">
                  <c:v>21</c:v>
                </c:pt>
                <c:pt idx="1706">
                  <c:v>20</c:v>
                </c:pt>
                <c:pt idx="1707">
                  <c:v>24</c:v>
                </c:pt>
                <c:pt idx="1708">
                  <c:v>20</c:v>
                </c:pt>
                <c:pt idx="1709">
                  <c:v>24</c:v>
                </c:pt>
                <c:pt idx="1710">
                  <c:v>24</c:v>
                </c:pt>
                <c:pt idx="1711">
                  <c:v>24</c:v>
                </c:pt>
                <c:pt idx="1712">
                  <c:v>21</c:v>
                </c:pt>
                <c:pt idx="1713">
                  <c:v>20</c:v>
                </c:pt>
                <c:pt idx="1714">
                  <c:v>21</c:v>
                </c:pt>
                <c:pt idx="1715">
                  <c:v>19</c:v>
                </c:pt>
                <c:pt idx="1716">
                  <c:v>24</c:v>
                </c:pt>
                <c:pt idx="1717">
                  <c:v>21</c:v>
                </c:pt>
                <c:pt idx="1718">
                  <c:v>21</c:v>
                </c:pt>
                <c:pt idx="1719">
                  <c:v>19</c:v>
                </c:pt>
                <c:pt idx="1720">
                  <c:v>19</c:v>
                </c:pt>
                <c:pt idx="1721">
                  <c:v>21</c:v>
                </c:pt>
                <c:pt idx="1722">
                  <c:v>20</c:v>
                </c:pt>
                <c:pt idx="1723">
                  <c:v>17</c:v>
                </c:pt>
                <c:pt idx="1724">
                  <c:v>21</c:v>
                </c:pt>
                <c:pt idx="1725">
                  <c:v>26</c:v>
                </c:pt>
                <c:pt idx="1726">
                  <c:v>21</c:v>
                </c:pt>
                <c:pt idx="1727">
                  <c:v>21</c:v>
                </c:pt>
                <c:pt idx="1728">
                  <c:v>19</c:v>
                </c:pt>
                <c:pt idx="1729">
                  <c:v>17</c:v>
                </c:pt>
                <c:pt idx="1730">
                  <c:v>19</c:v>
                </c:pt>
                <c:pt idx="1731">
                  <c:v>26</c:v>
                </c:pt>
                <c:pt idx="1732">
                  <c:v>26</c:v>
                </c:pt>
                <c:pt idx="1733">
                  <c:v>19</c:v>
                </c:pt>
                <c:pt idx="1734">
                  <c:v>19</c:v>
                </c:pt>
                <c:pt idx="1735">
                  <c:v>21</c:v>
                </c:pt>
                <c:pt idx="1736">
                  <c:v>21</c:v>
                </c:pt>
                <c:pt idx="1737">
                  <c:v>21</c:v>
                </c:pt>
                <c:pt idx="1738">
                  <c:v>24</c:v>
                </c:pt>
                <c:pt idx="1739">
                  <c:v>24</c:v>
                </c:pt>
                <c:pt idx="1740">
                  <c:v>19</c:v>
                </c:pt>
                <c:pt idx="1741">
                  <c:v>20</c:v>
                </c:pt>
                <c:pt idx="1742">
                  <c:v>21</c:v>
                </c:pt>
                <c:pt idx="1743">
                  <c:v>26</c:v>
                </c:pt>
                <c:pt idx="1744">
                  <c:v>18</c:v>
                </c:pt>
                <c:pt idx="1745">
                  <c:v>26</c:v>
                </c:pt>
                <c:pt idx="1746">
                  <c:v>21</c:v>
                </c:pt>
                <c:pt idx="1747">
                  <c:v>21</c:v>
                </c:pt>
                <c:pt idx="1748">
                  <c:v>21</c:v>
                </c:pt>
                <c:pt idx="1749">
                  <c:v>21</c:v>
                </c:pt>
                <c:pt idx="1750">
                  <c:v>21</c:v>
                </c:pt>
                <c:pt idx="1751">
                  <c:v>21</c:v>
                </c:pt>
                <c:pt idx="1752">
                  <c:v>21</c:v>
                </c:pt>
                <c:pt idx="1753">
                  <c:v>21</c:v>
                </c:pt>
                <c:pt idx="1754">
                  <c:v>21</c:v>
                </c:pt>
                <c:pt idx="1755">
                  <c:v>21</c:v>
                </c:pt>
                <c:pt idx="1756">
                  <c:v>21</c:v>
                </c:pt>
                <c:pt idx="1757">
                  <c:v>21</c:v>
                </c:pt>
                <c:pt idx="1758">
                  <c:v>21</c:v>
                </c:pt>
                <c:pt idx="1759">
                  <c:v>21</c:v>
                </c:pt>
                <c:pt idx="1760">
                  <c:v>21</c:v>
                </c:pt>
                <c:pt idx="1761">
                  <c:v>21</c:v>
                </c:pt>
                <c:pt idx="1762">
                  <c:v>21</c:v>
                </c:pt>
                <c:pt idx="1763">
                  <c:v>21</c:v>
                </c:pt>
                <c:pt idx="1764">
                  <c:v>21</c:v>
                </c:pt>
                <c:pt idx="1765">
                  <c:v>21</c:v>
                </c:pt>
                <c:pt idx="1766">
                  <c:v>21</c:v>
                </c:pt>
                <c:pt idx="1767">
                  <c:v>21</c:v>
                </c:pt>
                <c:pt idx="1768">
                  <c:v>21</c:v>
                </c:pt>
                <c:pt idx="1769">
                  <c:v>21</c:v>
                </c:pt>
                <c:pt idx="1770">
                  <c:v>21</c:v>
                </c:pt>
                <c:pt idx="1771">
                  <c:v>21</c:v>
                </c:pt>
                <c:pt idx="1772">
                  <c:v>21</c:v>
                </c:pt>
                <c:pt idx="1773">
                  <c:v>21</c:v>
                </c:pt>
                <c:pt idx="1774">
                  <c:v>21</c:v>
                </c:pt>
                <c:pt idx="1775">
                  <c:v>21</c:v>
                </c:pt>
                <c:pt idx="1776">
                  <c:v>21</c:v>
                </c:pt>
                <c:pt idx="1777">
                  <c:v>25</c:v>
                </c:pt>
                <c:pt idx="1778">
                  <c:v>22</c:v>
                </c:pt>
                <c:pt idx="1779">
                  <c:v>21</c:v>
                </c:pt>
                <c:pt idx="1780">
                  <c:v>25</c:v>
                </c:pt>
                <c:pt idx="1781">
                  <c:v>21</c:v>
                </c:pt>
                <c:pt idx="1782">
                  <c:v>25</c:v>
                </c:pt>
                <c:pt idx="1783">
                  <c:v>23</c:v>
                </c:pt>
                <c:pt idx="1784">
                  <c:v>21</c:v>
                </c:pt>
                <c:pt idx="1785">
                  <c:v>21</c:v>
                </c:pt>
                <c:pt idx="1786">
                  <c:v>25</c:v>
                </c:pt>
                <c:pt idx="1787">
                  <c:v>23</c:v>
                </c:pt>
                <c:pt idx="1788">
                  <c:v>26</c:v>
                </c:pt>
                <c:pt idx="1789">
                  <c:v>21</c:v>
                </c:pt>
                <c:pt idx="1790">
                  <c:v>21</c:v>
                </c:pt>
                <c:pt idx="1791">
                  <c:v>25</c:v>
                </c:pt>
                <c:pt idx="1792">
                  <c:v>32</c:v>
                </c:pt>
                <c:pt idx="1793">
                  <c:v>29</c:v>
                </c:pt>
                <c:pt idx="1794">
                  <c:v>29</c:v>
                </c:pt>
                <c:pt idx="1795">
                  <c:v>27</c:v>
                </c:pt>
                <c:pt idx="1796">
                  <c:v>41</c:v>
                </c:pt>
                <c:pt idx="1797">
                  <c:v>31</c:v>
                </c:pt>
                <c:pt idx="1798">
                  <c:v>32</c:v>
                </c:pt>
                <c:pt idx="1799">
                  <c:v>32</c:v>
                </c:pt>
                <c:pt idx="1800">
                  <c:v>29</c:v>
                </c:pt>
                <c:pt idx="1801">
                  <c:v>31</c:v>
                </c:pt>
                <c:pt idx="1802">
                  <c:v>32</c:v>
                </c:pt>
                <c:pt idx="1803">
                  <c:v>41</c:v>
                </c:pt>
                <c:pt idx="1804">
                  <c:v>31</c:v>
                </c:pt>
                <c:pt idx="1805">
                  <c:v>32</c:v>
                </c:pt>
                <c:pt idx="1806">
                  <c:v>29</c:v>
                </c:pt>
                <c:pt idx="1807">
                  <c:v>32</c:v>
                </c:pt>
                <c:pt idx="1808">
                  <c:v>31</c:v>
                </c:pt>
                <c:pt idx="1809">
                  <c:v>41</c:v>
                </c:pt>
                <c:pt idx="1810">
                  <c:v>29</c:v>
                </c:pt>
                <c:pt idx="1811">
                  <c:v>27</c:v>
                </c:pt>
                <c:pt idx="1812">
                  <c:v>31</c:v>
                </c:pt>
                <c:pt idx="1813">
                  <c:v>31</c:v>
                </c:pt>
                <c:pt idx="1814">
                  <c:v>27</c:v>
                </c:pt>
                <c:pt idx="1815">
                  <c:v>41</c:v>
                </c:pt>
                <c:pt idx="1816">
                  <c:v>32</c:v>
                </c:pt>
                <c:pt idx="1817">
                  <c:v>27</c:v>
                </c:pt>
                <c:pt idx="1818">
                  <c:v>29</c:v>
                </c:pt>
                <c:pt idx="1819">
                  <c:v>27</c:v>
                </c:pt>
                <c:pt idx="1820">
                  <c:v>27</c:v>
                </c:pt>
                <c:pt idx="1821">
                  <c:v>41</c:v>
                </c:pt>
                <c:pt idx="1822">
                  <c:v>40</c:v>
                </c:pt>
                <c:pt idx="1823">
                  <c:v>29</c:v>
                </c:pt>
                <c:pt idx="1824">
                  <c:v>31</c:v>
                </c:pt>
                <c:pt idx="1825">
                  <c:v>40</c:v>
                </c:pt>
                <c:pt idx="1826">
                  <c:v>29</c:v>
                </c:pt>
                <c:pt idx="1827">
                  <c:v>32</c:v>
                </c:pt>
                <c:pt idx="1828">
                  <c:v>29</c:v>
                </c:pt>
                <c:pt idx="1829">
                  <c:v>32</c:v>
                </c:pt>
                <c:pt idx="1830">
                  <c:v>32</c:v>
                </c:pt>
                <c:pt idx="1831">
                  <c:v>32</c:v>
                </c:pt>
                <c:pt idx="1832">
                  <c:v>31</c:v>
                </c:pt>
                <c:pt idx="1833">
                  <c:v>40</c:v>
                </c:pt>
                <c:pt idx="1834">
                  <c:v>40</c:v>
                </c:pt>
                <c:pt idx="1835">
                  <c:v>29</c:v>
                </c:pt>
                <c:pt idx="1836">
                  <c:v>31</c:v>
                </c:pt>
                <c:pt idx="1837">
                  <c:v>29</c:v>
                </c:pt>
                <c:pt idx="1838">
                  <c:v>31</c:v>
                </c:pt>
                <c:pt idx="1839">
                  <c:v>40</c:v>
                </c:pt>
                <c:pt idx="1840">
                  <c:v>40</c:v>
                </c:pt>
                <c:pt idx="1841">
                  <c:v>31</c:v>
                </c:pt>
                <c:pt idx="1842">
                  <c:v>32</c:v>
                </c:pt>
                <c:pt idx="1843">
                  <c:v>32</c:v>
                </c:pt>
                <c:pt idx="1844">
                  <c:v>32</c:v>
                </c:pt>
                <c:pt idx="1845">
                  <c:v>32</c:v>
                </c:pt>
                <c:pt idx="1846">
                  <c:v>32</c:v>
                </c:pt>
                <c:pt idx="1847">
                  <c:v>29</c:v>
                </c:pt>
                <c:pt idx="1848">
                  <c:v>31</c:v>
                </c:pt>
                <c:pt idx="1849">
                  <c:v>29</c:v>
                </c:pt>
                <c:pt idx="1850">
                  <c:v>40</c:v>
                </c:pt>
                <c:pt idx="1851">
                  <c:v>31</c:v>
                </c:pt>
                <c:pt idx="1852">
                  <c:v>40</c:v>
                </c:pt>
                <c:pt idx="1853">
                  <c:v>29</c:v>
                </c:pt>
                <c:pt idx="1854">
                  <c:v>31</c:v>
                </c:pt>
                <c:pt idx="1855">
                  <c:v>32</c:v>
                </c:pt>
                <c:pt idx="1856">
                  <c:v>29</c:v>
                </c:pt>
                <c:pt idx="1857">
                  <c:v>29</c:v>
                </c:pt>
                <c:pt idx="1858">
                  <c:v>31</c:v>
                </c:pt>
                <c:pt idx="1859">
                  <c:v>32</c:v>
                </c:pt>
                <c:pt idx="1860">
                  <c:v>31</c:v>
                </c:pt>
                <c:pt idx="1861">
                  <c:v>31</c:v>
                </c:pt>
                <c:pt idx="1862">
                  <c:v>34</c:v>
                </c:pt>
                <c:pt idx="1863">
                  <c:v>31</c:v>
                </c:pt>
                <c:pt idx="1864">
                  <c:v>31</c:v>
                </c:pt>
                <c:pt idx="1865">
                  <c:v>34</c:v>
                </c:pt>
                <c:pt idx="1866">
                  <c:v>31</c:v>
                </c:pt>
                <c:pt idx="1867">
                  <c:v>34</c:v>
                </c:pt>
                <c:pt idx="1868">
                  <c:v>34</c:v>
                </c:pt>
                <c:pt idx="1869">
                  <c:v>31</c:v>
                </c:pt>
                <c:pt idx="1870">
                  <c:v>31</c:v>
                </c:pt>
                <c:pt idx="1871">
                  <c:v>31</c:v>
                </c:pt>
                <c:pt idx="1872">
                  <c:v>31</c:v>
                </c:pt>
                <c:pt idx="1873">
                  <c:v>34</c:v>
                </c:pt>
                <c:pt idx="1874">
                  <c:v>31</c:v>
                </c:pt>
                <c:pt idx="1875">
                  <c:v>31</c:v>
                </c:pt>
                <c:pt idx="1876">
                  <c:v>31</c:v>
                </c:pt>
                <c:pt idx="1877">
                  <c:v>34</c:v>
                </c:pt>
                <c:pt idx="1878">
                  <c:v>31</c:v>
                </c:pt>
                <c:pt idx="1879">
                  <c:v>34</c:v>
                </c:pt>
                <c:pt idx="1880">
                  <c:v>34</c:v>
                </c:pt>
                <c:pt idx="1881">
                  <c:v>41</c:v>
                </c:pt>
                <c:pt idx="1882">
                  <c:v>30</c:v>
                </c:pt>
                <c:pt idx="1883">
                  <c:v>33</c:v>
                </c:pt>
                <c:pt idx="1884">
                  <c:v>33</c:v>
                </c:pt>
                <c:pt idx="1885">
                  <c:v>33</c:v>
                </c:pt>
                <c:pt idx="1886">
                  <c:v>31</c:v>
                </c:pt>
                <c:pt idx="1887">
                  <c:v>33</c:v>
                </c:pt>
                <c:pt idx="1888">
                  <c:v>31</c:v>
                </c:pt>
                <c:pt idx="1889">
                  <c:v>30</c:v>
                </c:pt>
                <c:pt idx="1890">
                  <c:v>33</c:v>
                </c:pt>
                <c:pt idx="1891">
                  <c:v>33</c:v>
                </c:pt>
                <c:pt idx="1892">
                  <c:v>33</c:v>
                </c:pt>
                <c:pt idx="1893">
                  <c:v>31</c:v>
                </c:pt>
                <c:pt idx="1894">
                  <c:v>30</c:v>
                </c:pt>
                <c:pt idx="1895">
                  <c:v>31</c:v>
                </c:pt>
                <c:pt idx="1896">
                  <c:v>33</c:v>
                </c:pt>
                <c:pt idx="1897">
                  <c:v>31</c:v>
                </c:pt>
                <c:pt idx="1898">
                  <c:v>41</c:v>
                </c:pt>
                <c:pt idx="1899">
                  <c:v>31</c:v>
                </c:pt>
                <c:pt idx="1900">
                  <c:v>30</c:v>
                </c:pt>
                <c:pt idx="1901">
                  <c:v>33</c:v>
                </c:pt>
                <c:pt idx="1902">
                  <c:v>30</c:v>
                </c:pt>
                <c:pt idx="1903">
                  <c:v>33</c:v>
                </c:pt>
                <c:pt idx="1904">
                  <c:v>41</c:v>
                </c:pt>
                <c:pt idx="1905">
                  <c:v>33</c:v>
                </c:pt>
                <c:pt idx="1906">
                  <c:v>41</c:v>
                </c:pt>
                <c:pt idx="1907">
                  <c:v>31</c:v>
                </c:pt>
                <c:pt idx="1908">
                  <c:v>33</c:v>
                </c:pt>
                <c:pt idx="1909">
                  <c:v>33</c:v>
                </c:pt>
                <c:pt idx="1910">
                  <c:v>41</c:v>
                </c:pt>
                <c:pt idx="1911">
                  <c:v>33</c:v>
                </c:pt>
                <c:pt idx="1912">
                  <c:v>41</c:v>
                </c:pt>
                <c:pt idx="1913">
                  <c:v>33</c:v>
                </c:pt>
                <c:pt idx="1914">
                  <c:v>30</c:v>
                </c:pt>
                <c:pt idx="1915">
                  <c:v>33</c:v>
                </c:pt>
                <c:pt idx="1916">
                  <c:v>30</c:v>
                </c:pt>
                <c:pt idx="1917">
                  <c:v>31</c:v>
                </c:pt>
                <c:pt idx="1918">
                  <c:v>31</c:v>
                </c:pt>
                <c:pt idx="1919">
                  <c:v>31</c:v>
                </c:pt>
                <c:pt idx="1920">
                  <c:v>30</c:v>
                </c:pt>
                <c:pt idx="1921">
                  <c:v>33</c:v>
                </c:pt>
                <c:pt idx="1922">
                  <c:v>41</c:v>
                </c:pt>
                <c:pt idx="1923">
                  <c:v>30</c:v>
                </c:pt>
                <c:pt idx="1924">
                  <c:v>30</c:v>
                </c:pt>
                <c:pt idx="1925">
                  <c:v>33</c:v>
                </c:pt>
                <c:pt idx="1926">
                  <c:v>33</c:v>
                </c:pt>
                <c:pt idx="1927">
                  <c:v>41</c:v>
                </c:pt>
                <c:pt idx="1928">
                  <c:v>33</c:v>
                </c:pt>
                <c:pt idx="1929">
                  <c:v>33</c:v>
                </c:pt>
                <c:pt idx="1930">
                  <c:v>31</c:v>
                </c:pt>
                <c:pt idx="1931">
                  <c:v>31</c:v>
                </c:pt>
                <c:pt idx="1932">
                  <c:v>34</c:v>
                </c:pt>
                <c:pt idx="1933">
                  <c:v>34</c:v>
                </c:pt>
                <c:pt idx="1934">
                  <c:v>34</c:v>
                </c:pt>
                <c:pt idx="1935">
                  <c:v>34</c:v>
                </c:pt>
                <c:pt idx="1936">
                  <c:v>31</c:v>
                </c:pt>
                <c:pt idx="1937">
                  <c:v>34</c:v>
                </c:pt>
                <c:pt idx="1938">
                  <c:v>31</c:v>
                </c:pt>
                <c:pt idx="1939">
                  <c:v>31</c:v>
                </c:pt>
                <c:pt idx="1940">
                  <c:v>34</c:v>
                </c:pt>
                <c:pt idx="1941">
                  <c:v>31</c:v>
                </c:pt>
                <c:pt idx="1942">
                  <c:v>34</c:v>
                </c:pt>
                <c:pt idx="1943">
                  <c:v>31</c:v>
                </c:pt>
                <c:pt idx="1944">
                  <c:v>31</c:v>
                </c:pt>
                <c:pt idx="1945">
                  <c:v>34</c:v>
                </c:pt>
                <c:pt idx="1946">
                  <c:v>34</c:v>
                </c:pt>
                <c:pt idx="1947">
                  <c:v>31</c:v>
                </c:pt>
                <c:pt idx="1948">
                  <c:v>31</c:v>
                </c:pt>
                <c:pt idx="1949">
                  <c:v>33</c:v>
                </c:pt>
                <c:pt idx="1950">
                  <c:v>33</c:v>
                </c:pt>
                <c:pt idx="1951">
                  <c:v>31</c:v>
                </c:pt>
                <c:pt idx="1952">
                  <c:v>33</c:v>
                </c:pt>
                <c:pt idx="1953">
                  <c:v>29</c:v>
                </c:pt>
                <c:pt idx="1954">
                  <c:v>33</c:v>
                </c:pt>
                <c:pt idx="1955">
                  <c:v>33</c:v>
                </c:pt>
                <c:pt idx="1956">
                  <c:v>27</c:v>
                </c:pt>
                <c:pt idx="1957">
                  <c:v>31</c:v>
                </c:pt>
                <c:pt idx="1958">
                  <c:v>33</c:v>
                </c:pt>
                <c:pt idx="1959">
                  <c:v>27</c:v>
                </c:pt>
                <c:pt idx="1960">
                  <c:v>33</c:v>
                </c:pt>
                <c:pt idx="1961">
                  <c:v>27</c:v>
                </c:pt>
                <c:pt idx="1962">
                  <c:v>21</c:v>
                </c:pt>
                <c:pt idx="1963">
                  <c:v>21</c:v>
                </c:pt>
                <c:pt idx="1964">
                  <c:v>21</c:v>
                </c:pt>
                <c:pt idx="1965">
                  <c:v>21</c:v>
                </c:pt>
                <c:pt idx="1966">
                  <c:v>21</c:v>
                </c:pt>
                <c:pt idx="1967">
                  <c:v>21</c:v>
                </c:pt>
                <c:pt idx="1968">
                  <c:v>15</c:v>
                </c:pt>
                <c:pt idx="1969">
                  <c:v>20</c:v>
                </c:pt>
                <c:pt idx="1970">
                  <c:v>18</c:v>
                </c:pt>
                <c:pt idx="1971">
                  <c:v>21</c:v>
                </c:pt>
                <c:pt idx="1972">
                  <c:v>17</c:v>
                </c:pt>
                <c:pt idx="1973">
                  <c:v>20</c:v>
                </c:pt>
                <c:pt idx="1974">
                  <c:v>19</c:v>
                </c:pt>
                <c:pt idx="1975">
                  <c:v>17</c:v>
                </c:pt>
                <c:pt idx="1976">
                  <c:v>18</c:v>
                </c:pt>
                <c:pt idx="1977">
                  <c:v>19</c:v>
                </c:pt>
                <c:pt idx="1978">
                  <c:v>19</c:v>
                </c:pt>
                <c:pt idx="1979">
                  <c:v>17</c:v>
                </c:pt>
                <c:pt idx="1980">
                  <c:v>20</c:v>
                </c:pt>
                <c:pt idx="1981">
                  <c:v>20</c:v>
                </c:pt>
                <c:pt idx="1982">
                  <c:v>18</c:v>
                </c:pt>
                <c:pt idx="1983">
                  <c:v>110</c:v>
                </c:pt>
                <c:pt idx="1984">
                  <c:v>110</c:v>
                </c:pt>
                <c:pt idx="1985">
                  <c:v>27</c:v>
                </c:pt>
                <c:pt idx="1986">
                  <c:v>27</c:v>
                </c:pt>
                <c:pt idx="1987">
                  <c:v>25</c:v>
                </c:pt>
                <c:pt idx="1988">
                  <c:v>27</c:v>
                </c:pt>
                <c:pt idx="1989">
                  <c:v>22</c:v>
                </c:pt>
                <c:pt idx="1990">
                  <c:v>27</c:v>
                </c:pt>
                <c:pt idx="1991">
                  <c:v>22</c:v>
                </c:pt>
                <c:pt idx="1992">
                  <c:v>27</c:v>
                </c:pt>
                <c:pt idx="1993">
                  <c:v>27</c:v>
                </c:pt>
                <c:pt idx="1994">
                  <c:v>22</c:v>
                </c:pt>
                <c:pt idx="1995">
                  <c:v>21</c:v>
                </c:pt>
                <c:pt idx="1996">
                  <c:v>21</c:v>
                </c:pt>
                <c:pt idx="1997">
                  <c:v>21</c:v>
                </c:pt>
                <c:pt idx="1998">
                  <c:v>20</c:v>
                </c:pt>
                <c:pt idx="1999">
                  <c:v>22</c:v>
                </c:pt>
                <c:pt idx="2000">
                  <c:v>20</c:v>
                </c:pt>
                <c:pt idx="2001">
                  <c:v>20</c:v>
                </c:pt>
                <c:pt idx="2002">
                  <c:v>21</c:v>
                </c:pt>
                <c:pt idx="2003">
                  <c:v>28</c:v>
                </c:pt>
                <c:pt idx="2004">
                  <c:v>30</c:v>
                </c:pt>
                <c:pt idx="2005">
                  <c:v>26</c:v>
                </c:pt>
                <c:pt idx="2006">
                  <c:v>28</c:v>
                </c:pt>
                <c:pt idx="2007">
                  <c:v>30</c:v>
                </c:pt>
                <c:pt idx="2008">
                  <c:v>26</c:v>
                </c:pt>
                <c:pt idx="2009">
                  <c:v>28</c:v>
                </c:pt>
                <c:pt idx="2010">
                  <c:v>30</c:v>
                </c:pt>
                <c:pt idx="2011">
                  <c:v>19</c:v>
                </c:pt>
                <c:pt idx="2012">
                  <c:v>20</c:v>
                </c:pt>
                <c:pt idx="2013">
                  <c:v>20</c:v>
                </c:pt>
                <c:pt idx="2014">
                  <c:v>20</c:v>
                </c:pt>
                <c:pt idx="2015">
                  <c:v>19</c:v>
                </c:pt>
                <c:pt idx="2016">
                  <c:v>19</c:v>
                </c:pt>
                <c:pt idx="2017">
                  <c:v>19</c:v>
                </c:pt>
                <c:pt idx="2018">
                  <c:v>33</c:v>
                </c:pt>
                <c:pt idx="2019">
                  <c:v>33</c:v>
                </c:pt>
                <c:pt idx="2020">
                  <c:v>33</c:v>
                </c:pt>
                <c:pt idx="2021">
                  <c:v>33</c:v>
                </c:pt>
                <c:pt idx="2022">
                  <c:v>34</c:v>
                </c:pt>
                <c:pt idx="2023">
                  <c:v>20</c:v>
                </c:pt>
                <c:pt idx="2024">
                  <c:v>20</c:v>
                </c:pt>
                <c:pt idx="2025">
                  <c:v>20</c:v>
                </c:pt>
                <c:pt idx="2026">
                  <c:v>20</c:v>
                </c:pt>
                <c:pt idx="2027">
                  <c:v>20</c:v>
                </c:pt>
                <c:pt idx="2028">
                  <c:v>20</c:v>
                </c:pt>
                <c:pt idx="2029">
                  <c:v>20</c:v>
                </c:pt>
                <c:pt idx="2030">
                  <c:v>20</c:v>
                </c:pt>
                <c:pt idx="2031">
                  <c:v>16</c:v>
                </c:pt>
                <c:pt idx="2032">
                  <c:v>17</c:v>
                </c:pt>
                <c:pt idx="2033">
                  <c:v>16</c:v>
                </c:pt>
                <c:pt idx="2034">
                  <c:v>16</c:v>
                </c:pt>
                <c:pt idx="2035">
                  <c:v>17</c:v>
                </c:pt>
                <c:pt idx="2036">
                  <c:v>16</c:v>
                </c:pt>
                <c:pt idx="2037">
                  <c:v>16</c:v>
                </c:pt>
                <c:pt idx="2038">
                  <c:v>16</c:v>
                </c:pt>
                <c:pt idx="2039">
                  <c:v>16</c:v>
                </c:pt>
                <c:pt idx="2040">
                  <c:v>14</c:v>
                </c:pt>
                <c:pt idx="2041">
                  <c:v>15</c:v>
                </c:pt>
                <c:pt idx="2042">
                  <c:v>22</c:v>
                </c:pt>
                <c:pt idx="2043">
                  <c:v>22</c:v>
                </c:pt>
                <c:pt idx="2044">
                  <c:v>23</c:v>
                </c:pt>
                <c:pt idx="2045">
                  <c:v>23</c:v>
                </c:pt>
                <c:pt idx="2046">
                  <c:v>30</c:v>
                </c:pt>
                <c:pt idx="2047">
                  <c:v>34</c:v>
                </c:pt>
                <c:pt idx="2048">
                  <c:v>30</c:v>
                </c:pt>
                <c:pt idx="2049">
                  <c:v>30</c:v>
                </c:pt>
                <c:pt idx="2050">
                  <c:v>30</c:v>
                </c:pt>
                <c:pt idx="2051">
                  <c:v>30</c:v>
                </c:pt>
                <c:pt idx="2052">
                  <c:v>34</c:v>
                </c:pt>
                <c:pt idx="2053">
                  <c:v>30</c:v>
                </c:pt>
                <c:pt idx="2054">
                  <c:v>33</c:v>
                </c:pt>
                <c:pt idx="2055">
                  <c:v>29</c:v>
                </c:pt>
                <c:pt idx="2056">
                  <c:v>29</c:v>
                </c:pt>
                <c:pt idx="2057">
                  <c:v>29</c:v>
                </c:pt>
                <c:pt idx="2058">
                  <c:v>31</c:v>
                </c:pt>
                <c:pt idx="2059">
                  <c:v>27</c:v>
                </c:pt>
                <c:pt idx="2060">
                  <c:v>27</c:v>
                </c:pt>
                <c:pt idx="2061">
                  <c:v>19</c:v>
                </c:pt>
                <c:pt idx="2062">
                  <c:v>34</c:v>
                </c:pt>
                <c:pt idx="2063">
                  <c:v>28</c:v>
                </c:pt>
                <c:pt idx="2064">
                  <c:v>31</c:v>
                </c:pt>
                <c:pt idx="2065">
                  <c:v>29</c:v>
                </c:pt>
                <c:pt idx="2066">
                  <c:v>34</c:v>
                </c:pt>
                <c:pt idx="2067">
                  <c:v>25</c:v>
                </c:pt>
                <c:pt idx="2068">
                  <c:v>34</c:v>
                </c:pt>
                <c:pt idx="2069">
                  <c:v>25</c:v>
                </c:pt>
                <c:pt idx="2070">
                  <c:v>31</c:v>
                </c:pt>
                <c:pt idx="2071">
                  <c:v>31</c:v>
                </c:pt>
                <c:pt idx="2072">
                  <c:v>29</c:v>
                </c:pt>
                <c:pt idx="2073">
                  <c:v>34</c:v>
                </c:pt>
                <c:pt idx="2074">
                  <c:v>31</c:v>
                </c:pt>
                <c:pt idx="2075">
                  <c:v>25</c:v>
                </c:pt>
                <c:pt idx="2076">
                  <c:v>25</c:v>
                </c:pt>
                <c:pt idx="2077">
                  <c:v>34</c:v>
                </c:pt>
                <c:pt idx="2078">
                  <c:v>34</c:v>
                </c:pt>
                <c:pt idx="2079">
                  <c:v>31</c:v>
                </c:pt>
                <c:pt idx="2080">
                  <c:v>34</c:v>
                </c:pt>
                <c:pt idx="2081">
                  <c:v>34</c:v>
                </c:pt>
                <c:pt idx="2082">
                  <c:v>29</c:v>
                </c:pt>
                <c:pt idx="2083">
                  <c:v>24</c:v>
                </c:pt>
                <c:pt idx="2084">
                  <c:v>23</c:v>
                </c:pt>
                <c:pt idx="2085">
                  <c:v>34</c:v>
                </c:pt>
                <c:pt idx="2086">
                  <c:v>31</c:v>
                </c:pt>
                <c:pt idx="2087">
                  <c:v>30</c:v>
                </c:pt>
                <c:pt idx="2088">
                  <c:v>31</c:v>
                </c:pt>
                <c:pt idx="2089">
                  <c:v>24</c:v>
                </c:pt>
                <c:pt idx="2090">
                  <c:v>31</c:v>
                </c:pt>
                <c:pt idx="2091">
                  <c:v>31</c:v>
                </c:pt>
                <c:pt idx="2092">
                  <c:v>23</c:v>
                </c:pt>
                <c:pt idx="2093">
                  <c:v>29</c:v>
                </c:pt>
                <c:pt idx="2094">
                  <c:v>31</c:v>
                </c:pt>
                <c:pt idx="2095">
                  <c:v>37</c:v>
                </c:pt>
                <c:pt idx="2096">
                  <c:v>37</c:v>
                </c:pt>
                <c:pt idx="2097">
                  <c:v>37</c:v>
                </c:pt>
                <c:pt idx="2098">
                  <c:v>37</c:v>
                </c:pt>
                <c:pt idx="2099">
                  <c:v>37</c:v>
                </c:pt>
                <c:pt idx="2100">
                  <c:v>37</c:v>
                </c:pt>
                <c:pt idx="2101">
                  <c:v>29</c:v>
                </c:pt>
                <c:pt idx="2102">
                  <c:v>29</c:v>
                </c:pt>
                <c:pt idx="2103">
                  <c:v>29</c:v>
                </c:pt>
                <c:pt idx="2104">
                  <c:v>29</c:v>
                </c:pt>
                <c:pt idx="2105">
                  <c:v>29</c:v>
                </c:pt>
                <c:pt idx="2106">
                  <c:v>29</c:v>
                </c:pt>
                <c:pt idx="2107">
                  <c:v>20</c:v>
                </c:pt>
                <c:pt idx="2108">
                  <c:v>20</c:v>
                </c:pt>
                <c:pt idx="2109">
                  <c:v>22</c:v>
                </c:pt>
                <c:pt idx="2110">
                  <c:v>21</c:v>
                </c:pt>
                <c:pt idx="2111">
                  <c:v>21</c:v>
                </c:pt>
                <c:pt idx="2112">
                  <c:v>21</c:v>
                </c:pt>
                <c:pt idx="2113">
                  <c:v>28</c:v>
                </c:pt>
                <c:pt idx="2114">
                  <c:v>28</c:v>
                </c:pt>
                <c:pt idx="2115">
                  <c:v>28</c:v>
                </c:pt>
                <c:pt idx="2116">
                  <c:v>18</c:v>
                </c:pt>
                <c:pt idx="2117">
                  <c:v>18</c:v>
                </c:pt>
                <c:pt idx="2118">
                  <c:v>18</c:v>
                </c:pt>
                <c:pt idx="2119">
                  <c:v>22</c:v>
                </c:pt>
                <c:pt idx="2120">
                  <c:v>22</c:v>
                </c:pt>
                <c:pt idx="2121">
                  <c:v>22</c:v>
                </c:pt>
                <c:pt idx="2122">
                  <c:v>29</c:v>
                </c:pt>
                <c:pt idx="2123">
                  <c:v>29</c:v>
                </c:pt>
                <c:pt idx="2124">
                  <c:v>29</c:v>
                </c:pt>
                <c:pt idx="2125">
                  <c:v>29</c:v>
                </c:pt>
                <c:pt idx="2126">
                  <c:v>27</c:v>
                </c:pt>
                <c:pt idx="2127">
                  <c:v>27</c:v>
                </c:pt>
                <c:pt idx="2128">
                  <c:v>28</c:v>
                </c:pt>
                <c:pt idx="2129">
                  <c:v>28</c:v>
                </c:pt>
                <c:pt idx="2130">
                  <c:v>28</c:v>
                </c:pt>
                <c:pt idx="2131">
                  <c:v>26</c:v>
                </c:pt>
                <c:pt idx="2132">
                  <c:v>28</c:v>
                </c:pt>
                <c:pt idx="2133">
                  <c:v>26</c:v>
                </c:pt>
                <c:pt idx="2134">
                  <c:v>26</c:v>
                </c:pt>
                <c:pt idx="2135">
                  <c:v>28</c:v>
                </c:pt>
                <c:pt idx="2136">
                  <c:v>27</c:v>
                </c:pt>
                <c:pt idx="2137">
                  <c:v>27</c:v>
                </c:pt>
                <c:pt idx="2138">
                  <c:v>28</c:v>
                </c:pt>
                <c:pt idx="2139">
                  <c:v>28</c:v>
                </c:pt>
                <c:pt idx="2140">
                  <c:v>28</c:v>
                </c:pt>
                <c:pt idx="2141">
                  <c:v>27</c:v>
                </c:pt>
                <c:pt idx="2142">
                  <c:v>28</c:v>
                </c:pt>
                <c:pt idx="2143">
                  <c:v>28</c:v>
                </c:pt>
                <c:pt idx="2144">
                  <c:v>28</c:v>
                </c:pt>
                <c:pt idx="2145">
                  <c:v>28</c:v>
                </c:pt>
                <c:pt idx="2146">
                  <c:v>28</c:v>
                </c:pt>
                <c:pt idx="2147">
                  <c:v>28</c:v>
                </c:pt>
                <c:pt idx="2148">
                  <c:v>28</c:v>
                </c:pt>
                <c:pt idx="2149">
                  <c:v>28</c:v>
                </c:pt>
                <c:pt idx="2150">
                  <c:v>31</c:v>
                </c:pt>
                <c:pt idx="2151">
                  <c:v>29</c:v>
                </c:pt>
                <c:pt idx="2152">
                  <c:v>31</c:v>
                </c:pt>
                <c:pt idx="2153">
                  <c:v>27</c:v>
                </c:pt>
                <c:pt idx="2154">
                  <c:v>27</c:v>
                </c:pt>
                <c:pt idx="2155">
                  <c:v>31</c:v>
                </c:pt>
                <c:pt idx="2156">
                  <c:v>31</c:v>
                </c:pt>
                <c:pt idx="2157">
                  <c:v>29</c:v>
                </c:pt>
                <c:pt idx="2158">
                  <c:v>27</c:v>
                </c:pt>
                <c:pt idx="2159">
                  <c:v>27</c:v>
                </c:pt>
                <c:pt idx="2160">
                  <c:v>32</c:v>
                </c:pt>
                <c:pt idx="2161">
                  <c:v>29</c:v>
                </c:pt>
                <c:pt idx="2162">
                  <c:v>32</c:v>
                </c:pt>
                <c:pt idx="2163">
                  <c:v>32</c:v>
                </c:pt>
                <c:pt idx="2164">
                  <c:v>32</c:v>
                </c:pt>
                <c:pt idx="2165">
                  <c:v>27</c:v>
                </c:pt>
                <c:pt idx="2166">
                  <c:v>23</c:v>
                </c:pt>
                <c:pt idx="2167">
                  <c:v>19</c:v>
                </c:pt>
                <c:pt idx="2168">
                  <c:v>19</c:v>
                </c:pt>
                <c:pt idx="2169">
                  <c:v>19</c:v>
                </c:pt>
                <c:pt idx="2170">
                  <c:v>28</c:v>
                </c:pt>
                <c:pt idx="2171">
                  <c:v>28</c:v>
                </c:pt>
                <c:pt idx="2172">
                  <c:v>19</c:v>
                </c:pt>
                <c:pt idx="2173">
                  <c:v>24</c:v>
                </c:pt>
                <c:pt idx="2174">
                  <c:v>24</c:v>
                </c:pt>
                <c:pt idx="2175">
                  <c:v>24</c:v>
                </c:pt>
                <c:pt idx="2176">
                  <c:v>24</c:v>
                </c:pt>
                <c:pt idx="2177">
                  <c:v>28</c:v>
                </c:pt>
                <c:pt idx="2178">
                  <c:v>28</c:v>
                </c:pt>
                <c:pt idx="2179">
                  <c:v>19</c:v>
                </c:pt>
                <c:pt idx="2180">
                  <c:v>28</c:v>
                </c:pt>
                <c:pt idx="2181">
                  <c:v>30</c:v>
                </c:pt>
                <c:pt idx="2182">
                  <c:v>19</c:v>
                </c:pt>
                <c:pt idx="2183">
                  <c:v>25</c:v>
                </c:pt>
                <c:pt idx="2184">
                  <c:v>30</c:v>
                </c:pt>
                <c:pt idx="2185">
                  <c:v>25</c:v>
                </c:pt>
                <c:pt idx="2186">
                  <c:v>30</c:v>
                </c:pt>
                <c:pt idx="2187">
                  <c:v>30</c:v>
                </c:pt>
                <c:pt idx="2188">
                  <c:v>30</c:v>
                </c:pt>
                <c:pt idx="2189">
                  <c:v>25</c:v>
                </c:pt>
                <c:pt idx="2190">
                  <c:v>25</c:v>
                </c:pt>
                <c:pt idx="2191">
                  <c:v>25</c:v>
                </c:pt>
                <c:pt idx="2192">
                  <c:v>25</c:v>
                </c:pt>
                <c:pt idx="2193">
                  <c:v>30</c:v>
                </c:pt>
                <c:pt idx="2194">
                  <c:v>31</c:v>
                </c:pt>
                <c:pt idx="2195">
                  <c:v>25</c:v>
                </c:pt>
                <c:pt idx="2196">
                  <c:v>25</c:v>
                </c:pt>
                <c:pt idx="2197">
                  <c:v>30</c:v>
                </c:pt>
                <c:pt idx="2198">
                  <c:v>31</c:v>
                </c:pt>
                <c:pt idx="2199">
                  <c:v>30</c:v>
                </c:pt>
                <c:pt idx="2200">
                  <c:v>20</c:v>
                </c:pt>
                <c:pt idx="2201">
                  <c:v>30</c:v>
                </c:pt>
                <c:pt idx="2202">
                  <c:v>20</c:v>
                </c:pt>
                <c:pt idx="2203">
                  <c:v>38</c:v>
                </c:pt>
                <c:pt idx="2204">
                  <c:v>38</c:v>
                </c:pt>
                <c:pt idx="2205">
                  <c:v>39</c:v>
                </c:pt>
                <c:pt idx="2206">
                  <c:v>38</c:v>
                </c:pt>
                <c:pt idx="2207">
                  <c:v>38</c:v>
                </c:pt>
                <c:pt idx="2208">
                  <c:v>39</c:v>
                </c:pt>
                <c:pt idx="2209">
                  <c:v>38</c:v>
                </c:pt>
                <c:pt idx="2210">
                  <c:v>37</c:v>
                </c:pt>
                <c:pt idx="2211">
                  <c:v>37</c:v>
                </c:pt>
                <c:pt idx="2212">
                  <c:v>30</c:v>
                </c:pt>
                <c:pt idx="2213">
                  <c:v>26</c:v>
                </c:pt>
                <c:pt idx="2214">
                  <c:v>27</c:v>
                </c:pt>
                <c:pt idx="2215">
                  <c:v>26</c:v>
                </c:pt>
                <c:pt idx="2216">
                  <c:v>30</c:v>
                </c:pt>
                <c:pt idx="2217">
                  <c:v>27</c:v>
                </c:pt>
                <c:pt idx="2218">
                  <c:v>30</c:v>
                </c:pt>
                <c:pt idx="2219">
                  <c:v>30</c:v>
                </c:pt>
                <c:pt idx="2220">
                  <c:v>27</c:v>
                </c:pt>
                <c:pt idx="2221">
                  <c:v>30</c:v>
                </c:pt>
                <c:pt idx="2222">
                  <c:v>31</c:v>
                </c:pt>
                <c:pt idx="2223">
                  <c:v>26</c:v>
                </c:pt>
                <c:pt idx="2224">
                  <c:v>26</c:v>
                </c:pt>
                <c:pt idx="2225">
                  <c:v>31</c:v>
                </c:pt>
                <c:pt idx="2226">
                  <c:v>31</c:v>
                </c:pt>
                <c:pt idx="2227">
                  <c:v>27</c:v>
                </c:pt>
                <c:pt idx="2228">
                  <c:v>31</c:v>
                </c:pt>
                <c:pt idx="2229">
                  <c:v>27</c:v>
                </c:pt>
                <c:pt idx="2230">
                  <c:v>26</c:v>
                </c:pt>
                <c:pt idx="2231">
                  <c:v>27</c:v>
                </c:pt>
                <c:pt idx="2232">
                  <c:v>31</c:v>
                </c:pt>
                <c:pt idx="2233">
                  <c:v>26</c:v>
                </c:pt>
                <c:pt idx="2234">
                  <c:v>31</c:v>
                </c:pt>
                <c:pt idx="2235">
                  <c:v>31</c:v>
                </c:pt>
                <c:pt idx="2236">
                  <c:v>27</c:v>
                </c:pt>
                <c:pt idx="2237">
                  <c:v>27</c:v>
                </c:pt>
                <c:pt idx="2238">
                  <c:v>26</c:v>
                </c:pt>
                <c:pt idx="2239">
                  <c:v>31</c:v>
                </c:pt>
                <c:pt idx="2240">
                  <c:v>27</c:v>
                </c:pt>
                <c:pt idx="2241">
                  <c:v>31</c:v>
                </c:pt>
                <c:pt idx="2242">
                  <c:v>26</c:v>
                </c:pt>
                <c:pt idx="2243">
                  <c:v>31</c:v>
                </c:pt>
                <c:pt idx="2244">
                  <c:v>35</c:v>
                </c:pt>
                <c:pt idx="2245">
                  <c:v>35</c:v>
                </c:pt>
                <c:pt idx="2246">
                  <c:v>31</c:v>
                </c:pt>
                <c:pt idx="2247">
                  <c:v>31</c:v>
                </c:pt>
                <c:pt idx="2248">
                  <c:v>35</c:v>
                </c:pt>
                <c:pt idx="2249">
                  <c:v>35</c:v>
                </c:pt>
                <c:pt idx="2250">
                  <c:v>35</c:v>
                </c:pt>
                <c:pt idx="2251">
                  <c:v>35</c:v>
                </c:pt>
                <c:pt idx="2252">
                  <c:v>35</c:v>
                </c:pt>
                <c:pt idx="2253">
                  <c:v>35</c:v>
                </c:pt>
                <c:pt idx="2254">
                  <c:v>35</c:v>
                </c:pt>
                <c:pt idx="2255">
                  <c:v>31</c:v>
                </c:pt>
                <c:pt idx="2256">
                  <c:v>31</c:v>
                </c:pt>
                <c:pt idx="2257">
                  <c:v>33</c:v>
                </c:pt>
                <c:pt idx="2258">
                  <c:v>33</c:v>
                </c:pt>
                <c:pt idx="2259">
                  <c:v>33</c:v>
                </c:pt>
                <c:pt idx="2260">
                  <c:v>30</c:v>
                </c:pt>
                <c:pt idx="2261">
                  <c:v>30</c:v>
                </c:pt>
                <c:pt idx="2262">
                  <c:v>33</c:v>
                </c:pt>
                <c:pt idx="2263">
                  <c:v>25</c:v>
                </c:pt>
                <c:pt idx="2264">
                  <c:v>23</c:v>
                </c:pt>
                <c:pt idx="2265">
                  <c:v>25</c:v>
                </c:pt>
                <c:pt idx="2266">
                  <c:v>21</c:v>
                </c:pt>
                <c:pt idx="2267">
                  <c:v>21</c:v>
                </c:pt>
                <c:pt idx="2268">
                  <c:v>25</c:v>
                </c:pt>
                <c:pt idx="2269">
                  <c:v>25</c:v>
                </c:pt>
                <c:pt idx="2270">
                  <c:v>23</c:v>
                </c:pt>
                <c:pt idx="2271">
                  <c:v>21</c:v>
                </c:pt>
                <c:pt idx="2272">
                  <c:v>25</c:v>
                </c:pt>
                <c:pt idx="2273">
                  <c:v>23</c:v>
                </c:pt>
                <c:pt idx="2274">
                  <c:v>23</c:v>
                </c:pt>
                <c:pt idx="2275">
                  <c:v>23</c:v>
                </c:pt>
                <c:pt idx="2276">
                  <c:v>23</c:v>
                </c:pt>
                <c:pt idx="2277">
                  <c:v>27</c:v>
                </c:pt>
                <c:pt idx="2278">
                  <c:v>25</c:v>
                </c:pt>
                <c:pt idx="2279">
                  <c:v>24</c:v>
                </c:pt>
                <c:pt idx="2280">
                  <c:v>26</c:v>
                </c:pt>
                <c:pt idx="2281">
                  <c:v>27</c:v>
                </c:pt>
                <c:pt idx="2282">
                  <c:v>26</c:v>
                </c:pt>
                <c:pt idx="2283">
                  <c:v>26</c:v>
                </c:pt>
                <c:pt idx="2284">
                  <c:v>27</c:v>
                </c:pt>
                <c:pt idx="2285">
                  <c:v>27</c:v>
                </c:pt>
                <c:pt idx="2286">
                  <c:v>25</c:v>
                </c:pt>
                <c:pt idx="2287">
                  <c:v>24</c:v>
                </c:pt>
                <c:pt idx="2288">
                  <c:v>27</c:v>
                </c:pt>
                <c:pt idx="2289">
                  <c:v>24</c:v>
                </c:pt>
                <c:pt idx="2290">
                  <c:v>26</c:v>
                </c:pt>
                <c:pt idx="2291">
                  <c:v>25</c:v>
                </c:pt>
                <c:pt idx="2292">
                  <c:v>26</c:v>
                </c:pt>
                <c:pt idx="2293">
                  <c:v>24</c:v>
                </c:pt>
                <c:pt idx="2294">
                  <c:v>26</c:v>
                </c:pt>
                <c:pt idx="2295">
                  <c:v>24</c:v>
                </c:pt>
                <c:pt idx="2296">
                  <c:v>24</c:v>
                </c:pt>
                <c:pt idx="2297">
                  <c:v>24</c:v>
                </c:pt>
                <c:pt idx="2298">
                  <c:v>24</c:v>
                </c:pt>
                <c:pt idx="2299">
                  <c:v>26</c:v>
                </c:pt>
                <c:pt idx="2300">
                  <c:v>26</c:v>
                </c:pt>
                <c:pt idx="2301">
                  <c:v>25</c:v>
                </c:pt>
                <c:pt idx="2302">
                  <c:v>26</c:v>
                </c:pt>
                <c:pt idx="2303">
                  <c:v>27</c:v>
                </c:pt>
                <c:pt idx="2304">
                  <c:v>27</c:v>
                </c:pt>
                <c:pt idx="2305">
                  <c:v>26</c:v>
                </c:pt>
                <c:pt idx="2306">
                  <c:v>26</c:v>
                </c:pt>
                <c:pt idx="2307">
                  <c:v>25</c:v>
                </c:pt>
                <c:pt idx="2308">
                  <c:v>26</c:v>
                </c:pt>
                <c:pt idx="2309">
                  <c:v>24</c:v>
                </c:pt>
                <c:pt idx="2310">
                  <c:v>27</c:v>
                </c:pt>
                <c:pt idx="2311">
                  <c:v>23</c:v>
                </c:pt>
                <c:pt idx="2312">
                  <c:v>24</c:v>
                </c:pt>
                <c:pt idx="2313">
                  <c:v>24</c:v>
                </c:pt>
                <c:pt idx="2314">
                  <c:v>24</c:v>
                </c:pt>
                <c:pt idx="2315">
                  <c:v>23</c:v>
                </c:pt>
                <c:pt idx="2316">
                  <c:v>24</c:v>
                </c:pt>
                <c:pt idx="2317">
                  <c:v>24</c:v>
                </c:pt>
                <c:pt idx="2318">
                  <c:v>28</c:v>
                </c:pt>
                <c:pt idx="2319">
                  <c:v>28</c:v>
                </c:pt>
                <c:pt idx="2320">
                  <c:v>28</c:v>
                </c:pt>
                <c:pt idx="2321">
                  <c:v>28</c:v>
                </c:pt>
                <c:pt idx="2322">
                  <c:v>28</c:v>
                </c:pt>
                <c:pt idx="2323">
                  <c:v>28</c:v>
                </c:pt>
                <c:pt idx="2324">
                  <c:v>28</c:v>
                </c:pt>
                <c:pt idx="2325">
                  <c:v>28</c:v>
                </c:pt>
                <c:pt idx="2326">
                  <c:v>28</c:v>
                </c:pt>
                <c:pt idx="2327">
                  <c:v>28</c:v>
                </c:pt>
                <c:pt idx="2328">
                  <c:v>28</c:v>
                </c:pt>
                <c:pt idx="2329">
                  <c:v>28</c:v>
                </c:pt>
                <c:pt idx="2330">
                  <c:v>24</c:v>
                </c:pt>
                <c:pt idx="2331">
                  <c:v>24</c:v>
                </c:pt>
                <c:pt idx="2332">
                  <c:v>24</c:v>
                </c:pt>
                <c:pt idx="2333">
                  <c:v>24</c:v>
                </c:pt>
                <c:pt idx="2334">
                  <c:v>24</c:v>
                </c:pt>
                <c:pt idx="2335">
                  <c:v>24</c:v>
                </c:pt>
                <c:pt idx="2336">
                  <c:v>24</c:v>
                </c:pt>
                <c:pt idx="2337">
                  <c:v>24</c:v>
                </c:pt>
                <c:pt idx="2338">
                  <c:v>24</c:v>
                </c:pt>
                <c:pt idx="2339">
                  <c:v>15</c:v>
                </c:pt>
                <c:pt idx="2340">
                  <c:v>15</c:v>
                </c:pt>
                <c:pt idx="2341">
                  <c:v>27</c:v>
                </c:pt>
                <c:pt idx="2342">
                  <c:v>27</c:v>
                </c:pt>
                <c:pt idx="2343">
                  <c:v>27</c:v>
                </c:pt>
                <c:pt idx="2344">
                  <c:v>27</c:v>
                </c:pt>
                <c:pt idx="2345">
                  <c:v>27</c:v>
                </c:pt>
                <c:pt idx="2346">
                  <c:v>23</c:v>
                </c:pt>
                <c:pt idx="2347">
                  <c:v>23</c:v>
                </c:pt>
                <c:pt idx="2348">
                  <c:v>23</c:v>
                </c:pt>
                <c:pt idx="2349">
                  <c:v>22</c:v>
                </c:pt>
                <c:pt idx="2350">
                  <c:v>30</c:v>
                </c:pt>
                <c:pt idx="2351">
                  <c:v>30</c:v>
                </c:pt>
                <c:pt idx="2352">
                  <c:v>30</c:v>
                </c:pt>
                <c:pt idx="2353">
                  <c:v>30</c:v>
                </c:pt>
                <c:pt idx="2354">
                  <c:v>30</c:v>
                </c:pt>
                <c:pt idx="2355">
                  <c:v>30</c:v>
                </c:pt>
                <c:pt idx="2356">
                  <c:v>33</c:v>
                </c:pt>
                <c:pt idx="2357">
                  <c:v>33</c:v>
                </c:pt>
                <c:pt idx="2358">
                  <c:v>33</c:v>
                </c:pt>
                <c:pt idx="2359">
                  <c:v>33</c:v>
                </c:pt>
                <c:pt idx="2360">
                  <c:v>33</c:v>
                </c:pt>
                <c:pt idx="2361">
                  <c:v>33</c:v>
                </c:pt>
                <c:pt idx="2362">
                  <c:v>33</c:v>
                </c:pt>
                <c:pt idx="2363">
                  <c:v>33</c:v>
                </c:pt>
                <c:pt idx="2364">
                  <c:v>33</c:v>
                </c:pt>
                <c:pt idx="2365">
                  <c:v>33</c:v>
                </c:pt>
                <c:pt idx="2366">
                  <c:v>33</c:v>
                </c:pt>
                <c:pt idx="2367">
                  <c:v>33</c:v>
                </c:pt>
                <c:pt idx="2368">
                  <c:v>33</c:v>
                </c:pt>
                <c:pt idx="2369">
                  <c:v>33</c:v>
                </c:pt>
                <c:pt idx="2370">
                  <c:v>24</c:v>
                </c:pt>
                <c:pt idx="2371">
                  <c:v>21</c:v>
                </c:pt>
                <c:pt idx="2372">
                  <c:v>29</c:v>
                </c:pt>
                <c:pt idx="2373">
                  <c:v>23</c:v>
                </c:pt>
                <c:pt idx="2374">
                  <c:v>24</c:v>
                </c:pt>
                <c:pt idx="2375">
                  <c:v>21</c:v>
                </c:pt>
                <c:pt idx="2376">
                  <c:v>24</c:v>
                </c:pt>
                <c:pt idx="2377">
                  <c:v>21</c:v>
                </c:pt>
                <c:pt idx="2378">
                  <c:v>29</c:v>
                </c:pt>
                <c:pt idx="2379">
                  <c:v>21</c:v>
                </c:pt>
                <c:pt idx="2380">
                  <c:v>24</c:v>
                </c:pt>
                <c:pt idx="2381">
                  <c:v>23</c:v>
                </c:pt>
                <c:pt idx="2382">
                  <c:v>21</c:v>
                </c:pt>
                <c:pt idx="2383">
                  <c:v>24</c:v>
                </c:pt>
                <c:pt idx="2384">
                  <c:v>26</c:v>
                </c:pt>
                <c:pt idx="2385">
                  <c:v>30</c:v>
                </c:pt>
                <c:pt idx="2386">
                  <c:v>28</c:v>
                </c:pt>
                <c:pt idx="2387">
                  <c:v>28</c:v>
                </c:pt>
                <c:pt idx="2388">
                  <c:v>26</c:v>
                </c:pt>
                <c:pt idx="2389">
                  <c:v>30</c:v>
                </c:pt>
                <c:pt idx="2390">
                  <c:v>28</c:v>
                </c:pt>
                <c:pt idx="2391">
                  <c:v>26</c:v>
                </c:pt>
                <c:pt idx="2392">
                  <c:v>30</c:v>
                </c:pt>
                <c:pt idx="2393">
                  <c:v>32</c:v>
                </c:pt>
                <c:pt idx="2394">
                  <c:v>31</c:v>
                </c:pt>
                <c:pt idx="2395">
                  <c:v>32</c:v>
                </c:pt>
                <c:pt idx="2396">
                  <c:v>25</c:v>
                </c:pt>
                <c:pt idx="2397">
                  <c:v>32</c:v>
                </c:pt>
                <c:pt idx="2398">
                  <c:v>31</c:v>
                </c:pt>
                <c:pt idx="2399">
                  <c:v>31</c:v>
                </c:pt>
                <c:pt idx="2400">
                  <c:v>31</c:v>
                </c:pt>
                <c:pt idx="2401">
                  <c:v>31</c:v>
                </c:pt>
                <c:pt idx="2402">
                  <c:v>31</c:v>
                </c:pt>
                <c:pt idx="2403">
                  <c:v>32</c:v>
                </c:pt>
                <c:pt idx="2404">
                  <c:v>31</c:v>
                </c:pt>
                <c:pt idx="2405">
                  <c:v>32</c:v>
                </c:pt>
                <c:pt idx="2406">
                  <c:v>31</c:v>
                </c:pt>
                <c:pt idx="2407">
                  <c:v>31</c:v>
                </c:pt>
                <c:pt idx="2408">
                  <c:v>25</c:v>
                </c:pt>
                <c:pt idx="2409">
                  <c:v>31</c:v>
                </c:pt>
                <c:pt idx="2410">
                  <c:v>31</c:v>
                </c:pt>
                <c:pt idx="2411">
                  <c:v>31</c:v>
                </c:pt>
                <c:pt idx="2412">
                  <c:v>31</c:v>
                </c:pt>
                <c:pt idx="2413">
                  <c:v>31</c:v>
                </c:pt>
                <c:pt idx="2414">
                  <c:v>32</c:v>
                </c:pt>
                <c:pt idx="2415">
                  <c:v>31</c:v>
                </c:pt>
                <c:pt idx="2416">
                  <c:v>32</c:v>
                </c:pt>
                <c:pt idx="2417">
                  <c:v>32</c:v>
                </c:pt>
                <c:pt idx="2418">
                  <c:v>31</c:v>
                </c:pt>
                <c:pt idx="2419">
                  <c:v>31</c:v>
                </c:pt>
                <c:pt idx="2420">
                  <c:v>31</c:v>
                </c:pt>
                <c:pt idx="2421">
                  <c:v>31</c:v>
                </c:pt>
                <c:pt idx="2422">
                  <c:v>31</c:v>
                </c:pt>
                <c:pt idx="2423">
                  <c:v>31</c:v>
                </c:pt>
                <c:pt idx="2424">
                  <c:v>31</c:v>
                </c:pt>
                <c:pt idx="2425">
                  <c:v>27</c:v>
                </c:pt>
                <c:pt idx="2426">
                  <c:v>29</c:v>
                </c:pt>
                <c:pt idx="2427">
                  <c:v>33</c:v>
                </c:pt>
                <c:pt idx="2428">
                  <c:v>29</c:v>
                </c:pt>
                <c:pt idx="2429">
                  <c:v>27</c:v>
                </c:pt>
                <c:pt idx="2430">
                  <c:v>30</c:v>
                </c:pt>
                <c:pt idx="2431">
                  <c:v>30</c:v>
                </c:pt>
                <c:pt idx="2432">
                  <c:v>28</c:v>
                </c:pt>
                <c:pt idx="2433">
                  <c:v>28</c:v>
                </c:pt>
                <c:pt idx="2434">
                  <c:v>30</c:v>
                </c:pt>
                <c:pt idx="2435">
                  <c:v>33</c:v>
                </c:pt>
                <c:pt idx="2436">
                  <c:v>30</c:v>
                </c:pt>
                <c:pt idx="2437">
                  <c:v>33</c:v>
                </c:pt>
                <c:pt idx="2438">
                  <c:v>30</c:v>
                </c:pt>
                <c:pt idx="2439">
                  <c:v>30</c:v>
                </c:pt>
                <c:pt idx="2440">
                  <c:v>30</c:v>
                </c:pt>
                <c:pt idx="2441">
                  <c:v>28</c:v>
                </c:pt>
                <c:pt idx="2442">
                  <c:v>33</c:v>
                </c:pt>
                <c:pt idx="2443">
                  <c:v>26</c:v>
                </c:pt>
                <c:pt idx="2444">
                  <c:v>27</c:v>
                </c:pt>
                <c:pt idx="2445">
                  <c:v>27</c:v>
                </c:pt>
                <c:pt idx="2446">
                  <c:v>23</c:v>
                </c:pt>
                <c:pt idx="2447">
                  <c:v>23</c:v>
                </c:pt>
                <c:pt idx="2448">
                  <c:v>23</c:v>
                </c:pt>
                <c:pt idx="2449">
                  <c:v>23</c:v>
                </c:pt>
                <c:pt idx="2450">
                  <c:v>30</c:v>
                </c:pt>
                <c:pt idx="2451">
                  <c:v>23</c:v>
                </c:pt>
                <c:pt idx="2452">
                  <c:v>22</c:v>
                </c:pt>
                <c:pt idx="2453">
                  <c:v>23</c:v>
                </c:pt>
                <c:pt idx="2454">
                  <c:v>23</c:v>
                </c:pt>
                <c:pt idx="2455">
                  <c:v>30</c:v>
                </c:pt>
                <c:pt idx="2456">
                  <c:v>23</c:v>
                </c:pt>
                <c:pt idx="2457">
                  <c:v>23</c:v>
                </c:pt>
                <c:pt idx="2458">
                  <c:v>30</c:v>
                </c:pt>
                <c:pt idx="2459">
                  <c:v>23</c:v>
                </c:pt>
                <c:pt idx="2460">
                  <c:v>23</c:v>
                </c:pt>
                <c:pt idx="2461">
                  <c:v>23</c:v>
                </c:pt>
                <c:pt idx="2462">
                  <c:v>30</c:v>
                </c:pt>
                <c:pt idx="2463">
                  <c:v>21</c:v>
                </c:pt>
                <c:pt idx="2464">
                  <c:v>23</c:v>
                </c:pt>
                <c:pt idx="2465">
                  <c:v>23</c:v>
                </c:pt>
                <c:pt idx="2466">
                  <c:v>23</c:v>
                </c:pt>
                <c:pt idx="2467">
                  <c:v>23</c:v>
                </c:pt>
                <c:pt idx="2468">
                  <c:v>23</c:v>
                </c:pt>
                <c:pt idx="2469">
                  <c:v>23</c:v>
                </c:pt>
                <c:pt idx="2470">
                  <c:v>21</c:v>
                </c:pt>
                <c:pt idx="2471">
                  <c:v>23</c:v>
                </c:pt>
                <c:pt idx="2472">
                  <c:v>30</c:v>
                </c:pt>
                <c:pt idx="2473">
                  <c:v>23</c:v>
                </c:pt>
                <c:pt idx="2474">
                  <c:v>23</c:v>
                </c:pt>
                <c:pt idx="2475">
                  <c:v>30</c:v>
                </c:pt>
                <c:pt idx="2476">
                  <c:v>23</c:v>
                </c:pt>
                <c:pt idx="2477">
                  <c:v>23</c:v>
                </c:pt>
                <c:pt idx="2478">
                  <c:v>23</c:v>
                </c:pt>
                <c:pt idx="2479">
                  <c:v>25</c:v>
                </c:pt>
                <c:pt idx="2480">
                  <c:v>25</c:v>
                </c:pt>
                <c:pt idx="2481">
                  <c:v>22</c:v>
                </c:pt>
                <c:pt idx="2482">
                  <c:v>25</c:v>
                </c:pt>
                <c:pt idx="2483">
                  <c:v>31</c:v>
                </c:pt>
                <c:pt idx="2484">
                  <c:v>25</c:v>
                </c:pt>
                <c:pt idx="2485">
                  <c:v>27</c:v>
                </c:pt>
                <c:pt idx="2486">
                  <c:v>27</c:v>
                </c:pt>
                <c:pt idx="2487">
                  <c:v>31</c:v>
                </c:pt>
                <c:pt idx="2488">
                  <c:v>31</c:v>
                </c:pt>
                <c:pt idx="2489">
                  <c:v>22</c:v>
                </c:pt>
                <c:pt idx="2490">
                  <c:v>31</c:v>
                </c:pt>
                <c:pt idx="2491">
                  <c:v>25</c:v>
                </c:pt>
                <c:pt idx="2492">
                  <c:v>25</c:v>
                </c:pt>
                <c:pt idx="2493">
                  <c:v>25</c:v>
                </c:pt>
                <c:pt idx="2494">
                  <c:v>31</c:v>
                </c:pt>
                <c:pt idx="2495">
                  <c:v>25</c:v>
                </c:pt>
                <c:pt idx="2496">
                  <c:v>31</c:v>
                </c:pt>
                <c:pt idx="2497">
                  <c:v>30</c:v>
                </c:pt>
                <c:pt idx="2498">
                  <c:v>25</c:v>
                </c:pt>
                <c:pt idx="2499">
                  <c:v>25</c:v>
                </c:pt>
                <c:pt idx="2500">
                  <c:v>22</c:v>
                </c:pt>
                <c:pt idx="2501">
                  <c:v>27</c:v>
                </c:pt>
                <c:pt idx="2502">
                  <c:v>30</c:v>
                </c:pt>
                <c:pt idx="2503">
                  <c:v>25</c:v>
                </c:pt>
                <c:pt idx="2504">
                  <c:v>25</c:v>
                </c:pt>
                <c:pt idx="2505">
                  <c:v>27</c:v>
                </c:pt>
                <c:pt idx="2506">
                  <c:v>25</c:v>
                </c:pt>
                <c:pt idx="2507">
                  <c:v>17</c:v>
                </c:pt>
                <c:pt idx="2508">
                  <c:v>17</c:v>
                </c:pt>
                <c:pt idx="2509">
                  <c:v>17</c:v>
                </c:pt>
                <c:pt idx="2510">
                  <c:v>17</c:v>
                </c:pt>
                <c:pt idx="2511">
                  <c:v>17</c:v>
                </c:pt>
                <c:pt idx="2512">
                  <c:v>17</c:v>
                </c:pt>
                <c:pt idx="2513">
                  <c:v>18</c:v>
                </c:pt>
                <c:pt idx="2514">
                  <c:v>18</c:v>
                </c:pt>
                <c:pt idx="2515">
                  <c:v>18</c:v>
                </c:pt>
                <c:pt idx="2516">
                  <c:v>26</c:v>
                </c:pt>
                <c:pt idx="2517">
                  <c:v>29</c:v>
                </c:pt>
                <c:pt idx="2518">
                  <c:v>26</c:v>
                </c:pt>
                <c:pt idx="2519">
                  <c:v>25</c:v>
                </c:pt>
                <c:pt idx="2520">
                  <c:v>25</c:v>
                </c:pt>
                <c:pt idx="2521">
                  <c:v>24</c:v>
                </c:pt>
                <c:pt idx="2522">
                  <c:v>26</c:v>
                </c:pt>
                <c:pt idx="2523">
                  <c:v>26</c:v>
                </c:pt>
                <c:pt idx="2524">
                  <c:v>26</c:v>
                </c:pt>
                <c:pt idx="2525">
                  <c:v>26</c:v>
                </c:pt>
                <c:pt idx="2526">
                  <c:v>26</c:v>
                </c:pt>
                <c:pt idx="2527">
                  <c:v>26</c:v>
                </c:pt>
                <c:pt idx="2528">
                  <c:v>44</c:v>
                </c:pt>
                <c:pt idx="2529">
                  <c:v>30</c:v>
                </c:pt>
                <c:pt idx="2530">
                  <c:v>32</c:v>
                </c:pt>
                <c:pt idx="2531">
                  <c:v>30</c:v>
                </c:pt>
                <c:pt idx="2532">
                  <c:v>33</c:v>
                </c:pt>
                <c:pt idx="2533">
                  <c:v>44</c:v>
                </c:pt>
                <c:pt idx="2534">
                  <c:v>37</c:v>
                </c:pt>
                <c:pt idx="2535">
                  <c:v>32</c:v>
                </c:pt>
                <c:pt idx="2536">
                  <c:v>27</c:v>
                </c:pt>
                <c:pt idx="2537">
                  <c:v>35</c:v>
                </c:pt>
                <c:pt idx="2538">
                  <c:v>27</c:v>
                </c:pt>
                <c:pt idx="2539">
                  <c:v>33</c:v>
                </c:pt>
                <c:pt idx="2540">
                  <c:v>27</c:v>
                </c:pt>
                <c:pt idx="2541">
                  <c:v>35</c:v>
                </c:pt>
                <c:pt idx="2542">
                  <c:v>33</c:v>
                </c:pt>
                <c:pt idx="2543">
                  <c:v>39</c:v>
                </c:pt>
                <c:pt idx="2544">
                  <c:v>41</c:v>
                </c:pt>
                <c:pt idx="2545">
                  <c:v>39</c:v>
                </c:pt>
                <c:pt idx="2546">
                  <c:v>31</c:v>
                </c:pt>
                <c:pt idx="2547">
                  <c:v>47</c:v>
                </c:pt>
                <c:pt idx="2548">
                  <c:v>31</c:v>
                </c:pt>
                <c:pt idx="2549">
                  <c:v>36</c:v>
                </c:pt>
                <c:pt idx="2550">
                  <c:v>31</c:v>
                </c:pt>
                <c:pt idx="2551">
                  <c:v>39</c:v>
                </c:pt>
                <c:pt idx="2552">
                  <c:v>47</c:v>
                </c:pt>
                <c:pt idx="2553">
                  <c:v>31</c:v>
                </c:pt>
                <c:pt idx="2554">
                  <c:v>39</c:v>
                </c:pt>
                <c:pt idx="2555">
                  <c:v>31</c:v>
                </c:pt>
                <c:pt idx="2556">
                  <c:v>38</c:v>
                </c:pt>
                <c:pt idx="2557">
                  <c:v>47</c:v>
                </c:pt>
                <c:pt idx="2558">
                  <c:v>47</c:v>
                </c:pt>
                <c:pt idx="2559">
                  <c:v>39</c:v>
                </c:pt>
                <c:pt idx="2560">
                  <c:v>38</c:v>
                </c:pt>
                <c:pt idx="2561">
                  <c:v>38</c:v>
                </c:pt>
                <c:pt idx="2562">
                  <c:v>36</c:v>
                </c:pt>
                <c:pt idx="2563">
                  <c:v>36</c:v>
                </c:pt>
                <c:pt idx="2564">
                  <c:v>31</c:v>
                </c:pt>
                <c:pt idx="2565">
                  <c:v>38</c:v>
                </c:pt>
                <c:pt idx="2566">
                  <c:v>38</c:v>
                </c:pt>
                <c:pt idx="2567">
                  <c:v>31</c:v>
                </c:pt>
                <c:pt idx="2568">
                  <c:v>39</c:v>
                </c:pt>
                <c:pt idx="2569">
                  <c:v>41</c:v>
                </c:pt>
                <c:pt idx="2570">
                  <c:v>41</c:v>
                </c:pt>
                <c:pt idx="2571">
                  <c:v>42</c:v>
                </c:pt>
                <c:pt idx="2572">
                  <c:v>41</c:v>
                </c:pt>
                <c:pt idx="2573">
                  <c:v>40</c:v>
                </c:pt>
                <c:pt idx="2574">
                  <c:v>41</c:v>
                </c:pt>
                <c:pt idx="2575">
                  <c:v>42</c:v>
                </c:pt>
                <c:pt idx="2576">
                  <c:v>41</c:v>
                </c:pt>
                <c:pt idx="2577">
                  <c:v>41</c:v>
                </c:pt>
                <c:pt idx="2578">
                  <c:v>42</c:v>
                </c:pt>
                <c:pt idx="2579">
                  <c:v>38</c:v>
                </c:pt>
                <c:pt idx="2580">
                  <c:v>41</c:v>
                </c:pt>
                <c:pt idx="2581">
                  <c:v>42</c:v>
                </c:pt>
                <c:pt idx="2582">
                  <c:v>42</c:v>
                </c:pt>
                <c:pt idx="2583">
                  <c:v>41</c:v>
                </c:pt>
                <c:pt idx="2584">
                  <c:v>42</c:v>
                </c:pt>
                <c:pt idx="2585">
                  <c:v>41</c:v>
                </c:pt>
                <c:pt idx="2586">
                  <c:v>39</c:v>
                </c:pt>
                <c:pt idx="2587">
                  <c:v>39</c:v>
                </c:pt>
                <c:pt idx="2588">
                  <c:v>40</c:v>
                </c:pt>
                <c:pt idx="2589">
                  <c:v>40</c:v>
                </c:pt>
                <c:pt idx="2590">
                  <c:v>40</c:v>
                </c:pt>
                <c:pt idx="2591">
                  <c:v>36</c:v>
                </c:pt>
                <c:pt idx="2592">
                  <c:v>42</c:v>
                </c:pt>
                <c:pt idx="2593">
                  <c:v>40</c:v>
                </c:pt>
                <c:pt idx="2594">
                  <c:v>42</c:v>
                </c:pt>
                <c:pt idx="2595">
                  <c:v>40</c:v>
                </c:pt>
                <c:pt idx="2596">
                  <c:v>42</c:v>
                </c:pt>
                <c:pt idx="2597">
                  <c:v>42</c:v>
                </c:pt>
                <c:pt idx="2598">
                  <c:v>40</c:v>
                </c:pt>
                <c:pt idx="2599">
                  <c:v>40</c:v>
                </c:pt>
                <c:pt idx="2600">
                  <c:v>39</c:v>
                </c:pt>
                <c:pt idx="2601">
                  <c:v>40</c:v>
                </c:pt>
                <c:pt idx="2602">
                  <c:v>42</c:v>
                </c:pt>
                <c:pt idx="2603">
                  <c:v>42</c:v>
                </c:pt>
                <c:pt idx="2604">
                  <c:v>40</c:v>
                </c:pt>
                <c:pt idx="2605">
                  <c:v>40</c:v>
                </c:pt>
                <c:pt idx="2606">
                  <c:v>39</c:v>
                </c:pt>
                <c:pt idx="2607">
                  <c:v>40</c:v>
                </c:pt>
                <c:pt idx="2608">
                  <c:v>39</c:v>
                </c:pt>
                <c:pt idx="2609">
                  <c:v>42</c:v>
                </c:pt>
                <c:pt idx="2610">
                  <c:v>41</c:v>
                </c:pt>
                <c:pt idx="2611">
                  <c:v>18</c:v>
                </c:pt>
                <c:pt idx="2612">
                  <c:v>18</c:v>
                </c:pt>
                <c:pt idx="2613">
                  <c:v>20</c:v>
                </c:pt>
                <c:pt idx="2614">
                  <c:v>18</c:v>
                </c:pt>
                <c:pt idx="2615">
                  <c:v>19</c:v>
                </c:pt>
                <c:pt idx="2616">
                  <c:v>18</c:v>
                </c:pt>
                <c:pt idx="2617">
                  <c:v>20</c:v>
                </c:pt>
                <c:pt idx="2618">
                  <c:v>20</c:v>
                </c:pt>
                <c:pt idx="2619">
                  <c:v>17</c:v>
                </c:pt>
                <c:pt idx="2620">
                  <c:v>20</c:v>
                </c:pt>
                <c:pt idx="2621">
                  <c:v>18</c:v>
                </c:pt>
                <c:pt idx="2622">
                  <c:v>20</c:v>
                </c:pt>
                <c:pt idx="2623">
                  <c:v>19</c:v>
                </c:pt>
                <c:pt idx="2624">
                  <c:v>20</c:v>
                </c:pt>
                <c:pt idx="2625">
                  <c:v>17</c:v>
                </c:pt>
                <c:pt idx="2626">
                  <c:v>18</c:v>
                </c:pt>
                <c:pt idx="2627">
                  <c:v>18</c:v>
                </c:pt>
                <c:pt idx="2628">
                  <c:v>20</c:v>
                </c:pt>
                <c:pt idx="2629">
                  <c:v>20</c:v>
                </c:pt>
                <c:pt idx="2630">
                  <c:v>20</c:v>
                </c:pt>
                <c:pt idx="2631">
                  <c:v>18</c:v>
                </c:pt>
                <c:pt idx="2632">
                  <c:v>20</c:v>
                </c:pt>
                <c:pt idx="2633">
                  <c:v>20</c:v>
                </c:pt>
                <c:pt idx="2634">
                  <c:v>18</c:v>
                </c:pt>
                <c:pt idx="2635">
                  <c:v>18</c:v>
                </c:pt>
                <c:pt idx="2636">
                  <c:v>18</c:v>
                </c:pt>
                <c:pt idx="2637">
                  <c:v>18</c:v>
                </c:pt>
                <c:pt idx="2638">
                  <c:v>20</c:v>
                </c:pt>
                <c:pt idx="2639">
                  <c:v>19</c:v>
                </c:pt>
                <c:pt idx="2640">
                  <c:v>17</c:v>
                </c:pt>
                <c:pt idx="2641">
                  <c:v>19</c:v>
                </c:pt>
                <c:pt idx="2642">
                  <c:v>17</c:v>
                </c:pt>
                <c:pt idx="2643">
                  <c:v>21</c:v>
                </c:pt>
                <c:pt idx="2644">
                  <c:v>19</c:v>
                </c:pt>
                <c:pt idx="2645">
                  <c:v>21</c:v>
                </c:pt>
                <c:pt idx="2646">
                  <c:v>18</c:v>
                </c:pt>
                <c:pt idx="2647">
                  <c:v>21</c:v>
                </c:pt>
                <c:pt idx="2648">
                  <c:v>19</c:v>
                </c:pt>
                <c:pt idx="2649">
                  <c:v>21</c:v>
                </c:pt>
                <c:pt idx="2650">
                  <c:v>21</c:v>
                </c:pt>
                <c:pt idx="2651">
                  <c:v>17</c:v>
                </c:pt>
                <c:pt idx="2652">
                  <c:v>21</c:v>
                </c:pt>
                <c:pt idx="2653">
                  <c:v>19</c:v>
                </c:pt>
                <c:pt idx="2654">
                  <c:v>19</c:v>
                </c:pt>
                <c:pt idx="2655">
                  <c:v>18</c:v>
                </c:pt>
                <c:pt idx="2656">
                  <c:v>19</c:v>
                </c:pt>
                <c:pt idx="2657">
                  <c:v>21</c:v>
                </c:pt>
                <c:pt idx="2658">
                  <c:v>21</c:v>
                </c:pt>
                <c:pt idx="2659">
                  <c:v>21</c:v>
                </c:pt>
                <c:pt idx="2660">
                  <c:v>19</c:v>
                </c:pt>
                <c:pt idx="2661">
                  <c:v>21</c:v>
                </c:pt>
                <c:pt idx="2662">
                  <c:v>19</c:v>
                </c:pt>
                <c:pt idx="2663">
                  <c:v>19</c:v>
                </c:pt>
                <c:pt idx="2664">
                  <c:v>21</c:v>
                </c:pt>
                <c:pt idx="2665">
                  <c:v>17</c:v>
                </c:pt>
                <c:pt idx="2666">
                  <c:v>17</c:v>
                </c:pt>
                <c:pt idx="2667">
                  <c:v>17</c:v>
                </c:pt>
                <c:pt idx="2668">
                  <c:v>17</c:v>
                </c:pt>
                <c:pt idx="2669">
                  <c:v>17</c:v>
                </c:pt>
                <c:pt idx="2670">
                  <c:v>17</c:v>
                </c:pt>
                <c:pt idx="2671">
                  <c:v>18</c:v>
                </c:pt>
                <c:pt idx="2672">
                  <c:v>18</c:v>
                </c:pt>
                <c:pt idx="2673">
                  <c:v>18</c:v>
                </c:pt>
                <c:pt idx="2674">
                  <c:v>18</c:v>
                </c:pt>
                <c:pt idx="2675">
                  <c:v>18</c:v>
                </c:pt>
                <c:pt idx="2676">
                  <c:v>18</c:v>
                </c:pt>
                <c:pt idx="2677">
                  <c:v>24</c:v>
                </c:pt>
                <c:pt idx="2678">
                  <c:v>22</c:v>
                </c:pt>
                <c:pt idx="2679">
                  <c:v>18</c:v>
                </c:pt>
                <c:pt idx="2680">
                  <c:v>22</c:v>
                </c:pt>
                <c:pt idx="2681">
                  <c:v>24</c:v>
                </c:pt>
                <c:pt idx="2682">
                  <c:v>18</c:v>
                </c:pt>
                <c:pt idx="2683">
                  <c:v>18</c:v>
                </c:pt>
                <c:pt idx="2684">
                  <c:v>24</c:v>
                </c:pt>
                <c:pt idx="2685">
                  <c:v>18</c:v>
                </c:pt>
                <c:pt idx="2686">
                  <c:v>22</c:v>
                </c:pt>
                <c:pt idx="2687">
                  <c:v>38</c:v>
                </c:pt>
                <c:pt idx="2688">
                  <c:v>32</c:v>
                </c:pt>
                <c:pt idx="2689">
                  <c:v>31</c:v>
                </c:pt>
                <c:pt idx="2690">
                  <c:v>38</c:v>
                </c:pt>
                <c:pt idx="2691">
                  <c:v>31</c:v>
                </c:pt>
                <c:pt idx="2692">
                  <c:v>33</c:v>
                </c:pt>
                <c:pt idx="2693">
                  <c:v>38</c:v>
                </c:pt>
                <c:pt idx="2694">
                  <c:v>32</c:v>
                </c:pt>
                <c:pt idx="2695">
                  <c:v>30</c:v>
                </c:pt>
                <c:pt idx="2696">
                  <c:v>27</c:v>
                </c:pt>
                <c:pt idx="2697">
                  <c:v>27</c:v>
                </c:pt>
                <c:pt idx="2698">
                  <c:v>27</c:v>
                </c:pt>
                <c:pt idx="2699">
                  <c:v>27</c:v>
                </c:pt>
                <c:pt idx="2700">
                  <c:v>26</c:v>
                </c:pt>
                <c:pt idx="2701">
                  <c:v>27</c:v>
                </c:pt>
                <c:pt idx="2702">
                  <c:v>27</c:v>
                </c:pt>
                <c:pt idx="2703">
                  <c:v>27</c:v>
                </c:pt>
                <c:pt idx="2704">
                  <c:v>26</c:v>
                </c:pt>
                <c:pt idx="2705">
                  <c:v>31</c:v>
                </c:pt>
                <c:pt idx="2706">
                  <c:v>31</c:v>
                </c:pt>
                <c:pt idx="2707">
                  <c:v>25</c:v>
                </c:pt>
                <c:pt idx="2708">
                  <c:v>18</c:v>
                </c:pt>
                <c:pt idx="2709">
                  <c:v>25</c:v>
                </c:pt>
                <c:pt idx="2710">
                  <c:v>22</c:v>
                </c:pt>
                <c:pt idx="2711">
                  <c:v>22</c:v>
                </c:pt>
                <c:pt idx="2712">
                  <c:v>25</c:v>
                </c:pt>
                <c:pt idx="2713">
                  <c:v>22</c:v>
                </c:pt>
                <c:pt idx="2714">
                  <c:v>19</c:v>
                </c:pt>
                <c:pt idx="2715">
                  <c:v>21</c:v>
                </c:pt>
                <c:pt idx="2716">
                  <c:v>18</c:v>
                </c:pt>
                <c:pt idx="2717">
                  <c:v>25</c:v>
                </c:pt>
                <c:pt idx="2718">
                  <c:v>25</c:v>
                </c:pt>
                <c:pt idx="2719">
                  <c:v>21</c:v>
                </c:pt>
                <c:pt idx="2720">
                  <c:v>22</c:v>
                </c:pt>
                <c:pt idx="2721">
                  <c:v>25</c:v>
                </c:pt>
                <c:pt idx="2722">
                  <c:v>26</c:v>
                </c:pt>
                <c:pt idx="2723">
                  <c:v>22</c:v>
                </c:pt>
                <c:pt idx="2724">
                  <c:v>30</c:v>
                </c:pt>
                <c:pt idx="2725">
                  <c:v>28</c:v>
                </c:pt>
                <c:pt idx="2726">
                  <c:v>24</c:v>
                </c:pt>
                <c:pt idx="2727">
                  <c:v>30</c:v>
                </c:pt>
                <c:pt idx="2728">
                  <c:v>26</c:v>
                </c:pt>
                <c:pt idx="2729">
                  <c:v>22</c:v>
                </c:pt>
                <c:pt idx="2730">
                  <c:v>25</c:v>
                </c:pt>
                <c:pt idx="2731">
                  <c:v>26</c:v>
                </c:pt>
                <c:pt idx="2732">
                  <c:v>26</c:v>
                </c:pt>
                <c:pt idx="2733">
                  <c:v>25</c:v>
                </c:pt>
                <c:pt idx="2734">
                  <c:v>22</c:v>
                </c:pt>
                <c:pt idx="2735">
                  <c:v>33</c:v>
                </c:pt>
                <c:pt idx="2736">
                  <c:v>33</c:v>
                </c:pt>
                <c:pt idx="2737">
                  <c:v>30</c:v>
                </c:pt>
                <c:pt idx="2738">
                  <c:v>33</c:v>
                </c:pt>
                <c:pt idx="2739">
                  <c:v>32</c:v>
                </c:pt>
                <c:pt idx="2740">
                  <c:v>33</c:v>
                </c:pt>
                <c:pt idx="2741">
                  <c:v>32</c:v>
                </c:pt>
                <c:pt idx="2742">
                  <c:v>35</c:v>
                </c:pt>
                <c:pt idx="2743">
                  <c:v>35</c:v>
                </c:pt>
                <c:pt idx="2744">
                  <c:v>30</c:v>
                </c:pt>
                <c:pt idx="2745">
                  <c:v>35</c:v>
                </c:pt>
                <c:pt idx="2746">
                  <c:v>30</c:v>
                </c:pt>
                <c:pt idx="2747">
                  <c:v>37</c:v>
                </c:pt>
                <c:pt idx="2748">
                  <c:v>37</c:v>
                </c:pt>
                <c:pt idx="2749">
                  <c:v>35</c:v>
                </c:pt>
                <c:pt idx="2750">
                  <c:v>37</c:v>
                </c:pt>
                <c:pt idx="2751">
                  <c:v>30</c:v>
                </c:pt>
                <c:pt idx="2752">
                  <c:v>37</c:v>
                </c:pt>
                <c:pt idx="2753">
                  <c:v>37</c:v>
                </c:pt>
                <c:pt idx="2754">
                  <c:v>37</c:v>
                </c:pt>
                <c:pt idx="2755">
                  <c:v>37</c:v>
                </c:pt>
                <c:pt idx="2756">
                  <c:v>37</c:v>
                </c:pt>
                <c:pt idx="2757">
                  <c:v>20</c:v>
                </c:pt>
                <c:pt idx="2758">
                  <c:v>23</c:v>
                </c:pt>
                <c:pt idx="2759">
                  <c:v>24</c:v>
                </c:pt>
                <c:pt idx="2760">
                  <c:v>24</c:v>
                </c:pt>
                <c:pt idx="2761">
                  <c:v>21</c:v>
                </c:pt>
                <c:pt idx="2762">
                  <c:v>23</c:v>
                </c:pt>
                <c:pt idx="2763">
                  <c:v>23</c:v>
                </c:pt>
                <c:pt idx="2764">
                  <c:v>25</c:v>
                </c:pt>
                <c:pt idx="2765">
                  <c:v>25</c:v>
                </c:pt>
                <c:pt idx="2766">
                  <c:v>23</c:v>
                </c:pt>
                <c:pt idx="2767">
                  <c:v>25</c:v>
                </c:pt>
                <c:pt idx="2768">
                  <c:v>25</c:v>
                </c:pt>
                <c:pt idx="2769">
                  <c:v>23</c:v>
                </c:pt>
                <c:pt idx="2770">
                  <c:v>25</c:v>
                </c:pt>
                <c:pt idx="2771">
                  <c:v>20</c:v>
                </c:pt>
                <c:pt idx="2772">
                  <c:v>21</c:v>
                </c:pt>
                <c:pt idx="2773">
                  <c:v>25</c:v>
                </c:pt>
                <c:pt idx="2774">
                  <c:v>27</c:v>
                </c:pt>
                <c:pt idx="2775">
                  <c:v>26</c:v>
                </c:pt>
                <c:pt idx="2776">
                  <c:v>26</c:v>
                </c:pt>
                <c:pt idx="2777">
                  <c:v>27</c:v>
                </c:pt>
                <c:pt idx="2778">
                  <c:v>27</c:v>
                </c:pt>
                <c:pt idx="2779">
                  <c:v>25</c:v>
                </c:pt>
                <c:pt idx="2780">
                  <c:v>24</c:v>
                </c:pt>
                <c:pt idx="2781">
                  <c:v>24</c:v>
                </c:pt>
                <c:pt idx="2782">
                  <c:v>26</c:v>
                </c:pt>
                <c:pt idx="2783">
                  <c:v>24</c:v>
                </c:pt>
                <c:pt idx="2784">
                  <c:v>26</c:v>
                </c:pt>
                <c:pt idx="2785">
                  <c:v>24</c:v>
                </c:pt>
                <c:pt idx="2786">
                  <c:v>24</c:v>
                </c:pt>
                <c:pt idx="2787">
                  <c:v>27</c:v>
                </c:pt>
                <c:pt idx="2788">
                  <c:v>26</c:v>
                </c:pt>
                <c:pt idx="2789">
                  <c:v>27</c:v>
                </c:pt>
                <c:pt idx="2790">
                  <c:v>24</c:v>
                </c:pt>
                <c:pt idx="2791">
                  <c:v>25</c:v>
                </c:pt>
                <c:pt idx="2792">
                  <c:v>24</c:v>
                </c:pt>
                <c:pt idx="2793">
                  <c:v>24</c:v>
                </c:pt>
                <c:pt idx="2794">
                  <c:v>24</c:v>
                </c:pt>
                <c:pt idx="2795">
                  <c:v>24</c:v>
                </c:pt>
                <c:pt idx="2796">
                  <c:v>27</c:v>
                </c:pt>
                <c:pt idx="2797">
                  <c:v>24</c:v>
                </c:pt>
                <c:pt idx="2798">
                  <c:v>25</c:v>
                </c:pt>
                <c:pt idx="2799">
                  <c:v>26</c:v>
                </c:pt>
                <c:pt idx="2800">
                  <c:v>25</c:v>
                </c:pt>
                <c:pt idx="2801">
                  <c:v>26</c:v>
                </c:pt>
                <c:pt idx="2802">
                  <c:v>26</c:v>
                </c:pt>
                <c:pt idx="2803">
                  <c:v>27</c:v>
                </c:pt>
                <c:pt idx="2804">
                  <c:v>25</c:v>
                </c:pt>
                <c:pt idx="2805">
                  <c:v>27</c:v>
                </c:pt>
                <c:pt idx="2806">
                  <c:v>24</c:v>
                </c:pt>
                <c:pt idx="2807">
                  <c:v>27</c:v>
                </c:pt>
                <c:pt idx="2808">
                  <c:v>26</c:v>
                </c:pt>
                <c:pt idx="2809">
                  <c:v>27</c:v>
                </c:pt>
                <c:pt idx="2810">
                  <c:v>26</c:v>
                </c:pt>
                <c:pt idx="2811">
                  <c:v>33</c:v>
                </c:pt>
                <c:pt idx="2812">
                  <c:v>32</c:v>
                </c:pt>
                <c:pt idx="2813">
                  <c:v>36</c:v>
                </c:pt>
                <c:pt idx="2814">
                  <c:v>31</c:v>
                </c:pt>
                <c:pt idx="2815">
                  <c:v>36</c:v>
                </c:pt>
                <c:pt idx="2816">
                  <c:v>36</c:v>
                </c:pt>
                <c:pt idx="2817">
                  <c:v>30</c:v>
                </c:pt>
                <c:pt idx="2818">
                  <c:v>35</c:v>
                </c:pt>
                <c:pt idx="2819">
                  <c:v>30</c:v>
                </c:pt>
                <c:pt idx="2820">
                  <c:v>35</c:v>
                </c:pt>
                <c:pt idx="2821">
                  <c:v>26</c:v>
                </c:pt>
                <c:pt idx="2822">
                  <c:v>32</c:v>
                </c:pt>
                <c:pt idx="2823">
                  <c:v>33</c:v>
                </c:pt>
                <c:pt idx="2824">
                  <c:v>26</c:v>
                </c:pt>
                <c:pt idx="2825">
                  <c:v>24</c:v>
                </c:pt>
                <c:pt idx="2826">
                  <c:v>36</c:v>
                </c:pt>
                <c:pt idx="2827">
                  <c:v>36</c:v>
                </c:pt>
                <c:pt idx="2828">
                  <c:v>24</c:v>
                </c:pt>
                <c:pt idx="2829">
                  <c:v>31</c:v>
                </c:pt>
                <c:pt idx="2830">
                  <c:v>36</c:v>
                </c:pt>
                <c:pt idx="2831">
                  <c:v>26</c:v>
                </c:pt>
                <c:pt idx="2832">
                  <c:v>26</c:v>
                </c:pt>
                <c:pt idx="2833">
                  <c:v>27</c:v>
                </c:pt>
                <c:pt idx="2834">
                  <c:v>25</c:v>
                </c:pt>
                <c:pt idx="2835">
                  <c:v>22</c:v>
                </c:pt>
                <c:pt idx="2836">
                  <c:v>35</c:v>
                </c:pt>
                <c:pt idx="2837">
                  <c:v>35</c:v>
                </c:pt>
                <c:pt idx="2838">
                  <c:v>30</c:v>
                </c:pt>
                <c:pt idx="2839">
                  <c:v>30</c:v>
                </c:pt>
                <c:pt idx="2840">
                  <c:v>24</c:v>
                </c:pt>
                <c:pt idx="2841">
                  <c:v>26</c:v>
                </c:pt>
                <c:pt idx="2842">
                  <c:v>24</c:v>
                </c:pt>
                <c:pt idx="2843">
                  <c:v>27</c:v>
                </c:pt>
                <c:pt idx="2844">
                  <c:v>25</c:v>
                </c:pt>
                <c:pt idx="2845">
                  <c:v>25</c:v>
                </c:pt>
                <c:pt idx="2846">
                  <c:v>27</c:v>
                </c:pt>
                <c:pt idx="2847">
                  <c:v>25</c:v>
                </c:pt>
                <c:pt idx="2848">
                  <c:v>25</c:v>
                </c:pt>
                <c:pt idx="2849">
                  <c:v>17</c:v>
                </c:pt>
                <c:pt idx="2850">
                  <c:v>17</c:v>
                </c:pt>
                <c:pt idx="2851">
                  <c:v>17</c:v>
                </c:pt>
                <c:pt idx="2852">
                  <c:v>18</c:v>
                </c:pt>
                <c:pt idx="2853">
                  <c:v>19</c:v>
                </c:pt>
                <c:pt idx="2854">
                  <c:v>19</c:v>
                </c:pt>
                <c:pt idx="2855">
                  <c:v>20</c:v>
                </c:pt>
                <c:pt idx="2856">
                  <c:v>17</c:v>
                </c:pt>
                <c:pt idx="2857">
                  <c:v>20</c:v>
                </c:pt>
                <c:pt idx="2858">
                  <c:v>23</c:v>
                </c:pt>
                <c:pt idx="2859">
                  <c:v>24</c:v>
                </c:pt>
                <c:pt idx="2860">
                  <c:v>24</c:v>
                </c:pt>
                <c:pt idx="2861">
                  <c:v>21</c:v>
                </c:pt>
                <c:pt idx="2862">
                  <c:v>20</c:v>
                </c:pt>
                <c:pt idx="2863">
                  <c:v>21</c:v>
                </c:pt>
                <c:pt idx="2864">
                  <c:v>21</c:v>
                </c:pt>
                <c:pt idx="2865">
                  <c:v>24</c:v>
                </c:pt>
                <c:pt idx="2866">
                  <c:v>24</c:v>
                </c:pt>
                <c:pt idx="2867">
                  <c:v>25</c:v>
                </c:pt>
                <c:pt idx="2868">
                  <c:v>20</c:v>
                </c:pt>
                <c:pt idx="2869">
                  <c:v>25</c:v>
                </c:pt>
                <c:pt idx="2870">
                  <c:v>24</c:v>
                </c:pt>
                <c:pt idx="2871">
                  <c:v>25</c:v>
                </c:pt>
                <c:pt idx="2872">
                  <c:v>24</c:v>
                </c:pt>
                <c:pt idx="2873">
                  <c:v>21</c:v>
                </c:pt>
                <c:pt idx="2874">
                  <c:v>20</c:v>
                </c:pt>
                <c:pt idx="2875">
                  <c:v>21</c:v>
                </c:pt>
                <c:pt idx="2876">
                  <c:v>25</c:v>
                </c:pt>
                <c:pt idx="2877">
                  <c:v>20</c:v>
                </c:pt>
                <c:pt idx="2878">
                  <c:v>17</c:v>
                </c:pt>
                <c:pt idx="2879">
                  <c:v>17</c:v>
                </c:pt>
                <c:pt idx="2880">
                  <c:v>19</c:v>
                </c:pt>
                <c:pt idx="2881">
                  <c:v>19</c:v>
                </c:pt>
                <c:pt idx="2882">
                  <c:v>24</c:v>
                </c:pt>
                <c:pt idx="2883">
                  <c:v>24</c:v>
                </c:pt>
                <c:pt idx="2884">
                  <c:v>20</c:v>
                </c:pt>
                <c:pt idx="2885">
                  <c:v>24</c:v>
                </c:pt>
                <c:pt idx="2886">
                  <c:v>19</c:v>
                </c:pt>
                <c:pt idx="2887">
                  <c:v>19</c:v>
                </c:pt>
                <c:pt idx="2888">
                  <c:v>19</c:v>
                </c:pt>
                <c:pt idx="2889">
                  <c:v>19</c:v>
                </c:pt>
                <c:pt idx="2890">
                  <c:v>19</c:v>
                </c:pt>
                <c:pt idx="2891">
                  <c:v>15</c:v>
                </c:pt>
                <c:pt idx="2892">
                  <c:v>15</c:v>
                </c:pt>
                <c:pt idx="2893">
                  <c:v>15</c:v>
                </c:pt>
                <c:pt idx="2894">
                  <c:v>15</c:v>
                </c:pt>
                <c:pt idx="2895">
                  <c:v>15</c:v>
                </c:pt>
                <c:pt idx="2896">
                  <c:v>15</c:v>
                </c:pt>
                <c:pt idx="2897">
                  <c:v>23</c:v>
                </c:pt>
                <c:pt idx="2898">
                  <c:v>23</c:v>
                </c:pt>
                <c:pt idx="2899">
                  <c:v>23</c:v>
                </c:pt>
                <c:pt idx="2900">
                  <c:v>23</c:v>
                </c:pt>
                <c:pt idx="2901">
                  <c:v>23</c:v>
                </c:pt>
                <c:pt idx="2902">
                  <c:v>26</c:v>
                </c:pt>
                <c:pt idx="2903">
                  <c:v>24</c:v>
                </c:pt>
                <c:pt idx="2904">
                  <c:v>24</c:v>
                </c:pt>
                <c:pt idx="2905">
                  <c:v>25</c:v>
                </c:pt>
                <c:pt idx="2906">
                  <c:v>27</c:v>
                </c:pt>
                <c:pt idx="2907">
                  <c:v>27</c:v>
                </c:pt>
                <c:pt idx="2908">
                  <c:v>25</c:v>
                </c:pt>
                <c:pt idx="2909">
                  <c:v>26</c:v>
                </c:pt>
                <c:pt idx="2910">
                  <c:v>26</c:v>
                </c:pt>
                <c:pt idx="2911">
                  <c:v>26</c:v>
                </c:pt>
                <c:pt idx="2912">
                  <c:v>27</c:v>
                </c:pt>
                <c:pt idx="2913">
                  <c:v>32</c:v>
                </c:pt>
                <c:pt idx="2914">
                  <c:v>32</c:v>
                </c:pt>
                <c:pt idx="2915">
                  <c:v>32</c:v>
                </c:pt>
                <c:pt idx="2916">
                  <c:v>32</c:v>
                </c:pt>
                <c:pt idx="2917">
                  <c:v>31</c:v>
                </c:pt>
                <c:pt idx="2918">
                  <c:v>31</c:v>
                </c:pt>
                <c:pt idx="2919">
                  <c:v>27</c:v>
                </c:pt>
                <c:pt idx="2920">
                  <c:v>31</c:v>
                </c:pt>
                <c:pt idx="2921">
                  <c:v>15</c:v>
                </c:pt>
                <c:pt idx="2922">
                  <c:v>35</c:v>
                </c:pt>
                <c:pt idx="2923">
                  <c:v>36</c:v>
                </c:pt>
                <c:pt idx="2924">
                  <c:v>42</c:v>
                </c:pt>
                <c:pt idx="2925">
                  <c:v>38</c:v>
                </c:pt>
                <c:pt idx="2926">
                  <c:v>40</c:v>
                </c:pt>
                <c:pt idx="2927">
                  <c:v>37</c:v>
                </c:pt>
                <c:pt idx="2928">
                  <c:v>36</c:v>
                </c:pt>
                <c:pt idx="2929">
                  <c:v>37</c:v>
                </c:pt>
                <c:pt idx="2930">
                  <c:v>37</c:v>
                </c:pt>
                <c:pt idx="2931">
                  <c:v>38</c:v>
                </c:pt>
                <c:pt idx="2932">
                  <c:v>37</c:v>
                </c:pt>
                <c:pt idx="2933">
                  <c:v>37</c:v>
                </c:pt>
                <c:pt idx="2934">
                  <c:v>40</c:v>
                </c:pt>
                <c:pt idx="2935">
                  <c:v>38</c:v>
                </c:pt>
                <c:pt idx="2936">
                  <c:v>42</c:v>
                </c:pt>
                <c:pt idx="2937">
                  <c:v>38</c:v>
                </c:pt>
                <c:pt idx="2938">
                  <c:v>37</c:v>
                </c:pt>
                <c:pt idx="2939">
                  <c:v>37</c:v>
                </c:pt>
                <c:pt idx="2940">
                  <c:v>37</c:v>
                </c:pt>
                <c:pt idx="2941">
                  <c:v>37</c:v>
                </c:pt>
                <c:pt idx="2942">
                  <c:v>38</c:v>
                </c:pt>
                <c:pt idx="2943">
                  <c:v>40</c:v>
                </c:pt>
                <c:pt idx="2944">
                  <c:v>37</c:v>
                </c:pt>
                <c:pt idx="2945">
                  <c:v>40</c:v>
                </c:pt>
                <c:pt idx="2946">
                  <c:v>36</c:v>
                </c:pt>
                <c:pt idx="2947">
                  <c:v>38</c:v>
                </c:pt>
                <c:pt idx="2948">
                  <c:v>37</c:v>
                </c:pt>
                <c:pt idx="2949">
                  <c:v>35</c:v>
                </c:pt>
                <c:pt idx="2950">
                  <c:v>40</c:v>
                </c:pt>
                <c:pt idx="2951">
                  <c:v>36</c:v>
                </c:pt>
                <c:pt idx="2952">
                  <c:v>35</c:v>
                </c:pt>
                <c:pt idx="2953">
                  <c:v>40</c:v>
                </c:pt>
                <c:pt idx="2954">
                  <c:v>35</c:v>
                </c:pt>
                <c:pt idx="2955">
                  <c:v>36</c:v>
                </c:pt>
                <c:pt idx="2956">
                  <c:v>36</c:v>
                </c:pt>
                <c:pt idx="2957">
                  <c:v>35</c:v>
                </c:pt>
                <c:pt idx="2958">
                  <c:v>26</c:v>
                </c:pt>
                <c:pt idx="2959">
                  <c:v>23</c:v>
                </c:pt>
                <c:pt idx="2960">
                  <c:v>23</c:v>
                </c:pt>
                <c:pt idx="2961">
                  <c:v>22</c:v>
                </c:pt>
                <c:pt idx="2962">
                  <c:v>28</c:v>
                </c:pt>
                <c:pt idx="2963">
                  <c:v>29</c:v>
                </c:pt>
                <c:pt idx="2964">
                  <c:v>29</c:v>
                </c:pt>
                <c:pt idx="2965">
                  <c:v>29</c:v>
                </c:pt>
                <c:pt idx="2966">
                  <c:v>29</c:v>
                </c:pt>
                <c:pt idx="2967">
                  <c:v>29</c:v>
                </c:pt>
                <c:pt idx="2968">
                  <c:v>29</c:v>
                </c:pt>
                <c:pt idx="2969">
                  <c:v>29</c:v>
                </c:pt>
                <c:pt idx="2970">
                  <c:v>22</c:v>
                </c:pt>
                <c:pt idx="2971">
                  <c:v>29</c:v>
                </c:pt>
                <c:pt idx="2972">
                  <c:v>29</c:v>
                </c:pt>
                <c:pt idx="2973">
                  <c:v>29</c:v>
                </c:pt>
                <c:pt idx="2974">
                  <c:v>22</c:v>
                </c:pt>
                <c:pt idx="2975">
                  <c:v>29</c:v>
                </c:pt>
                <c:pt idx="2976">
                  <c:v>29</c:v>
                </c:pt>
                <c:pt idx="2977">
                  <c:v>29</c:v>
                </c:pt>
                <c:pt idx="2978">
                  <c:v>29</c:v>
                </c:pt>
                <c:pt idx="2979">
                  <c:v>29</c:v>
                </c:pt>
                <c:pt idx="2980">
                  <c:v>22</c:v>
                </c:pt>
                <c:pt idx="2981">
                  <c:v>22</c:v>
                </c:pt>
                <c:pt idx="2982">
                  <c:v>22</c:v>
                </c:pt>
                <c:pt idx="2983">
                  <c:v>22</c:v>
                </c:pt>
                <c:pt idx="2984">
                  <c:v>29</c:v>
                </c:pt>
                <c:pt idx="2985">
                  <c:v>29</c:v>
                </c:pt>
                <c:pt idx="2986">
                  <c:v>22</c:v>
                </c:pt>
                <c:pt idx="2987">
                  <c:v>22</c:v>
                </c:pt>
                <c:pt idx="2988">
                  <c:v>29</c:v>
                </c:pt>
                <c:pt idx="2989">
                  <c:v>29</c:v>
                </c:pt>
                <c:pt idx="2990">
                  <c:v>22</c:v>
                </c:pt>
                <c:pt idx="2991">
                  <c:v>22</c:v>
                </c:pt>
                <c:pt idx="2992">
                  <c:v>29</c:v>
                </c:pt>
                <c:pt idx="2993">
                  <c:v>29</c:v>
                </c:pt>
                <c:pt idx="2994">
                  <c:v>29</c:v>
                </c:pt>
                <c:pt idx="2995">
                  <c:v>29</c:v>
                </c:pt>
                <c:pt idx="2996">
                  <c:v>29</c:v>
                </c:pt>
                <c:pt idx="2997">
                  <c:v>22</c:v>
                </c:pt>
                <c:pt idx="2998">
                  <c:v>29</c:v>
                </c:pt>
                <c:pt idx="2999">
                  <c:v>22</c:v>
                </c:pt>
                <c:pt idx="3000">
                  <c:v>29</c:v>
                </c:pt>
                <c:pt idx="3001">
                  <c:v>29</c:v>
                </c:pt>
                <c:pt idx="3002">
                  <c:v>29</c:v>
                </c:pt>
                <c:pt idx="3003">
                  <c:v>29</c:v>
                </c:pt>
                <c:pt idx="3004">
                  <c:v>22</c:v>
                </c:pt>
                <c:pt idx="3005">
                  <c:v>25</c:v>
                </c:pt>
                <c:pt idx="3006">
                  <c:v>25</c:v>
                </c:pt>
                <c:pt idx="3007">
                  <c:v>25</c:v>
                </c:pt>
                <c:pt idx="3008">
                  <c:v>22</c:v>
                </c:pt>
                <c:pt idx="3009">
                  <c:v>25</c:v>
                </c:pt>
                <c:pt idx="3010">
                  <c:v>25</c:v>
                </c:pt>
                <c:pt idx="3011">
                  <c:v>25</c:v>
                </c:pt>
                <c:pt idx="3012">
                  <c:v>25</c:v>
                </c:pt>
                <c:pt idx="3013">
                  <c:v>25</c:v>
                </c:pt>
                <c:pt idx="3014">
                  <c:v>22</c:v>
                </c:pt>
                <c:pt idx="3015">
                  <c:v>25</c:v>
                </c:pt>
                <c:pt idx="3016">
                  <c:v>25</c:v>
                </c:pt>
                <c:pt idx="3017">
                  <c:v>25</c:v>
                </c:pt>
                <c:pt idx="3018">
                  <c:v>25</c:v>
                </c:pt>
                <c:pt idx="3019">
                  <c:v>25</c:v>
                </c:pt>
                <c:pt idx="3020">
                  <c:v>25</c:v>
                </c:pt>
                <c:pt idx="3021">
                  <c:v>22</c:v>
                </c:pt>
                <c:pt idx="3022">
                  <c:v>22</c:v>
                </c:pt>
                <c:pt idx="3023">
                  <c:v>22</c:v>
                </c:pt>
                <c:pt idx="3024">
                  <c:v>25</c:v>
                </c:pt>
                <c:pt idx="3025">
                  <c:v>25</c:v>
                </c:pt>
                <c:pt idx="3026">
                  <c:v>25</c:v>
                </c:pt>
                <c:pt idx="3027">
                  <c:v>25</c:v>
                </c:pt>
                <c:pt idx="3028">
                  <c:v>22</c:v>
                </c:pt>
                <c:pt idx="3029">
                  <c:v>22</c:v>
                </c:pt>
                <c:pt idx="3030">
                  <c:v>15</c:v>
                </c:pt>
                <c:pt idx="3031">
                  <c:v>16</c:v>
                </c:pt>
                <c:pt idx="3032">
                  <c:v>16</c:v>
                </c:pt>
                <c:pt idx="3033">
                  <c:v>15</c:v>
                </c:pt>
                <c:pt idx="3034">
                  <c:v>18</c:v>
                </c:pt>
                <c:pt idx="3035">
                  <c:v>17</c:v>
                </c:pt>
                <c:pt idx="3036">
                  <c:v>20</c:v>
                </c:pt>
                <c:pt idx="3037">
                  <c:v>30</c:v>
                </c:pt>
                <c:pt idx="3038">
                  <c:v>31</c:v>
                </c:pt>
                <c:pt idx="3039">
                  <c:v>30</c:v>
                </c:pt>
                <c:pt idx="3040">
                  <c:v>31</c:v>
                </c:pt>
                <c:pt idx="3041">
                  <c:v>30</c:v>
                </c:pt>
                <c:pt idx="3042">
                  <c:v>30</c:v>
                </c:pt>
                <c:pt idx="3043">
                  <c:v>30</c:v>
                </c:pt>
                <c:pt idx="3044">
                  <c:v>31</c:v>
                </c:pt>
                <c:pt idx="3045">
                  <c:v>31</c:v>
                </c:pt>
                <c:pt idx="3046">
                  <c:v>31</c:v>
                </c:pt>
                <c:pt idx="3047">
                  <c:v>33</c:v>
                </c:pt>
                <c:pt idx="3048">
                  <c:v>34</c:v>
                </c:pt>
                <c:pt idx="3049">
                  <c:v>33</c:v>
                </c:pt>
                <c:pt idx="3050">
                  <c:v>34</c:v>
                </c:pt>
                <c:pt idx="3051">
                  <c:v>33</c:v>
                </c:pt>
                <c:pt idx="3052">
                  <c:v>33</c:v>
                </c:pt>
                <c:pt idx="3053">
                  <c:v>33</c:v>
                </c:pt>
                <c:pt idx="3054">
                  <c:v>34</c:v>
                </c:pt>
                <c:pt idx="3055">
                  <c:v>34</c:v>
                </c:pt>
                <c:pt idx="3056">
                  <c:v>34</c:v>
                </c:pt>
                <c:pt idx="3057">
                  <c:v>31</c:v>
                </c:pt>
                <c:pt idx="3058">
                  <c:v>31</c:v>
                </c:pt>
                <c:pt idx="3059">
                  <c:v>33</c:v>
                </c:pt>
                <c:pt idx="3060">
                  <c:v>31</c:v>
                </c:pt>
                <c:pt idx="3061">
                  <c:v>33</c:v>
                </c:pt>
                <c:pt idx="3062">
                  <c:v>33</c:v>
                </c:pt>
                <c:pt idx="3063">
                  <c:v>31</c:v>
                </c:pt>
                <c:pt idx="3064">
                  <c:v>33</c:v>
                </c:pt>
                <c:pt idx="3065">
                  <c:v>33</c:v>
                </c:pt>
                <c:pt idx="3066">
                  <c:v>31</c:v>
                </c:pt>
                <c:pt idx="3067">
                  <c:v>33</c:v>
                </c:pt>
                <c:pt idx="3068">
                  <c:v>31</c:v>
                </c:pt>
                <c:pt idx="3069">
                  <c:v>39</c:v>
                </c:pt>
                <c:pt idx="3070">
                  <c:v>38</c:v>
                </c:pt>
                <c:pt idx="3071">
                  <c:v>38</c:v>
                </c:pt>
                <c:pt idx="3072">
                  <c:v>38</c:v>
                </c:pt>
                <c:pt idx="3073">
                  <c:v>39</c:v>
                </c:pt>
                <c:pt idx="3074">
                  <c:v>39</c:v>
                </c:pt>
                <c:pt idx="3075">
                  <c:v>38</c:v>
                </c:pt>
                <c:pt idx="3076">
                  <c:v>39</c:v>
                </c:pt>
                <c:pt idx="3077">
                  <c:v>38</c:v>
                </c:pt>
                <c:pt idx="3078">
                  <c:v>38</c:v>
                </c:pt>
                <c:pt idx="3079">
                  <c:v>39</c:v>
                </c:pt>
                <c:pt idx="3080">
                  <c:v>39</c:v>
                </c:pt>
                <c:pt idx="3081">
                  <c:v>38</c:v>
                </c:pt>
                <c:pt idx="3082">
                  <c:v>38</c:v>
                </c:pt>
                <c:pt idx="3083">
                  <c:v>39</c:v>
                </c:pt>
                <c:pt idx="3084">
                  <c:v>38</c:v>
                </c:pt>
                <c:pt idx="3085">
                  <c:v>39</c:v>
                </c:pt>
                <c:pt idx="3086">
                  <c:v>39</c:v>
                </c:pt>
                <c:pt idx="3087">
                  <c:v>22</c:v>
                </c:pt>
                <c:pt idx="3088">
                  <c:v>22</c:v>
                </c:pt>
                <c:pt idx="3089">
                  <c:v>22</c:v>
                </c:pt>
                <c:pt idx="3090">
                  <c:v>23</c:v>
                </c:pt>
                <c:pt idx="3091">
                  <c:v>23</c:v>
                </c:pt>
                <c:pt idx="3092">
                  <c:v>22</c:v>
                </c:pt>
                <c:pt idx="3093">
                  <c:v>23</c:v>
                </c:pt>
                <c:pt idx="3094">
                  <c:v>22</c:v>
                </c:pt>
                <c:pt idx="3095">
                  <c:v>23</c:v>
                </c:pt>
                <c:pt idx="3096">
                  <c:v>23</c:v>
                </c:pt>
                <c:pt idx="3097">
                  <c:v>23</c:v>
                </c:pt>
                <c:pt idx="3098">
                  <c:v>23</c:v>
                </c:pt>
                <c:pt idx="3099">
                  <c:v>23</c:v>
                </c:pt>
                <c:pt idx="3100">
                  <c:v>23</c:v>
                </c:pt>
                <c:pt idx="3101">
                  <c:v>23</c:v>
                </c:pt>
                <c:pt idx="3102">
                  <c:v>30</c:v>
                </c:pt>
                <c:pt idx="3103">
                  <c:v>28</c:v>
                </c:pt>
                <c:pt idx="3104">
                  <c:v>30</c:v>
                </c:pt>
                <c:pt idx="3105">
                  <c:v>31</c:v>
                </c:pt>
                <c:pt idx="3106">
                  <c:v>30</c:v>
                </c:pt>
                <c:pt idx="3107">
                  <c:v>31</c:v>
                </c:pt>
                <c:pt idx="3108">
                  <c:v>28</c:v>
                </c:pt>
                <c:pt idx="3109">
                  <c:v>31</c:v>
                </c:pt>
                <c:pt idx="3110">
                  <c:v>30</c:v>
                </c:pt>
                <c:pt idx="3111">
                  <c:v>31</c:v>
                </c:pt>
                <c:pt idx="3112">
                  <c:v>31</c:v>
                </c:pt>
                <c:pt idx="3113">
                  <c:v>31</c:v>
                </c:pt>
                <c:pt idx="3114">
                  <c:v>30</c:v>
                </c:pt>
                <c:pt idx="3115">
                  <c:v>28</c:v>
                </c:pt>
                <c:pt idx="3116">
                  <c:v>28</c:v>
                </c:pt>
                <c:pt idx="3117">
                  <c:v>30</c:v>
                </c:pt>
                <c:pt idx="3118">
                  <c:v>31</c:v>
                </c:pt>
                <c:pt idx="3119">
                  <c:v>28</c:v>
                </c:pt>
                <c:pt idx="3120">
                  <c:v>30</c:v>
                </c:pt>
                <c:pt idx="3121">
                  <c:v>30</c:v>
                </c:pt>
                <c:pt idx="3122">
                  <c:v>31</c:v>
                </c:pt>
                <c:pt idx="3123">
                  <c:v>28</c:v>
                </c:pt>
                <c:pt idx="3124">
                  <c:v>31</c:v>
                </c:pt>
                <c:pt idx="3125">
                  <c:v>30</c:v>
                </c:pt>
                <c:pt idx="3126">
                  <c:v>34</c:v>
                </c:pt>
                <c:pt idx="3127">
                  <c:v>31</c:v>
                </c:pt>
                <c:pt idx="3128">
                  <c:v>34</c:v>
                </c:pt>
                <c:pt idx="3129">
                  <c:v>34</c:v>
                </c:pt>
                <c:pt idx="3130">
                  <c:v>31</c:v>
                </c:pt>
                <c:pt idx="3131">
                  <c:v>34</c:v>
                </c:pt>
                <c:pt idx="3132">
                  <c:v>30</c:v>
                </c:pt>
                <c:pt idx="3133">
                  <c:v>33</c:v>
                </c:pt>
                <c:pt idx="3134">
                  <c:v>33</c:v>
                </c:pt>
                <c:pt idx="3135">
                  <c:v>30</c:v>
                </c:pt>
                <c:pt idx="3136">
                  <c:v>24</c:v>
                </c:pt>
                <c:pt idx="3137">
                  <c:v>24</c:v>
                </c:pt>
                <c:pt idx="3138">
                  <c:v>24</c:v>
                </c:pt>
                <c:pt idx="3139">
                  <c:v>42</c:v>
                </c:pt>
                <c:pt idx="3140">
                  <c:v>36</c:v>
                </c:pt>
                <c:pt idx="3141">
                  <c:v>38</c:v>
                </c:pt>
                <c:pt idx="3142">
                  <c:v>38</c:v>
                </c:pt>
                <c:pt idx="3143">
                  <c:v>38</c:v>
                </c:pt>
                <c:pt idx="3144">
                  <c:v>39</c:v>
                </c:pt>
                <c:pt idx="3145">
                  <c:v>36</c:v>
                </c:pt>
                <c:pt idx="3146">
                  <c:v>38</c:v>
                </c:pt>
                <c:pt idx="3147">
                  <c:v>35</c:v>
                </c:pt>
                <c:pt idx="3148">
                  <c:v>36</c:v>
                </c:pt>
                <c:pt idx="3149">
                  <c:v>38</c:v>
                </c:pt>
                <c:pt idx="3150">
                  <c:v>42</c:v>
                </c:pt>
                <c:pt idx="3151">
                  <c:v>36</c:v>
                </c:pt>
                <c:pt idx="3152">
                  <c:v>38</c:v>
                </c:pt>
                <c:pt idx="3153">
                  <c:v>38</c:v>
                </c:pt>
                <c:pt idx="3154">
                  <c:v>35</c:v>
                </c:pt>
                <c:pt idx="3155">
                  <c:v>38</c:v>
                </c:pt>
                <c:pt idx="3156">
                  <c:v>39</c:v>
                </c:pt>
                <c:pt idx="3157">
                  <c:v>46</c:v>
                </c:pt>
                <c:pt idx="3158">
                  <c:v>42</c:v>
                </c:pt>
                <c:pt idx="3159">
                  <c:v>41</c:v>
                </c:pt>
                <c:pt idx="3160">
                  <c:v>41</c:v>
                </c:pt>
                <c:pt idx="3161">
                  <c:v>42</c:v>
                </c:pt>
                <c:pt idx="3162">
                  <c:v>41</c:v>
                </c:pt>
                <c:pt idx="3163">
                  <c:v>42</c:v>
                </c:pt>
                <c:pt idx="3164">
                  <c:v>38</c:v>
                </c:pt>
                <c:pt idx="3165">
                  <c:v>37</c:v>
                </c:pt>
                <c:pt idx="3166">
                  <c:v>40</c:v>
                </c:pt>
                <c:pt idx="3167">
                  <c:v>39</c:v>
                </c:pt>
                <c:pt idx="3168">
                  <c:v>39</c:v>
                </c:pt>
                <c:pt idx="3169">
                  <c:v>39</c:v>
                </c:pt>
                <c:pt idx="3170">
                  <c:v>39</c:v>
                </c:pt>
                <c:pt idx="3171">
                  <c:v>40</c:v>
                </c:pt>
                <c:pt idx="3172">
                  <c:v>37</c:v>
                </c:pt>
                <c:pt idx="3173">
                  <c:v>40</c:v>
                </c:pt>
                <c:pt idx="3174">
                  <c:v>40</c:v>
                </c:pt>
                <c:pt idx="3175">
                  <c:v>40</c:v>
                </c:pt>
                <c:pt idx="3176">
                  <c:v>31</c:v>
                </c:pt>
                <c:pt idx="3177">
                  <c:v>26</c:v>
                </c:pt>
                <c:pt idx="3178">
                  <c:v>27</c:v>
                </c:pt>
                <c:pt idx="3179">
                  <c:v>27</c:v>
                </c:pt>
                <c:pt idx="3180">
                  <c:v>27</c:v>
                </c:pt>
                <c:pt idx="3181">
                  <c:v>31</c:v>
                </c:pt>
                <c:pt idx="3182">
                  <c:v>26</c:v>
                </c:pt>
                <c:pt idx="3183">
                  <c:v>27</c:v>
                </c:pt>
                <c:pt idx="3184">
                  <c:v>26</c:v>
                </c:pt>
                <c:pt idx="3185">
                  <c:v>26</c:v>
                </c:pt>
                <c:pt idx="3186">
                  <c:v>27</c:v>
                </c:pt>
                <c:pt idx="3187">
                  <c:v>26</c:v>
                </c:pt>
                <c:pt idx="3188">
                  <c:v>30</c:v>
                </c:pt>
                <c:pt idx="3189">
                  <c:v>27</c:v>
                </c:pt>
                <c:pt idx="3190">
                  <c:v>30</c:v>
                </c:pt>
                <c:pt idx="3191">
                  <c:v>26</c:v>
                </c:pt>
                <c:pt idx="3192">
                  <c:v>27</c:v>
                </c:pt>
                <c:pt idx="3193">
                  <c:v>27</c:v>
                </c:pt>
                <c:pt idx="3194">
                  <c:v>27</c:v>
                </c:pt>
                <c:pt idx="3195">
                  <c:v>27</c:v>
                </c:pt>
                <c:pt idx="3196">
                  <c:v>27</c:v>
                </c:pt>
                <c:pt idx="3197">
                  <c:v>27</c:v>
                </c:pt>
                <c:pt idx="3198">
                  <c:v>27</c:v>
                </c:pt>
                <c:pt idx="3199">
                  <c:v>27</c:v>
                </c:pt>
                <c:pt idx="3200">
                  <c:v>27</c:v>
                </c:pt>
                <c:pt idx="3201">
                  <c:v>27</c:v>
                </c:pt>
                <c:pt idx="3202">
                  <c:v>27</c:v>
                </c:pt>
                <c:pt idx="3203">
                  <c:v>27</c:v>
                </c:pt>
                <c:pt idx="3204">
                  <c:v>27</c:v>
                </c:pt>
                <c:pt idx="3205">
                  <c:v>27</c:v>
                </c:pt>
                <c:pt idx="3206">
                  <c:v>27</c:v>
                </c:pt>
                <c:pt idx="3207">
                  <c:v>27</c:v>
                </c:pt>
                <c:pt idx="3208">
                  <c:v>27</c:v>
                </c:pt>
                <c:pt idx="3209">
                  <c:v>27</c:v>
                </c:pt>
                <c:pt idx="3210">
                  <c:v>27</c:v>
                </c:pt>
                <c:pt idx="3211">
                  <c:v>27</c:v>
                </c:pt>
                <c:pt idx="3212">
                  <c:v>19</c:v>
                </c:pt>
                <c:pt idx="3213">
                  <c:v>19</c:v>
                </c:pt>
                <c:pt idx="3214">
                  <c:v>19</c:v>
                </c:pt>
                <c:pt idx="3215">
                  <c:v>19</c:v>
                </c:pt>
                <c:pt idx="3216">
                  <c:v>19</c:v>
                </c:pt>
                <c:pt idx="3217">
                  <c:v>19</c:v>
                </c:pt>
                <c:pt idx="3218">
                  <c:v>19</c:v>
                </c:pt>
                <c:pt idx="3219">
                  <c:v>21</c:v>
                </c:pt>
                <c:pt idx="3220">
                  <c:v>21</c:v>
                </c:pt>
                <c:pt idx="3221">
                  <c:v>27</c:v>
                </c:pt>
                <c:pt idx="3222">
                  <c:v>26</c:v>
                </c:pt>
                <c:pt idx="3223">
                  <c:v>26</c:v>
                </c:pt>
                <c:pt idx="3224">
                  <c:v>26</c:v>
                </c:pt>
                <c:pt idx="3225">
                  <c:v>26</c:v>
                </c:pt>
                <c:pt idx="3226">
                  <c:v>27</c:v>
                </c:pt>
                <c:pt idx="3227">
                  <c:v>26</c:v>
                </c:pt>
                <c:pt idx="3228">
                  <c:v>26</c:v>
                </c:pt>
                <c:pt idx="3229">
                  <c:v>26</c:v>
                </c:pt>
                <c:pt idx="3230">
                  <c:v>26</c:v>
                </c:pt>
                <c:pt idx="3231">
                  <c:v>26</c:v>
                </c:pt>
                <c:pt idx="3232">
                  <c:v>26</c:v>
                </c:pt>
                <c:pt idx="3233">
                  <c:v>26</c:v>
                </c:pt>
                <c:pt idx="3234">
                  <c:v>26</c:v>
                </c:pt>
                <c:pt idx="3235">
                  <c:v>26</c:v>
                </c:pt>
                <c:pt idx="3236">
                  <c:v>26</c:v>
                </c:pt>
                <c:pt idx="3237">
                  <c:v>26</c:v>
                </c:pt>
                <c:pt idx="3238">
                  <c:v>26</c:v>
                </c:pt>
                <c:pt idx="3239">
                  <c:v>26</c:v>
                </c:pt>
                <c:pt idx="3240">
                  <c:v>26</c:v>
                </c:pt>
                <c:pt idx="3241">
                  <c:v>26</c:v>
                </c:pt>
                <c:pt idx="3242">
                  <c:v>26</c:v>
                </c:pt>
                <c:pt idx="3243">
                  <c:v>26</c:v>
                </c:pt>
                <c:pt idx="3244">
                  <c:v>30</c:v>
                </c:pt>
                <c:pt idx="3245">
                  <c:v>28</c:v>
                </c:pt>
                <c:pt idx="3246">
                  <c:v>28</c:v>
                </c:pt>
                <c:pt idx="3247">
                  <c:v>26</c:v>
                </c:pt>
                <c:pt idx="3248">
                  <c:v>29</c:v>
                </c:pt>
                <c:pt idx="3249">
                  <c:v>24</c:v>
                </c:pt>
                <c:pt idx="3250">
                  <c:v>28</c:v>
                </c:pt>
                <c:pt idx="3251">
                  <c:v>26</c:v>
                </c:pt>
                <c:pt idx="3252">
                  <c:v>30</c:v>
                </c:pt>
                <c:pt idx="3253">
                  <c:v>30</c:v>
                </c:pt>
                <c:pt idx="3254">
                  <c:v>28</c:v>
                </c:pt>
                <c:pt idx="3255">
                  <c:v>30</c:v>
                </c:pt>
                <c:pt idx="3256">
                  <c:v>29</c:v>
                </c:pt>
                <c:pt idx="3257">
                  <c:v>29</c:v>
                </c:pt>
                <c:pt idx="3258">
                  <c:v>24</c:v>
                </c:pt>
                <c:pt idx="3259">
                  <c:v>30</c:v>
                </c:pt>
                <c:pt idx="3260">
                  <c:v>31</c:v>
                </c:pt>
                <c:pt idx="3261">
                  <c:v>31</c:v>
                </c:pt>
                <c:pt idx="3262">
                  <c:v>24</c:v>
                </c:pt>
                <c:pt idx="3263">
                  <c:v>31</c:v>
                </c:pt>
                <c:pt idx="3264">
                  <c:v>24</c:v>
                </c:pt>
                <c:pt idx="3265">
                  <c:v>29</c:v>
                </c:pt>
                <c:pt idx="3266">
                  <c:v>28</c:v>
                </c:pt>
                <c:pt idx="3267">
                  <c:v>30</c:v>
                </c:pt>
                <c:pt idx="3268">
                  <c:v>30</c:v>
                </c:pt>
                <c:pt idx="3269">
                  <c:v>29</c:v>
                </c:pt>
                <c:pt idx="3270">
                  <c:v>28</c:v>
                </c:pt>
                <c:pt idx="3271">
                  <c:v>29</c:v>
                </c:pt>
                <c:pt idx="3272">
                  <c:v>31</c:v>
                </c:pt>
                <c:pt idx="3273">
                  <c:v>28</c:v>
                </c:pt>
                <c:pt idx="3274">
                  <c:v>29</c:v>
                </c:pt>
                <c:pt idx="3275">
                  <c:v>27</c:v>
                </c:pt>
                <c:pt idx="3276">
                  <c:v>30</c:v>
                </c:pt>
                <c:pt idx="3277">
                  <c:v>24</c:v>
                </c:pt>
                <c:pt idx="3278">
                  <c:v>29</c:v>
                </c:pt>
                <c:pt idx="3279">
                  <c:v>27</c:v>
                </c:pt>
                <c:pt idx="3280">
                  <c:v>30</c:v>
                </c:pt>
                <c:pt idx="3281">
                  <c:v>30</c:v>
                </c:pt>
                <c:pt idx="3282">
                  <c:v>29</c:v>
                </c:pt>
                <c:pt idx="3283">
                  <c:v>24</c:v>
                </c:pt>
                <c:pt idx="3284">
                  <c:v>30</c:v>
                </c:pt>
                <c:pt idx="3285">
                  <c:v>30</c:v>
                </c:pt>
                <c:pt idx="3286">
                  <c:v>31</c:v>
                </c:pt>
                <c:pt idx="3287">
                  <c:v>30</c:v>
                </c:pt>
                <c:pt idx="3288">
                  <c:v>31</c:v>
                </c:pt>
                <c:pt idx="3289">
                  <c:v>30</c:v>
                </c:pt>
                <c:pt idx="3290">
                  <c:v>31</c:v>
                </c:pt>
                <c:pt idx="3291">
                  <c:v>31</c:v>
                </c:pt>
                <c:pt idx="3292">
                  <c:v>31</c:v>
                </c:pt>
                <c:pt idx="3293">
                  <c:v>30</c:v>
                </c:pt>
                <c:pt idx="3294">
                  <c:v>31</c:v>
                </c:pt>
                <c:pt idx="3295">
                  <c:v>22</c:v>
                </c:pt>
                <c:pt idx="3296">
                  <c:v>23</c:v>
                </c:pt>
                <c:pt idx="3297">
                  <c:v>23</c:v>
                </c:pt>
                <c:pt idx="3298">
                  <c:v>30</c:v>
                </c:pt>
                <c:pt idx="3299">
                  <c:v>28</c:v>
                </c:pt>
                <c:pt idx="3300">
                  <c:v>29</c:v>
                </c:pt>
                <c:pt idx="3301">
                  <c:v>30</c:v>
                </c:pt>
                <c:pt idx="3302">
                  <c:v>29</c:v>
                </c:pt>
                <c:pt idx="3303">
                  <c:v>28</c:v>
                </c:pt>
                <c:pt idx="3304">
                  <c:v>30</c:v>
                </c:pt>
                <c:pt idx="3305">
                  <c:v>30</c:v>
                </c:pt>
                <c:pt idx="3306">
                  <c:v>31</c:v>
                </c:pt>
                <c:pt idx="3307">
                  <c:v>31</c:v>
                </c:pt>
                <c:pt idx="3308">
                  <c:v>30</c:v>
                </c:pt>
                <c:pt idx="3309">
                  <c:v>30</c:v>
                </c:pt>
                <c:pt idx="3310">
                  <c:v>31</c:v>
                </c:pt>
                <c:pt idx="3311">
                  <c:v>30</c:v>
                </c:pt>
                <c:pt idx="3312">
                  <c:v>30</c:v>
                </c:pt>
                <c:pt idx="3313">
                  <c:v>31</c:v>
                </c:pt>
                <c:pt idx="3314">
                  <c:v>24</c:v>
                </c:pt>
                <c:pt idx="3315">
                  <c:v>27</c:v>
                </c:pt>
                <c:pt idx="3316">
                  <c:v>28</c:v>
                </c:pt>
                <c:pt idx="3317">
                  <c:v>28</c:v>
                </c:pt>
                <c:pt idx="3318">
                  <c:v>28</c:v>
                </c:pt>
                <c:pt idx="3319">
                  <c:v>26</c:v>
                </c:pt>
                <c:pt idx="3320">
                  <c:v>26</c:v>
                </c:pt>
                <c:pt idx="3321">
                  <c:v>24</c:v>
                </c:pt>
                <c:pt idx="3322">
                  <c:v>28</c:v>
                </c:pt>
                <c:pt idx="3323">
                  <c:v>26</c:v>
                </c:pt>
                <c:pt idx="3324">
                  <c:v>26</c:v>
                </c:pt>
                <c:pt idx="3325">
                  <c:v>26</c:v>
                </c:pt>
                <c:pt idx="3326">
                  <c:v>26</c:v>
                </c:pt>
                <c:pt idx="3327">
                  <c:v>26</c:v>
                </c:pt>
                <c:pt idx="3328">
                  <c:v>26</c:v>
                </c:pt>
                <c:pt idx="3329">
                  <c:v>26</c:v>
                </c:pt>
                <c:pt idx="3330">
                  <c:v>26</c:v>
                </c:pt>
                <c:pt idx="3331">
                  <c:v>26</c:v>
                </c:pt>
                <c:pt idx="3332">
                  <c:v>26</c:v>
                </c:pt>
                <c:pt idx="3333">
                  <c:v>26</c:v>
                </c:pt>
                <c:pt idx="3334">
                  <c:v>26</c:v>
                </c:pt>
                <c:pt idx="3335">
                  <c:v>27</c:v>
                </c:pt>
                <c:pt idx="3336">
                  <c:v>27</c:v>
                </c:pt>
                <c:pt idx="3337">
                  <c:v>26</c:v>
                </c:pt>
                <c:pt idx="3338">
                  <c:v>26</c:v>
                </c:pt>
                <c:pt idx="3339">
                  <c:v>35</c:v>
                </c:pt>
                <c:pt idx="3340">
                  <c:v>35</c:v>
                </c:pt>
                <c:pt idx="3341">
                  <c:v>32</c:v>
                </c:pt>
                <c:pt idx="3342">
                  <c:v>32</c:v>
                </c:pt>
                <c:pt idx="3343">
                  <c:v>32</c:v>
                </c:pt>
                <c:pt idx="3344">
                  <c:v>35</c:v>
                </c:pt>
                <c:pt idx="3345">
                  <c:v>34</c:v>
                </c:pt>
                <c:pt idx="3346">
                  <c:v>34</c:v>
                </c:pt>
                <c:pt idx="3347">
                  <c:v>34</c:v>
                </c:pt>
                <c:pt idx="3348">
                  <c:v>32</c:v>
                </c:pt>
                <c:pt idx="3349">
                  <c:v>32</c:v>
                </c:pt>
                <c:pt idx="3350">
                  <c:v>32</c:v>
                </c:pt>
                <c:pt idx="3351">
                  <c:v>32</c:v>
                </c:pt>
                <c:pt idx="3352">
                  <c:v>31</c:v>
                </c:pt>
                <c:pt idx="3353">
                  <c:v>32</c:v>
                </c:pt>
                <c:pt idx="3354">
                  <c:v>30</c:v>
                </c:pt>
                <c:pt idx="3355">
                  <c:v>30</c:v>
                </c:pt>
                <c:pt idx="3356">
                  <c:v>35</c:v>
                </c:pt>
                <c:pt idx="3357">
                  <c:v>32</c:v>
                </c:pt>
                <c:pt idx="3358">
                  <c:v>32</c:v>
                </c:pt>
                <c:pt idx="3359">
                  <c:v>30</c:v>
                </c:pt>
                <c:pt idx="3360">
                  <c:v>30</c:v>
                </c:pt>
                <c:pt idx="3361">
                  <c:v>35</c:v>
                </c:pt>
                <c:pt idx="3362">
                  <c:v>32</c:v>
                </c:pt>
                <c:pt idx="3363">
                  <c:v>32</c:v>
                </c:pt>
                <c:pt idx="3364">
                  <c:v>31</c:v>
                </c:pt>
                <c:pt idx="3365">
                  <c:v>30</c:v>
                </c:pt>
                <c:pt idx="3366">
                  <c:v>35</c:v>
                </c:pt>
                <c:pt idx="3367">
                  <c:v>30</c:v>
                </c:pt>
                <c:pt idx="3368">
                  <c:v>30</c:v>
                </c:pt>
                <c:pt idx="3369">
                  <c:v>35</c:v>
                </c:pt>
                <c:pt idx="3370">
                  <c:v>33</c:v>
                </c:pt>
                <c:pt idx="3371">
                  <c:v>30</c:v>
                </c:pt>
                <c:pt idx="3372">
                  <c:v>30</c:v>
                </c:pt>
                <c:pt idx="3373">
                  <c:v>33</c:v>
                </c:pt>
                <c:pt idx="3374">
                  <c:v>30</c:v>
                </c:pt>
                <c:pt idx="3375">
                  <c:v>33</c:v>
                </c:pt>
                <c:pt idx="3376">
                  <c:v>33</c:v>
                </c:pt>
                <c:pt idx="3377">
                  <c:v>33</c:v>
                </c:pt>
                <c:pt idx="3378">
                  <c:v>33</c:v>
                </c:pt>
                <c:pt idx="3379">
                  <c:v>30</c:v>
                </c:pt>
                <c:pt idx="3380">
                  <c:v>25</c:v>
                </c:pt>
                <c:pt idx="3381">
                  <c:v>23</c:v>
                </c:pt>
                <c:pt idx="3382">
                  <c:v>25</c:v>
                </c:pt>
                <c:pt idx="3383">
                  <c:v>23</c:v>
                </c:pt>
                <c:pt idx="3384">
                  <c:v>28</c:v>
                </c:pt>
                <c:pt idx="3385">
                  <c:v>28</c:v>
                </c:pt>
                <c:pt idx="3386">
                  <c:v>21</c:v>
                </c:pt>
                <c:pt idx="3387">
                  <c:v>24</c:v>
                </c:pt>
                <c:pt idx="3388">
                  <c:v>28</c:v>
                </c:pt>
                <c:pt idx="3389">
                  <c:v>21</c:v>
                </c:pt>
                <c:pt idx="3390">
                  <c:v>28</c:v>
                </c:pt>
                <c:pt idx="3391">
                  <c:v>28</c:v>
                </c:pt>
                <c:pt idx="3392">
                  <c:v>24</c:v>
                </c:pt>
                <c:pt idx="3393">
                  <c:v>24</c:v>
                </c:pt>
                <c:pt idx="3394">
                  <c:v>24</c:v>
                </c:pt>
                <c:pt idx="3395">
                  <c:v>27</c:v>
                </c:pt>
                <c:pt idx="3396">
                  <c:v>27</c:v>
                </c:pt>
                <c:pt idx="3397">
                  <c:v>21</c:v>
                </c:pt>
                <c:pt idx="3398">
                  <c:v>21</c:v>
                </c:pt>
                <c:pt idx="3399">
                  <c:v>27</c:v>
                </c:pt>
                <c:pt idx="3400">
                  <c:v>22</c:v>
                </c:pt>
                <c:pt idx="3401">
                  <c:v>24</c:v>
                </c:pt>
                <c:pt idx="3402">
                  <c:v>24</c:v>
                </c:pt>
                <c:pt idx="3403">
                  <c:v>22</c:v>
                </c:pt>
                <c:pt idx="3404">
                  <c:v>24</c:v>
                </c:pt>
                <c:pt idx="3405">
                  <c:v>22</c:v>
                </c:pt>
                <c:pt idx="3406">
                  <c:v>24</c:v>
                </c:pt>
                <c:pt idx="3407">
                  <c:v>22</c:v>
                </c:pt>
                <c:pt idx="3408">
                  <c:v>22</c:v>
                </c:pt>
                <c:pt idx="3409">
                  <c:v>22</c:v>
                </c:pt>
                <c:pt idx="3410">
                  <c:v>24</c:v>
                </c:pt>
                <c:pt idx="3411">
                  <c:v>24</c:v>
                </c:pt>
                <c:pt idx="3412">
                  <c:v>28</c:v>
                </c:pt>
                <c:pt idx="3413">
                  <c:v>27</c:v>
                </c:pt>
                <c:pt idx="3414">
                  <c:v>27</c:v>
                </c:pt>
                <c:pt idx="3415">
                  <c:v>28</c:v>
                </c:pt>
                <c:pt idx="3416">
                  <c:v>28</c:v>
                </c:pt>
                <c:pt idx="3417">
                  <c:v>27</c:v>
                </c:pt>
                <c:pt idx="3418">
                  <c:v>27</c:v>
                </c:pt>
                <c:pt idx="3419">
                  <c:v>20</c:v>
                </c:pt>
                <c:pt idx="3420">
                  <c:v>19</c:v>
                </c:pt>
                <c:pt idx="3421">
                  <c:v>20</c:v>
                </c:pt>
                <c:pt idx="3422">
                  <c:v>18</c:v>
                </c:pt>
                <c:pt idx="3423">
                  <c:v>19</c:v>
                </c:pt>
                <c:pt idx="3424">
                  <c:v>18</c:v>
                </c:pt>
                <c:pt idx="3425">
                  <c:v>18</c:v>
                </c:pt>
                <c:pt idx="3426">
                  <c:v>19</c:v>
                </c:pt>
                <c:pt idx="3427">
                  <c:v>18</c:v>
                </c:pt>
                <c:pt idx="3428">
                  <c:v>18</c:v>
                </c:pt>
                <c:pt idx="3429">
                  <c:v>20</c:v>
                </c:pt>
                <c:pt idx="3430">
                  <c:v>20</c:v>
                </c:pt>
                <c:pt idx="3431">
                  <c:v>19</c:v>
                </c:pt>
                <c:pt idx="3432">
                  <c:v>19</c:v>
                </c:pt>
                <c:pt idx="3433">
                  <c:v>20</c:v>
                </c:pt>
                <c:pt idx="3434">
                  <c:v>18</c:v>
                </c:pt>
                <c:pt idx="3435">
                  <c:v>19</c:v>
                </c:pt>
                <c:pt idx="3436">
                  <c:v>20</c:v>
                </c:pt>
                <c:pt idx="3437">
                  <c:v>20</c:v>
                </c:pt>
                <c:pt idx="3438">
                  <c:v>20</c:v>
                </c:pt>
                <c:pt idx="3439">
                  <c:v>18</c:v>
                </c:pt>
                <c:pt idx="3440">
                  <c:v>20</c:v>
                </c:pt>
                <c:pt idx="3441">
                  <c:v>19</c:v>
                </c:pt>
                <c:pt idx="3442">
                  <c:v>20</c:v>
                </c:pt>
                <c:pt idx="3443">
                  <c:v>18</c:v>
                </c:pt>
                <c:pt idx="3444">
                  <c:v>20</c:v>
                </c:pt>
                <c:pt idx="3445">
                  <c:v>20</c:v>
                </c:pt>
                <c:pt idx="3446">
                  <c:v>19</c:v>
                </c:pt>
                <c:pt idx="3447">
                  <c:v>19</c:v>
                </c:pt>
                <c:pt idx="3448">
                  <c:v>18</c:v>
                </c:pt>
                <c:pt idx="3449">
                  <c:v>20</c:v>
                </c:pt>
                <c:pt idx="3450">
                  <c:v>20</c:v>
                </c:pt>
                <c:pt idx="3451">
                  <c:v>20</c:v>
                </c:pt>
                <c:pt idx="3452">
                  <c:v>18</c:v>
                </c:pt>
                <c:pt idx="3453">
                  <c:v>20</c:v>
                </c:pt>
                <c:pt idx="3454">
                  <c:v>20</c:v>
                </c:pt>
                <c:pt idx="3455">
                  <c:v>18</c:v>
                </c:pt>
                <c:pt idx="3456">
                  <c:v>18</c:v>
                </c:pt>
                <c:pt idx="3457">
                  <c:v>20</c:v>
                </c:pt>
                <c:pt idx="3458">
                  <c:v>18</c:v>
                </c:pt>
                <c:pt idx="3459">
                  <c:v>18</c:v>
                </c:pt>
                <c:pt idx="3460">
                  <c:v>18</c:v>
                </c:pt>
                <c:pt idx="3461">
                  <c:v>19</c:v>
                </c:pt>
                <c:pt idx="3462">
                  <c:v>18</c:v>
                </c:pt>
                <c:pt idx="3463">
                  <c:v>20</c:v>
                </c:pt>
                <c:pt idx="3464">
                  <c:v>18</c:v>
                </c:pt>
                <c:pt idx="3465">
                  <c:v>18</c:v>
                </c:pt>
                <c:pt idx="3466">
                  <c:v>20</c:v>
                </c:pt>
                <c:pt idx="3467">
                  <c:v>20</c:v>
                </c:pt>
                <c:pt idx="3468">
                  <c:v>20</c:v>
                </c:pt>
                <c:pt idx="3469">
                  <c:v>20</c:v>
                </c:pt>
                <c:pt idx="3470">
                  <c:v>18</c:v>
                </c:pt>
                <c:pt idx="3471">
                  <c:v>20</c:v>
                </c:pt>
                <c:pt idx="3472">
                  <c:v>18</c:v>
                </c:pt>
                <c:pt idx="3473">
                  <c:v>20</c:v>
                </c:pt>
                <c:pt idx="3474">
                  <c:v>18</c:v>
                </c:pt>
                <c:pt idx="3475">
                  <c:v>20</c:v>
                </c:pt>
                <c:pt idx="3476">
                  <c:v>18</c:v>
                </c:pt>
                <c:pt idx="3477">
                  <c:v>20</c:v>
                </c:pt>
                <c:pt idx="3478">
                  <c:v>18</c:v>
                </c:pt>
                <c:pt idx="3479">
                  <c:v>18</c:v>
                </c:pt>
                <c:pt idx="3480">
                  <c:v>18</c:v>
                </c:pt>
                <c:pt idx="3481">
                  <c:v>19</c:v>
                </c:pt>
                <c:pt idx="3482">
                  <c:v>20</c:v>
                </c:pt>
                <c:pt idx="3483">
                  <c:v>20</c:v>
                </c:pt>
                <c:pt idx="3484">
                  <c:v>36</c:v>
                </c:pt>
                <c:pt idx="3485">
                  <c:v>35</c:v>
                </c:pt>
                <c:pt idx="3486">
                  <c:v>35</c:v>
                </c:pt>
                <c:pt idx="3487">
                  <c:v>41</c:v>
                </c:pt>
                <c:pt idx="3488">
                  <c:v>33</c:v>
                </c:pt>
                <c:pt idx="3489">
                  <c:v>33</c:v>
                </c:pt>
                <c:pt idx="3490">
                  <c:v>35</c:v>
                </c:pt>
                <c:pt idx="3491">
                  <c:v>41</c:v>
                </c:pt>
                <c:pt idx="3492">
                  <c:v>35</c:v>
                </c:pt>
                <c:pt idx="3493">
                  <c:v>36</c:v>
                </c:pt>
                <c:pt idx="3494">
                  <c:v>39</c:v>
                </c:pt>
                <c:pt idx="3495">
                  <c:v>36</c:v>
                </c:pt>
                <c:pt idx="3496">
                  <c:v>35</c:v>
                </c:pt>
                <c:pt idx="3497">
                  <c:v>36</c:v>
                </c:pt>
                <c:pt idx="3498">
                  <c:v>35</c:v>
                </c:pt>
                <c:pt idx="3499">
                  <c:v>36</c:v>
                </c:pt>
                <c:pt idx="3500">
                  <c:v>36</c:v>
                </c:pt>
                <c:pt idx="3501">
                  <c:v>39</c:v>
                </c:pt>
                <c:pt idx="3502">
                  <c:v>35</c:v>
                </c:pt>
                <c:pt idx="3503">
                  <c:v>35</c:v>
                </c:pt>
                <c:pt idx="3504">
                  <c:v>35</c:v>
                </c:pt>
                <c:pt idx="3505">
                  <c:v>19</c:v>
                </c:pt>
                <c:pt idx="3506">
                  <c:v>24</c:v>
                </c:pt>
                <c:pt idx="3507">
                  <c:v>24</c:v>
                </c:pt>
                <c:pt idx="3508">
                  <c:v>24</c:v>
                </c:pt>
                <c:pt idx="3509">
                  <c:v>31</c:v>
                </c:pt>
                <c:pt idx="3510">
                  <c:v>25</c:v>
                </c:pt>
                <c:pt idx="3511">
                  <c:v>31</c:v>
                </c:pt>
                <c:pt idx="3512">
                  <c:v>24</c:v>
                </c:pt>
                <c:pt idx="3513">
                  <c:v>26</c:v>
                </c:pt>
                <c:pt idx="3514">
                  <c:v>29</c:v>
                </c:pt>
                <c:pt idx="3515">
                  <c:v>29</c:v>
                </c:pt>
                <c:pt idx="3516">
                  <c:v>29</c:v>
                </c:pt>
                <c:pt idx="3517">
                  <c:v>29</c:v>
                </c:pt>
                <c:pt idx="3518">
                  <c:v>25</c:v>
                </c:pt>
                <c:pt idx="3519">
                  <c:v>24</c:v>
                </c:pt>
                <c:pt idx="3520">
                  <c:v>18</c:v>
                </c:pt>
                <c:pt idx="3521">
                  <c:v>17</c:v>
                </c:pt>
                <c:pt idx="3522">
                  <c:v>15</c:v>
                </c:pt>
                <c:pt idx="3523">
                  <c:v>17</c:v>
                </c:pt>
                <c:pt idx="3524">
                  <c:v>19</c:v>
                </c:pt>
                <c:pt idx="3525">
                  <c:v>19</c:v>
                </c:pt>
                <c:pt idx="3526">
                  <c:v>19</c:v>
                </c:pt>
                <c:pt idx="3527">
                  <c:v>19</c:v>
                </c:pt>
                <c:pt idx="3528">
                  <c:v>19</c:v>
                </c:pt>
                <c:pt idx="3529">
                  <c:v>19</c:v>
                </c:pt>
                <c:pt idx="3530">
                  <c:v>19</c:v>
                </c:pt>
                <c:pt idx="3531">
                  <c:v>19</c:v>
                </c:pt>
                <c:pt idx="3532">
                  <c:v>19</c:v>
                </c:pt>
                <c:pt idx="3533">
                  <c:v>19</c:v>
                </c:pt>
                <c:pt idx="3534">
                  <c:v>19</c:v>
                </c:pt>
                <c:pt idx="3535">
                  <c:v>18</c:v>
                </c:pt>
                <c:pt idx="3536">
                  <c:v>17</c:v>
                </c:pt>
                <c:pt idx="3537">
                  <c:v>18</c:v>
                </c:pt>
                <c:pt idx="3538">
                  <c:v>17</c:v>
                </c:pt>
                <c:pt idx="3539">
                  <c:v>17</c:v>
                </c:pt>
                <c:pt idx="3540">
                  <c:v>17</c:v>
                </c:pt>
                <c:pt idx="3541">
                  <c:v>18</c:v>
                </c:pt>
                <c:pt idx="3542">
                  <c:v>18</c:v>
                </c:pt>
                <c:pt idx="3543">
                  <c:v>17</c:v>
                </c:pt>
                <c:pt idx="3544">
                  <c:v>18</c:v>
                </c:pt>
                <c:pt idx="3545">
                  <c:v>17</c:v>
                </c:pt>
                <c:pt idx="3546">
                  <c:v>18</c:v>
                </c:pt>
                <c:pt idx="3547">
                  <c:v>17</c:v>
                </c:pt>
                <c:pt idx="3548">
                  <c:v>18</c:v>
                </c:pt>
                <c:pt idx="3549">
                  <c:v>18</c:v>
                </c:pt>
                <c:pt idx="3550">
                  <c:v>17</c:v>
                </c:pt>
                <c:pt idx="3551">
                  <c:v>15</c:v>
                </c:pt>
                <c:pt idx="3552">
                  <c:v>15</c:v>
                </c:pt>
                <c:pt idx="3553">
                  <c:v>14</c:v>
                </c:pt>
                <c:pt idx="3554">
                  <c:v>14</c:v>
                </c:pt>
                <c:pt idx="3555">
                  <c:v>25</c:v>
                </c:pt>
                <c:pt idx="3556">
                  <c:v>25</c:v>
                </c:pt>
                <c:pt idx="3557">
                  <c:v>25</c:v>
                </c:pt>
                <c:pt idx="3558">
                  <c:v>24</c:v>
                </c:pt>
                <c:pt idx="3559">
                  <c:v>24</c:v>
                </c:pt>
                <c:pt idx="3560">
                  <c:v>24</c:v>
                </c:pt>
                <c:pt idx="3561">
                  <c:v>22</c:v>
                </c:pt>
                <c:pt idx="3562">
                  <c:v>22</c:v>
                </c:pt>
                <c:pt idx="3563">
                  <c:v>22</c:v>
                </c:pt>
                <c:pt idx="3564">
                  <c:v>24</c:v>
                </c:pt>
                <c:pt idx="3565">
                  <c:v>12</c:v>
                </c:pt>
                <c:pt idx="3566">
                  <c:v>23</c:v>
                </c:pt>
                <c:pt idx="3567">
                  <c:v>23</c:v>
                </c:pt>
                <c:pt idx="3568">
                  <c:v>23</c:v>
                </c:pt>
                <c:pt idx="3569">
                  <c:v>23</c:v>
                </c:pt>
                <c:pt idx="3570">
                  <c:v>23</c:v>
                </c:pt>
                <c:pt idx="3571">
                  <c:v>23</c:v>
                </c:pt>
                <c:pt idx="3572">
                  <c:v>23</c:v>
                </c:pt>
                <c:pt idx="3573">
                  <c:v>23</c:v>
                </c:pt>
                <c:pt idx="3574">
                  <c:v>23</c:v>
                </c:pt>
                <c:pt idx="3575">
                  <c:v>16</c:v>
                </c:pt>
                <c:pt idx="3576">
                  <c:v>16</c:v>
                </c:pt>
                <c:pt idx="3577">
                  <c:v>16</c:v>
                </c:pt>
                <c:pt idx="3578">
                  <c:v>16</c:v>
                </c:pt>
                <c:pt idx="3579">
                  <c:v>16</c:v>
                </c:pt>
                <c:pt idx="3580">
                  <c:v>16</c:v>
                </c:pt>
                <c:pt idx="3581">
                  <c:v>26</c:v>
                </c:pt>
                <c:pt idx="3582">
                  <c:v>26</c:v>
                </c:pt>
                <c:pt idx="3583">
                  <c:v>26</c:v>
                </c:pt>
                <c:pt idx="3584">
                  <c:v>26</c:v>
                </c:pt>
                <c:pt idx="3585">
                  <c:v>26</c:v>
                </c:pt>
                <c:pt idx="3586">
                  <c:v>26</c:v>
                </c:pt>
                <c:pt idx="3587">
                  <c:v>25</c:v>
                </c:pt>
                <c:pt idx="3588">
                  <c:v>25</c:v>
                </c:pt>
                <c:pt idx="3589">
                  <c:v>25</c:v>
                </c:pt>
                <c:pt idx="3590">
                  <c:v>14</c:v>
                </c:pt>
                <c:pt idx="3591">
                  <c:v>14</c:v>
                </c:pt>
                <c:pt idx="3592">
                  <c:v>14</c:v>
                </c:pt>
                <c:pt idx="3593">
                  <c:v>14</c:v>
                </c:pt>
                <c:pt idx="3594">
                  <c:v>14</c:v>
                </c:pt>
                <c:pt idx="3595">
                  <c:v>14</c:v>
                </c:pt>
                <c:pt idx="3596">
                  <c:v>23</c:v>
                </c:pt>
                <c:pt idx="3597">
                  <c:v>23</c:v>
                </c:pt>
                <c:pt idx="3598">
                  <c:v>23</c:v>
                </c:pt>
                <c:pt idx="3599">
                  <c:v>22</c:v>
                </c:pt>
                <c:pt idx="3600">
                  <c:v>23</c:v>
                </c:pt>
                <c:pt idx="3601">
                  <c:v>23</c:v>
                </c:pt>
                <c:pt idx="3602">
                  <c:v>23</c:v>
                </c:pt>
                <c:pt idx="3603">
                  <c:v>23</c:v>
                </c:pt>
                <c:pt idx="3604">
                  <c:v>23</c:v>
                </c:pt>
                <c:pt idx="3605">
                  <c:v>22</c:v>
                </c:pt>
                <c:pt idx="3606">
                  <c:v>23</c:v>
                </c:pt>
                <c:pt idx="3607">
                  <c:v>23</c:v>
                </c:pt>
                <c:pt idx="3608">
                  <c:v>23</c:v>
                </c:pt>
                <c:pt idx="3609">
                  <c:v>23</c:v>
                </c:pt>
                <c:pt idx="3610">
                  <c:v>25</c:v>
                </c:pt>
                <c:pt idx="3611">
                  <c:v>22</c:v>
                </c:pt>
                <c:pt idx="3612">
                  <c:v>24</c:v>
                </c:pt>
                <c:pt idx="3613">
                  <c:v>25</c:v>
                </c:pt>
                <c:pt idx="3614">
                  <c:v>24</c:v>
                </c:pt>
                <c:pt idx="3615">
                  <c:v>24</c:v>
                </c:pt>
                <c:pt idx="3616">
                  <c:v>23</c:v>
                </c:pt>
                <c:pt idx="3617">
                  <c:v>25</c:v>
                </c:pt>
                <c:pt idx="3618">
                  <c:v>22</c:v>
                </c:pt>
                <c:pt idx="3619">
                  <c:v>25</c:v>
                </c:pt>
                <c:pt idx="3620">
                  <c:v>27</c:v>
                </c:pt>
                <c:pt idx="3621">
                  <c:v>25</c:v>
                </c:pt>
                <c:pt idx="3622">
                  <c:v>25</c:v>
                </c:pt>
                <c:pt idx="3623">
                  <c:v>22</c:v>
                </c:pt>
                <c:pt idx="3624">
                  <c:v>27</c:v>
                </c:pt>
                <c:pt idx="3625">
                  <c:v>27</c:v>
                </c:pt>
                <c:pt idx="3626">
                  <c:v>27</c:v>
                </c:pt>
                <c:pt idx="3627">
                  <c:v>25</c:v>
                </c:pt>
                <c:pt idx="3628">
                  <c:v>26</c:v>
                </c:pt>
                <c:pt idx="3629">
                  <c:v>26</c:v>
                </c:pt>
                <c:pt idx="3630">
                  <c:v>25</c:v>
                </c:pt>
                <c:pt idx="3631">
                  <c:v>22</c:v>
                </c:pt>
                <c:pt idx="3632">
                  <c:v>26</c:v>
                </c:pt>
                <c:pt idx="3633">
                  <c:v>22</c:v>
                </c:pt>
                <c:pt idx="3634">
                  <c:v>26</c:v>
                </c:pt>
                <c:pt idx="3635">
                  <c:v>25</c:v>
                </c:pt>
                <c:pt idx="3636">
                  <c:v>25</c:v>
                </c:pt>
                <c:pt idx="3637">
                  <c:v>25</c:v>
                </c:pt>
                <c:pt idx="3638">
                  <c:v>24</c:v>
                </c:pt>
                <c:pt idx="3639">
                  <c:v>24</c:v>
                </c:pt>
                <c:pt idx="3640">
                  <c:v>26</c:v>
                </c:pt>
                <c:pt idx="3641">
                  <c:v>24</c:v>
                </c:pt>
                <c:pt idx="3642">
                  <c:v>26</c:v>
                </c:pt>
                <c:pt idx="3643">
                  <c:v>24</c:v>
                </c:pt>
                <c:pt idx="3644">
                  <c:v>15</c:v>
                </c:pt>
                <c:pt idx="3645">
                  <c:v>14</c:v>
                </c:pt>
                <c:pt idx="3646">
                  <c:v>15</c:v>
                </c:pt>
                <c:pt idx="3647">
                  <c:v>15</c:v>
                </c:pt>
                <c:pt idx="3648">
                  <c:v>14</c:v>
                </c:pt>
                <c:pt idx="3649">
                  <c:v>17</c:v>
                </c:pt>
                <c:pt idx="3650">
                  <c:v>17</c:v>
                </c:pt>
                <c:pt idx="3651">
                  <c:v>17</c:v>
                </c:pt>
                <c:pt idx="3652">
                  <c:v>18</c:v>
                </c:pt>
                <c:pt idx="3653">
                  <c:v>17</c:v>
                </c:pt>
                <c:pt idx="3654">
                  <c:v>18</c:v>
                </c:pt>
                <c:pt idx="3655">
                  <c:v>17</c:v>
                </c:pt>
                <c:pt idx="3656">
                  <c:v>17</c:v>
                </c:pt>
                <c:pt idx="3657">
                  <c:v>13</c:v>
                </c:pt>
                <c:pt idx="3658">
                  <c:v>13</c:v>
                </c:pt>
                <c:pt idx="3659">
                  <c:v>13</c:v>
                </c:pt>
                <c:pt idx="3660">
                  <c:v>13</c:v>
                </c:pt>
                <c:pt idx="3661">
                  <c:v>17</c:v>
                </c:pt>
                <c:pt idx="3662">
                  <c:v>17</c:v>
                </c:pt>
                <c:pt idx="3663">
                  <c:v>17</c:v>
                </c:pt>
                <c:pt idx="3664">
                  <c:v>17</c:v>
                </c:pt>
                <c:pt idx="3665">
                  <c:v>17</c:v>
                </c:pt>
                <c:pt idx="3666">
                  <c:v>17</c:v>
                </c:pt>
                <c:pt idx="3667">
                  <c:v>28</c:v>
                </c:pt>
                <c:pt idx="3668">
                  <c:v>23</c:v>
                </c:pt>
                <c:pt idx="3669">
                  <c:v>29</c:v>
                </c:pt>
                <c:pt idx="3670">
                  <c:v>29</c:v>
                </c:pt>
                <c:pt idx="3671">
                  <c:v>28</c:v>
                </c:pt>
                <c:pt idx="3672">
                  <c:v>27</c:v>
                </c:pt>
                <c:pt idx="3673">
                  <c:v>38</c:v>
                </c:pt>
                <c:pt idx="3674">
                  <c:v>26</c:v>
                </c:pt>
                <c:pt idx="3675">
                  <c:v>29</c:v>
                </c:pt>
                <c:pt idx="3676">
                  <c:v>22</c:v>
                </c:pt>
                <c:pt idx="3677">
                  <c:v>21</c:v>
                </c:pt>
                <c:pt idx="3678">
                  <c:v>29</c:v>
                </c:pt>
                <c:pt idx="3679">
                  <c:v>28</c:v>
                </c:pt>
                <c:pt idx="3680">
                  <c:v>38</c:v>
                </c:pt>
                <c:pt idx="3681">
                  <c:v>26</c:v>
                </c:pt>
                <c:pt idx="3682">
                  <c:v>29</c:v>
                </c:pt>
                <c:pt idx="3683">
                  <c:v>42</c:v>
                </c:pt>
                <c:pt idx="3684">
                  <c:v>27</c:v>
                </c:pt>
                <c:pt idx="3685">
                  <c:v>28</c:v>
                </c:pt>
                <c:pt idx="3686">
                  <c:v>42</c:v>
                </c:pt>
                <c:pt idx="3687">
                  <c:v>29</c:v>
                </c:pt>
                <c:pt idx="3688">
                  <c:v>29</c:v>
                </c:pt>
                <c:pt idx="3689">
                  <c:v>27</c:v>
                </c:pt>
                <c:pt idx="3690">
                  <c:v>27</c:v>
                </c:pt>
                <c:pt idx="3691">
                  <c:v>38</c:v>
                </c:pt>
                <c:pt idx="3692">
                  <c:v>29</c:v>
                </c:pt>
                <c:pt idx="3693">
                  <c:v>28</c:v>
                </c:pt>
                <c:pt idx="3694">
                  <c:v>22</c:v>
                </c:pt>
                <c:pt idx="3695">
                  <c:v>29</c:v>
                </c:pt>
                <c:pt idx="3696">
                  <c:v>28</c:v>
                </c:pt>
                <c:pt idx="3697">
                  <c:v>29</c:v>
                </c:pt>
                <c:pt idx="3698">
                  <c:v>26</c:v>
                </c:pt>
                <c:pt idx="3699">
                  <c:v>29</c:v>
                </c:pt>
                <c:pt idx="3700">
                  <c:v>38</c:v>
                </c:pt>
                <c:pt idx="3701">
                  <c:v>28</c:v>
                </c:pt>
                <c:pt idx="3702">
                  <c:v>26</c:v>
                </c:pt>
                <c:pt idx="3703">
                  <c:v>21</c:v>
                </c:pt>
                <c:pt idx="3704">
                  <c:v>42</c:v>
                </c:pt>
                <c:pt idx="3705">
                  <c:v>42</c:v>
                </c:pt>
                <c:pt idx="3706">
                  <c:v>28</c:v>
                </c:pt>
                <c:pt idx="3707">
                  <c:v>29</c:v>
                </c:pt>
                <c:pt idx="3708">
                  <c:v>29</c:v>
                </c:pt>
                <c:pt idx="3709">
                  <c:v>29</c:v>
                </c:pt>
                <c:pt idx="3710">
                  <c:v>28</c:v>
                </c:pt>
                <c:pt idx="3711">
                  <c:v>30</c:v>
                </c:pt>
                <c:pt idx="3712">
                  <c:v>30</c:v>
                </c:pt>
                <c:pt idx="3713">
                  <c:v>29</c:v>
                </c:pt>
                <c:pt idx="3714">
                  <c:v>26</c:v>
                </c:pt>
                <c:pt idx="3715">
                  <c:v>25</c:v>
                </c:pt>
                <c:pt idx="3716">
                  <c:v>105</c:v>
                </c:pt>
                <c:pt idx="3717">
                  <c:v>105</c:v>
                </c:pt>
                <c:pt idx="3718">
                  <c:v>105</c:v>
                </c:pt>
                <c:pt idx="3719">
                  <c:v>105</c:v>
                </c:pt>
                <c:pt idx="3720">
                  <c:v>16</c:v>
                </c:pt>
                <c:pt idx="3721">
                  <c:v>17</c:v>
                </c:pt>
                <c:pt idx="3722">
                  <c:v>17</c:v>
                </c:pt>
                <c:pt idx="3723">
                  <c:v>17</c:v>
                </c:pt>
                <c:pt idx="3724">
                  <c:v>17</c:v>
                </c:pt>
                <c:pt idx="3725">
                  <c:v>16</c:v>
                </c:pt>
                <c:pt idx="3726">
                  <c:v>17</c:v>
                </c:pt>
                <c:pt idx="3727">
                  <c:v>16</c:v>
                </c:pt>
                <c:pt idx="3728">
                  <c:v>17</c:v>
                </c:pt>
                <c:pt idx="3729">
                  <c:v>17</c:v>
                </c:pt>
                <c:pt idx="3730">
                  <c:v>17</c:v>
                </c:pt>
                <c:pt idx="3731">
                  <c:v>16</c:v>
                </c:pt>
                <c:pt idx="3732">
                  <c:v>16</c:v>
                </c:pt>
                <c:pt idx="3733">
                  <c:v>16</c:v>
                </c:pt>
                <c:pt idx="3734">
                  <c:v>16</c:v>
                </c:pt>
                <c:pt idx="3735">
                  <c:v>16</c:v>
                </c:pt>
                <c:pt idx="3736">
                  <c:v>16</c:v>
                </c:pt>
                <c:pt idx="3737">
                  <c:v>16</c:v>
                </c:pt>
                <c:pt idx="3738">
                  <c:v>16</c:v>
                </c:pt>
                <c:pt idx="3739">
                  <c:v>15</c:v>
                </c:pt>
                <c:pt idx="3740">
                  <c:v>15</c:v>
                </c:pt>
                <c:pt idx="3741">
                  <c:v>15</c:v>
                </c:pt>
                <c:pt idx="3742">
                  <c:v>16</c:v>
                </c:pt>
                <c:pt idx="3743">
                  <c:v>15</c:v>
                </c:pt>
                <c:pt idx="3744">
                  <c:v>15</c:v>
                </c:pt>
                <c:pt idx="3745">
                  <c:v>15</c:v>
                </c:pt>
                <c:pt idx="3746">
                  <c:v>15</c:v>
                </c:pt>
                <c:pt idx="3747">
                  <c:v>15</c:v>
                </c:pt>
                <c:pt idx="3748">
                  <c:v>16</c:v>
                </c:pt>
                <c:pt idx="3749">
                  <c:v>16</c:v>
                </c:pt>
                <c:pt idx="3750">
                  <c:v>16</c:v>
                </c:pt>
                <c:pt idx="3751">
                  <c:v>15</c:v>
                </c:pt>
                <c:pt idx="3752">
                  <c:v>15</c:v>
                </c:pt>
                <c:pt idx="3753">
                  <c:v>15</c:v>
                </c:pt>
                <c:pt idx="3754">
                  <c:v>15</c:v>
                </c:pt>
                <c:pt idx="3755">
                  <c:v>16</c:v>
                </c:pt>
                <c:pt idx="3756">
                  <c:v>21</c:v>
                </c:pt>
                <c:pt idx="3757">
                  <c:v>21</c:v>
                </c:pt>
                <c:pt idx="3758">
                  <c:v>38</c:v>
                </c:pt>
                <c:pt idx="3759">
                  <c:v>36</c:v>
                </c:pt>
                <c:pt idx="3760">
                  <c:v>38</c:v>
                </c:pt>
                <c:pt idx="3761">
                  <c:v>36</c:v>
                </c:pt>
                <c:pt idx="3762">
                  <c:v>38</c:v>
                </c:pt>
                <c:pt idx="3763">
                  <c:v>36</c:v>
                </c:pt>
                <c:pt idx="3764">
                  <c:v>36</c:v>
                </c:pt>
                <c:pt idx="3765">
                  <c:v>38</c:v>
                </c:pt>
                <c:pt idx="3766">
                  <c:v>38</c:v>
                </c:pt>
                <c:pt idx="3767">
                  <c:v>36</c:v>
                </c:pt>
                <c:pt idx="3768">
                  <c:v>36</c:v>
                </c:pt>
                <c:pt idx="3769">
                  <c:v>38</c:v>
                </c:pt>
                <c:pt idx="3770">
                  <c:v>26</c:v>
                </c:pt>
                <c:pt idx="3771">
                  <c:v>24</c:v>
                </c:pt>
                <c:pt idx="3772">
                  <c:v>24</c:v>
                </c:pt>
                <c:pt idx="3773">
                  <c:v>27</c:v>
                </c:pt>
                <c:pt idx="3774">
                  <c:v>27</c:v>
                </c:pt>
                <c:pt idx="3775">
                  <c:v>24</c:v>
                </c:pt>
                <c:pt idx="3776">
                  <c:v>27</c:v>
                </c:pt>
                <c:pt idx="3777">
                  <c:v>27</c:v>
                </c:pt>
                <c:pt idx="3778">
                  <c:v>28</c:v>
                </c:pt>
                <c:pt idx="3779">
                  <c:v>24</c:v>
                </c:pt>
                <c:pt idx="3780">
                  <c:v>27</c:v>
                </c:pt>
                <c:pt idx="3781">
                  <c:v>25</c:v>
                </c:pt>
                <c:pt idx="3782">
                  <c:v>28</c:v>
                </c:pt>
                <c:pt idx="3783">
                  <c:v>28</c:v>
                </c:pt>
                <c:pt idx="3784">
                  <c:v>28</c:v>
                </c:pt>
                <c:pt idx="3785">
                  <c:v>25</c:v>
                </c:pt>
                <c:pt idx="3786">
                  <c:v>28</c:v>
                </c:pt>
                <c:pt idx="3787">
                  <c:v>28</c:v>
                </c:pt>
                <c:pt idx="3788">
                  <c:v>28</c:v>
                </c:pt>
                <c:pt idx="3789">
                  <c:v>25</c:v>
                </c:pt>
                <c:pt idx="3790">
                  <c:v>28</c:v>
                </c:pt>
                <c:pt idx="3791">
                  <c:v>28</c:v>
                </c:pt>
                <c:pt idx="3792">
                  <c:v>28</c:v>
                </c:pt>
                <c:pt idx="3793">
                  <c:v>30</c:v>
                </c:pt>
                <c:pt idx="3794">
                  <c:v>30</c:v>
                </c:pt>
                <c:pt idx="3795">
                  <c:v>24</c:v>
                </c:pt>
                <c:pt idx="3796">
                  <c:v>27</c:v>
                </c:pt>
                <c:pt idx="3797">
                  <c:v>28</c:v>
                </c:pt>
                <c:pt idx="3798">
                  <c:v>30</c:v>
                </c:pt>
                <c:pt idx="3799">
                  <c:v>30</c:v>
                </c:pt>
                <c:pt idx="3800">
                  <c:v>28</c:v>
                </c:pt>
                <c:pt idx="3801">
                  <c:v>30</c:v>
                </c:pt>
                <c:pt idx="3802">
                  <c:v>28</c:v>
                </c:pt>
                <c:pt idx="3803">
                  <c:v>24</c:v>
                </c:pt>
                <c:pt idx="3804">
                  <c:v>28</c:v>
                </c:pt>
                <c:pt idx="3805">
                  <c:v>30</c:v>
                </c:pt>
                <c:pt idx="3806">
                  <c:v>29</c:v>
                </c:pt>
                <c:pt idx="3807">
                  <c:v>27</c:v>
                </c:pt>
                <c:pt idx="3808">
                  <c:v>24</c:v>
                </c:pt>
                <c:pt idx="3809">
                  <c:v>27</c:v>
                </c:pt>
                <c:pt idx="3810">
                  <c:v>27</c:v>
                </c:pt>
                <c:pt idx="3811">
                  <c:v>29</c:v>
                </c:pt>
                <c:pt idx="3812">
                  <c:v>29</c:v>
                </c:pt>
                <c:pt idx="3813">
                  <c:v>26</c:v>
                </c:pt>
                <c:pt idx="3814">
                  <c:v>26</c:v>
                </c:pt>
                <c:pt idx="3815">
                  <c:v>26</c:v>
                </c:pt>
                <c:pt idx="3816">
                  <c:v>26</c:v>
                </c:pt>
                <c:pt idx="3817">
                  <c:v>26</c:v>
                </c:pt>
                <c:pt idx="3818">
                  <c:v>26</c:v>
                </c:pt>
                <c:pt idx="3819">
                  <c:v>26</c:v>
                </c:pt>
                <c:pt idx="3820">
                  <c:v>26</c:v>
                </c:pt>
                <c:pt idx="3821">
                  <c:v>26</c:v>
                </c:pt>
                <c:pt idx="3822">
                  <c:v>26</c:v>
                </c:pt>
                <c:pt idx="3823">
                  <c:v>26</c:v>
                </c:pt>
                <c:pt idx="3824">
                  <c:v>26</c:v>
                </c:pt>
                <c:pt idx="3825">
                  <c:v>27</c:v>
                </c:pt>
                <c:pt idx="3826">
                  <c:v>27</c:v>
                </c:pt>
                <c:pt idx="3827">
                  <c:v>27</c:v>
                </c:pt>
                <c:pt idx="3828">
                  <c:v>27</c:v>
                </c:pt>
                <c:pt idx="3829">
                  <c:v>27</c:v>
                </c:pt>
                <c:pt idx="3830">
                  <c:v>37</c:v>
                </c:pt>
                <c:pt idx="3831">
                  <c:v>37</c:v>
                </c:pt>
                <c:pt idx="3832">
                  <c:v>38</c:v>
                </c:pt>
                <c:pt idx="3833">
                  <c:v>37</c:v>
                </c:pt>
                <c:pt idx="3834">
                  <c:v>37</c:v>
                </c:pt>
                <c:pt idx="3835">
                  <c:v>38</c:v>
                </c:pt>
                <c:pt idx="3836">
                  <c:v>34</c:v>
                </c:pt>
                <c:pt idx="3837">
                  <c:v>34</c:v>
                </c:pt>
                <c:pt idx="3838">
                  <c:v>33</c:v>
                </c:pt>
                <c:pt idx="3839">
                  <c:v>34</c:v>
                </c:pt>
                <c:pt idx="3840">
                  <c:v>33</c:v>
                </c:pt>
                <c:pt idx="3841">
                  <c:v>33</c:v>
                </c:pt>
                <c:pt idx="3842">
                  <c:v>32</c:v>
                </c:pt>
                <c:pt idx="3843">
                  <c:v>32</c:v>
                </c:pt>
                <c:pt idx="3844">
                  <c:v>30</c:v>
                </c:pt>
                <c:pt idx="3845">
                  <c:v>30</c:v>
                </c:pt>
                <c:pt idx="3846">
                  <c:v>31</c:v>
                </c:pt>
                <c:pt idx="3847">
                  <c:v>31</c:v>
                </c:pt>
                <c:pt idx="3848">
                  <c:v>31</c:v>
                </c:pt>
                <c:pt idx="3849">
                  <c:v>31</c:v>
                </c:pt>
                <c:pt idx="3850">
                  <c:v>30</c:v>
                </c:pt>
                <c:pt idx="3851">
                  <c:v>30</c:v>
                </c:pt>
                <c:pt idx="3852">
                  <c:v>30</c:v>
                </c:pt>
                <c:pt idx="3853">
                  <c:v>31</c:v>
                </c:pt>
                <c:pt idx="3854">
                  <c:v>31</c:v>
                </c:pt>
                <c:pt idx="3855">
                  <c:v>30</c:v>
                </c:pt>
                <c:pt idx="3856">
                  <c:v>35</c:v>
                </c:pt>
                <c:pt idx="3857">
                  <c:v>37</c:v>
                </c:pt>
                <c:pt idx="3858">
                  <c:v>38</c:v>
                </c:pt>
                <c:pt idx="3859">
                  <c:v>37</c:v>
                </c:pt>
                <c:pt idx="3860">
                  <c:v>35</c:v>
                </c:pt>
                <c:pt idx="3861">
                  <c:v>34</c:v>
                </c:pt>
                <c:pt idx="3862">
                  <c:v>37</c:v>
                </c:pt>
                <c:pt idx="3863">
                  <c:v>35</c:v>
                </c:pt>
                <c:pt idx="3864">
                  <c:v>38</c:v>
                </c:pt>
                <c:pt idx="3865">
                  <c:v>35</c:v>
                </c:pt>
                <c:pt idx="3866">
                  <c:v>37</c:v>
                </c:pt>
                <c:pt idx="3867">
                  <c:v>34</c:v>
                </c:pt>
                <c:pt idx="3868">
                  <c:v>37</c:v>
                </c:pt>
                <c:pt idx="3869">
                  <c:v>37</c:v>
                </c:pt>
                <c:pt idx="3870">
                  <c:v>38</c:v>
                </c:pt>
                <c:pt idx="3871">
                  <c:v>38</c:v>
                </c:pt>
                <c:pt idx="3872">
                  <c:v>37</c:v>
                </c:pt>
                <c:pt idx="3873">
                  <c:v>38</c:v>
                </c:pt>
                <c:pt idx="3874">
                  <c:v>40</c:v>
                </c:pt>
                <c:pt idx="3875">
                  <c:v>36</c:v>
                </c:pt>
                <c:pt idx="3876">
                  <c:v>37</c:v>
                </c:pt>
                <c:pt idx="3877">
                  <c:v>33</c:v>
                </c:pt>
                <c:pt idx="3878">
                  <c:v>30</c:v>
                </c:pt>
                <c:pt idx="3879">
                  <c:v>38</c:v>
                </c:pt>
                <c:pt idx="3880">
                  <c:v>25</c:v>
                </c:pt>
                <c:pt idx="3881">
                  <c:v>25</c:v>
                </c:pt>
                <c:pt idx="3882">
                  <c:v>25</c:v>
                </c:pt>
                <c:pt idx="3883">
                  <c:v>25</c:v>
                </c:pt>
                <c:pt idx="3884">
                  <c:v>25</c:v>
                </c:pt>
                <c:pt idx="3885">
                  <c:v>25</c:v>
                </c:pt>
                <c:pt idx="3886">
                  <c:v>25</c:v>
                </c:pt>
                <c:pt idx="3887">
                  <c:v>25</c:v>
                </c:pt>
                <c:pt idx="3888">
                  <c:v>25</c:v>
                </c:pt>
                <c:pt idx="3889">
                  <c:v>25</c:v>
                </c:pt>
                <c:pt idx="3890">
                  <c:v>25</c:v>
                </c:pt>
                <c:pt idx="3891">
                  <c:v>23</c:v>
                </c:pt>
                <c:pt idx="3892">
                  <c:v>25</c:v>
                </c:pt>
                <c:pt idx="3893">
                  <c:v>23</c:v>
                </c:pt>
                <c:pt idx="3894">
                  <c:v>24</c:v>
                </c:pt>
                <c:pt idx="3895">
                  <c:v>25</c:v>
                </c:pt>
                <c:pt idx="3896">
                  <c:v>25</c:v>
                </c:pt>
                <c:pt idx="3897">
                  <c:v>24</c:v>
                </c:pt>
                <c:pt idx="3898">
                  <c:v>24</c:v>
                </c:pt>
                <c:pt idx="3899">
                  <c:v>25</c:v>
                </c:pt>
                <c:pt idx="3900">
                  <c:v>25</c:v>
                </c:pt>
                <c:pt idx="3901">
                  <c:v>24</c:v>
                </c:pt>
                <c:pt idx="3902">
                  <c:v>25</c:v>
                </c:pt>
                <c:pt idx="3903">
                  <c:v>25</c:v>
                </c:pt>
                <c:pt idx="3904">
                  <c:v>24</c:v>
                </c:pt>
                <c:pt idx="3905">
                  <c:v>25</c:v>
                </c:pt>
                <c:pt idx="3906">
                  <c:v>24</c:v>
                </c:pt>
                <c:pt idx="3907">
                  <c:v>25</c:v>
                </c:pt>
                <c:pt idx="3908">
                  <c:v>24</c:v>
                </c:pt>
                <c:pt idx="3909">
                  <c:v>24</c:v>
                </c:pt>
                <c:pt idx="3910">
                  <c:v>25</c:v>
                </c:pt>
                <c:pt idx="3911">
                  <c:v>25</c:v>
                </c:pt>
                <c:pt idx="3912">
                  <c:v>27</c:v>
                </c:pt>
                <c:pt idx="3913">
                  <c:v>26</c:v>
                </c:pt>
                <c:pt idx="3914">
                  <c:v>27</c:v>
                </c:pt>
                <c:pt idx="3915">
                  <c:v>27</c:v>
                </c:pt>
                <c:pt idx="3916">
                  <c:v>26</c:v>
                </c:pt>
                <c:pt idx="3917">
                  <c:v>27</c:v>
                </c:pt>
                <c:pt idx="3918">
                  <c:v>26</c:v>
                </c:pt>
                <c:pt idx="3919">
                  <c:v>26</c:v>
                </c:pt>
                <c:pt idx="3920">
                  <c:v>22</c:v>
                </c:pt>
                <c:pt idx="3921">
                  <c:v>24</c:v>
                </c:pt>
                <c:pt idx="3922">
                  <c:v>24</c:v>
                </c:pt>
                <c:pt idx="3923">
                  <c:v>22</c:v>
                </c:pt>
                <c:pt idx="3924">
                  <c:v>24</c:v>
                </c:pt>
                <c:pt idx="3925">
                  <c:v>22</c:v>
                </c:pt>
                <c:pt idx="3926">
                  <c:v>22</c:v>
                </c:pt>
                <c:pt idx="3927">
                  <c:v>22</c:v>
                </c:pt>
                <c:pt idx="3928">
                  <c:v>22</c:v>
                </c:pt>
                <c:pt idx="3929">
                  <c:v>22</c:v>
                </c:pt>
                <c:pt idx="3930">
                  <c:v>22</c:v>
                </c:pt>
                <c:pt idx="3931">
                  <c:v>22</c:v>
                </c:pt>
                <c:pt idx="3932">
                  <c:v>22</c:v>
                </c:pt>
                <c:pt idx="3933">
                  <c:v>22</c:v>
                </c:pt>
                <c:pt idx="3934">
                  <c:v>22</c:v>
                </c:pt>
                <c:pt idx="3935">
                  <c:v>30</c:v>
                </c:pt>
                <c:pt idx="3936">
                  <c:v>30</c:v>
                </c:pt>
                <c:pt idx="3937">
                  <c:v>30</c:v>
                </c:pt>
                <c:pt idx="3938">
                  <c:v>33</c:v>
                </c:pt>
                <c:pt idx="3939">
                  <c:v>33</c:v>
                </c:pt>
                <c:pt idx="3940">
                  <c:v>33</c:v>
                </c:pt>
                <c:pt idx="3941">
                  <c:v>33</c:v>
                </c:pt>
                <c:pt idx="3942">
                  <c:v>30</c:v>
                </c:pt>
                <c:pt idx="3943">
                  <c:v>30</c:v>
                </c:pt>
                <c:pt idx="3944">
                  <c:v>30</c:v>
                </c:pt>
                <c:pt idx="3945">
                  <c:v>33</c:v>
                </c:pt>
                <c:pt idx="3946">
                  <c:v>33</c:v>
                </c:pt>
                <c:pt idx="3947">
                  <c:v>32</c:v>
                </c:pt>
                <c:pt idx="3948">
                  <c:v>33</c:v>
                </c:pt>
                <c:pt idx="3949">
                  <c:v>34</c:v>
                </c:pt>
                <c:pt idx="3950">
                  <c:v>30</c:v>
                </c:pt>
                <c:pt idx="3951">
                  <c:v>33</c:v>
                </c:pt>
                <c:pt idx="3952">
                  <c:v>30</c:v>
                </c:pt>
                <c:pt idx="3953">
                  <c:v>30</c:v>
                </c:pt>
                <c:pt idx="3954">
                  <c:v>33</c:v>
                </c:pt>
                <c:pt idx="3955">
                  <c:v>30</c:v>
                </c:pt>
                <c:pt idx="3956">
                  <c:v>34</c:v>
                </c:pt>
                <c:pt idx="3957">
                  <c:v>31</c:v>
                </c:pt>
                <c:pt idx="3958">
                  <c:v>30</c:v>
                </c:pt>
                <c:pt idx="3959">
                  <c:v>33</c:v>
                </c:pt>
                <c:pt idx="3960">
                  <c:v>33</c:v>
                </c:pt>
                <c:pt idx="3961">
                  <c:v>30</c:v>
                </c:pt>
                <c:pt idx="3962">
                  <c:v>33</c:v>
                </c:pt>
                <c:pt idx="3963">
                  <c:v>19</c:v>
                </c:pt>
                <c:pt idx="3964">
                  <c:v>19</c:v>
                </c:pt>
                <c:pt idx="3965">
                  <c:v>22</c:v>
                </c:pt>
                <c:pt idx="3966">
                  <c:v>22</c:v>
                </c:pt>
                <c:pt idx="3967">
                  <c:v>21</c:v>
                </c:pt>
                <c:pt idx="3968">
                  <c:v>19</c:v>
                </c:pt>
                <c:pt idx="3969">
                  <c:v>21</c:v>
                </c:pt>
                <c:pt idx="3970">
                  <c:v>21</c:v>
                </c:pt>
                <c:pt idx="3971">
                  <c:v>21</c:v>
                </c:pt>
                <c:pt idx="3972">
                  <c:v>19</c:v>
                </c:pt>
                <c:pt idx="3973">
                  <c:v>23</c:v>
                </c:pt>
                <c:pt idx="3974">
                  <c:v>23</c:v>
                </c:pt>
                <c:pt idx="3975">
                  <c:v>23</c:v>
                </c:pt>
                <c:pt idx="3976">
                  <c:v>23</c:v>
                </c:pt>
                <c:pt idx="3977">
                  <c:v>23</c:v>
                </c:pt>
                <c:pt idx="3978">
                  <c:v>26</c:v>
                </c:pt>
                <c:pt idx="3979">
                  <c:v>26</c:v>
                </c:pt>
                <c:pt idx="3980">
                  <c:v>28</c:v>
                </c:pt>
                <c:pt idx="3981">
                  <c:v>26</c:v>
                </c:pt>
                <c:pt idx="3982">
                  <c:v>29</c:v>
                </c:pt>
                <c:pt idx="3983">
                  <c:v>26</c:v>
                </c:pt>
                <c:pt idx="3984">
                  <c:v>28</c:v>
                </c:pt>
                <c:pt idx="3985">
                  <c:v>29</c:v>
                </c:pt>
                <c:pt idx="3986">
                  <c:v>18</c:v>
                </c:pt>
                <c:pt idx="3987">
                  <c:v>18</c:v>
                </c:pt>
                <c:pt idx="3988">
                  <c:v>18</c:v>
                </c:pt>
                <c:pt idx="3989">
                  <c:v>18</c:v>
                </c:pt>
                <c:pt idx="3990">
                  <c:v>18</c:v>
                </c:pt>
                <c:pt idx="3991">
                  <c:v>17</c:v>
                </c:pt>
                <c:pt idx="3992">
                  <c:v>19</c:v>
                </c:pt>
                <c:pt idx="3993">
                  <c:v>17</c:v>
                </c:pt>
                <c:pt idx="3994">
                  <c:v>18</c:v>
                </c:pt>
                <c:pt idx="3995">
                  <c:v>18</c:v>
                </c:pt>
                <c:pt idx="3996">
                  <c:v>18</c:v>
                </c:pt>
                <c:pt idx="3997">
                  <c:v>18</c:v>
                </c:pt>
                <c:pt idx="3998">
                  <c:v>18</c:v>
                </c:pt>
                <c:pt idx="3999">
                  <c:v>19</c:v>
                </c:pt>
                <c:pt idx="4000">
                  <c:v>19</c:v>
                </c:pt>
                <c:pt idx="4001">
                  <c:v>19</c:v>
                </c:pt>
                <c:pt idx="4002">
                  <c:v>17</c:v>
                </c:pt>
                <c:pt idx="4003">
                  <c:v>18</c:v>
                </c:pt>
                <c:pt idx="4004">
                  <c:v>18</c:v>
                </c:pt>
                <c:pt idx="4005">
                  <c:v>17</c:v>
                </c:pt>
                <c:pt idx="4006">
                  <c:v>20</c:v>
                </c:pt>
                <c:pt idx="4007">
                  <c:v>20</c:v>
                </c:pt>
                <c:pt idx="4008">
                  <c:v>20</c:v>
                </c:pt>
                <c:pt idx="4009">
                  <c:v>20</c:v>
                </c:pt>
                <c:pt idx="4010">
                  <c:v>20</c:v>
                </c:pt>
                <c:pt idx="4011">
                  <c:v>19</c:v>
                </c:pt>
                <c:pt idx="4012">
                  <c:v>20</c:v>
                </c:pt>
                <c:pt idx="4013">
                  <c:v>20</c:v>
                </c:pt>
                <c:pt idx="4014">
                  <c:v>19</c:v>
                </c:pt>
                <c:pt idx="4015">
                  <c:v>20</c:v>
                </c:pt>
                <c:pt idx="4016">
                  <c:v>20</c:v>
                </c:pt>
                <c:pt idx="4017">
                  <c:v>20</c:v>
                </c:pt>
                <c:pt idx="4018">
                  <c:v>20</c:v>
                </c:pt>
                <c:pt idx="4019">
                  <c:v>21</c:v>
                </c:pt>
                <c:pt idx="4020">
                  <c:v>20</c:v>
                </c:pt>
                <c:pt idx="4021">
                  <c:v>20</c:v>
                </c:pt>
                <c:pt idx="4022">
                  <c:v>20</c:v>
                </c:pt>
                <c:pt idx="4023">
                  <c:v>20</c:v>
                </c:pt>
                <c:pt idx="4024">
                  <c:v>12</c:v>
                </c:pt>
                <c:pt idx="4025">
                  <c:v>30</c:v>
                </c:pt>
                <c:pt idx="4026">
                  <c:v>30</c:v>
                </c:pt>
                <c:pt idx="4027">
                  <c:v>30</c:v>
                </c:pt>
                <c:pt idx="4028">
                  <c:v>30</c:v>
                </c:pt>
                <c:pt idx="4029">
                  <c:v>30</c:v>
                </c:pt>
                <c:pt idx="4030">
                  <c:v>30</c:v>
                </c:pt>
                <c:pt idx="4031">
                  <c:v>30</c:v>
                </c:pt>
                <c:pt idx="4032">
                  <c:v>22</c:v>
                </c:pt>
                <c:pt idx="4033">
                  <c:v>19</c:v>
                </c:pt>
                <c:pt idx="4034">
                  <c:v>20</c:v>
                </c:pt>
                <c:pt idx="4035">
                  <c:v>19</c:v>
                </c:pt>
                <c:pt idx="4036">
                  <c:v>19</c:v>
                </c:pt>
                <c:pt idx="4037">
                  <c:v>23</c:v>
                </c:pt>
                <c:pt idx="4038">
                  <c:v>20</c:v>
                </c:pt>
                <c:pt idx="4039">
                  <c:v>20</c:v>
                </c:pt>
                <c:pt idx="4040">
                  <c:v>19</c:v>
                </c:pt>
                <c:pt idx="4041">
                  <c:v>23</c:v>
                </c:pt>
                <c:pt idx="4042">
                  <c:v>19</c:v>
                </c:pt>
                <c:pt idx="4043">
                  <c:v>20</c:v>
                </c:pt>
                <c:pt idx="4044">
                  <c:v>19</c:v>
                </c:pt>
                <c:pt idx="4045">
                  <c:v>23</c:v>
                </c:pt>
                <c:pt idx="4046">
                  <c:v>19</c:v>
                </c:pt>
                <c:pt idx="4047">
                  <c:v>22</c:v>
                </c:pt>
                <c:pt idx="4048">
                  <c:v>23</c:v>
                </c:pt>
                <c:pt idx="4049">
                  <c:v>23</c:v>
                </c:pt>
                <c:pt idx="4050">
                  <c:v>19</c:v>
                </c:pt>
                <c:pt idx="4051">
                  <c:v>20</c:v>
                </c:pt>
                <c:pt idx="4052">
                  <c:v>22</c:v>
                </c:pt>
                <c:pt idx="4053">
                  <c:v>19</c:v>
                </c:pt>
                <c:pt idx="4054">
                  <c:v>19</c:v>
                </c:pt>
                <c:pt idx="4055">
                  <c:v>29</c:v>
                </c:pt>
                <c:pt idx="4056">
                  <c:v>32</c:v>
                </c:pt>
                <c:pt idx="4057">
                  <c:v>29</c:v>
                </c:pt>
                <c:pt idx="4058">
                  <c:v>32</c:v>
                </c:pt>
                <c:pt idx="4059">
                  <c:v>32</c:v>
                </c:pt>
                <c:pt idx="4060">
                  <c:v>29</c:v>
                </c:pt>
                <c:pt idx="4061">
                  <c:v>32</c:v>
                </c:pt>
                <c:pt idx="4062">
                  <c:v>32</c:v>
                </c:pt>
                <c:pt idx="4063">
                  <c:v>29</c:v>
                </c:pt>
                <c:pt idx="4064">
                  <c:v>32</c:v>
                </c:pt>
                <c:pt idx="4065">
                  <c:v>29</c:v>
                </c:pt>
                <c:pt idx="4066">
                  <c:v>32</c:v>
                </c:pt>
                <c:pt idx="4067">
                  <c:v>29</c:v>
                </c:pt>
                <c:pt idx="4068">
                  <c:v>29</c:v>
                </c:pt>
                <c:pt idx="4069">
                  <c:v>32</c:v>
                </c:pt>
                <c:pt idx="4070">
                  <c:v>32</c:v>
                </c:pt>
                <c:pt idx="4071">
                  <c:v>32</c:v>
                </c:pt>
                <c:pt idx="4072">
                  <c:v>28</c:v>
                </c:pt>
                <c:pt idx="4073">
                  <c:v>32</c:v>
                </c:pt>
                <c:pt idx="4074">
                  <c:v>32</c:v>
                </c:pt>
                <c:pt idx="4075">
                  <c:v>28</c:v>
                </c:pt>
                <c:pt idx="4076">
                  <c:v>32</c:v>
                </c:pt>
                <c:pt idx="4077">
                  <c:v>28</c:v>
                </c:pt>
                <c:pt idx="4078">
                  <c:v>23</c:v>
                </c:pt>
                <c:pt idx="4079">
                  <c:v>23</c:v>
                </c:pt>
                <c:pt idx="4080">
                  <c:v>23</c:v>
                </c:pt>
                <c:pt idx="4081">
                  <c:v>23</c:v>
                </c:pt>
                <c:pt idx="4082">
                  <c:v>23</c:v>
                </c:pt>
                <c:pt idx="4083">
                  <c:v>23</c:v>
                </c:pt>
                <c:pt idx="4084">
                  <c:v>24</c:v>
                </c:pt>
                <c:pt idx="4085">
                  <c:v>23</c:v>
                </c:pt>
                <c:pt idx="4086">
                  <c:v>39</c:v>
                </c:pt>
                <c:pt idx="4087">
                  <c:v>39</c:v>
                </c:pt>
                <c:pt idx="4088">
                  <c:v>39</c:v>
                </c:pt>
                <c:pt idx="4089">
                  <c:v>24</c:v>
                </c:pt>
                <c:pt idx="4090">
                  <c:v>27</c:v>
                </c:pt>
                <c:pt idx="4091">
                  <c:v>27</c:v>
                </c:pt>
                <c:pt idx="4092">
                  <c:v>27</c:v>
                </c:pt>
                <c:pt idx="4093">
                  <c:v>27</c:v>
                </c:pt>
                <c:pt idx="4094">
                  <c:v>27</c:v>
                </c:pt>
                <c:pt idx="4095">
                  <c:v>31</c:v>
                </c:pt>
                <c:pt idx="4096">
                  <c:v>31</c:v>
                </c:pt>
                <c:pt idx="4097">
                  <c:v>31</c:v>
                </c:pt>
                <c:pt idx="4098">
                  <c:v>30</c:v>
                </c:pt>
                <c:pt idx="4099">
                  <c:v>20</c:v>
                </c:pt>
                <c:pt idx="4100">
                  <c:v>21</c:v>
                </c:pt>
                <c:pt idx="4101">
                  <c:v>21</c:v>
                </c:pt>
                <c:pt idx="4102">
                  <c:v>20</c:v>
                </c:pt>
                <c:pt idx="4103">
                  <c:v>20</c:v>
                </c:pt>
                <c:pt idx="4104">
                  <c:v>21</c:v>
                </c:pt>
                <c:pt idx="4105">
                  <c:v>20</c:v>
                </c:pt>
                <c:pt idx="4106">
                  <c:v>22</c:v>
                </c:pt>
                <c:pt idx="4107">
                  <c:v>22</c:v>
                </c:pt>
                <c:pt idx="4108">
                  <c:v>20</c:v>
                </c:pt>
                <c:pt idx="4109">
                  <c:v>22</c:v>
                </c:pt>
                <c:pt idx="4110">
                  <c:v>20</c:v>
                </c:pt>
                <c:pt idx="4111">
                  <c:v>20</c:v>
                </c:pt>
                <c:pt idx="4112">
                  <c:v>22</c:v>
                </c:pt>
                <c:pt idx="4113">
                  <c:v>22</c:v>
                </c:pt>
                <c:pt idx="4114">
                  <c:v>21</c:v>
                </c:pt>
                <c:pt idx="4115">
                  <c:v>21</c:v>
                </c:pt>
                <c:pt idx="4116">
                  <c:v>22</c:v>
                </c:pt>
                <c:pt idx="4117">
                  <c:v>21</c:v>
                </c:pt>
                <c:pt idx="4118">
                  <c:v>22</c:v>
                </c:pt>
                <c:pt idx="4119">
                  <c:v>22</c:v>
                </c:pt>
                <c:pt idx="4120">
                  <c:v>21</c:v>
                </c:pt>
                <c:pt idx="4121">
                  <c:v>20</c:v>
                </c:pt>
                <c:pt idx="4122">
                  <c:v>22</c:v>
                </c:pt>
                <c:pt idx="4123">
                  <c:v>22</c:v>
                </c:pt>
                <c:pt idx="4124">
                  <c:v>20</c:v>
                </c:pt>
                <c:pt idx="4125">
                  <c:v>20</c:v>
                </c:pt>
                <c:pt idx="4126">
                  <c:v>22</c:v>
                </c:pt>
                <c:pt idx="4127">
                  <c:v>20</c:v>
                </c:pt>
                <c:pt idx="4128">
                  <c:v>22</c:v>
                </c:pt>
                <c:pt idx="4129">
                  <c:v>18</c:v>
                </c:pt>
                <c:pt idx="4130">
                  <c:v>18</c:v>
                </c:pt>
                <c:pt idx="4131">
                  <c:v>18</c:v>
                </c:pt>
                <c:pt idx="4132">
                  <c:v>18</c:v>
                </c:pt>
                <c:pt idx="4133">
                  <c:v>18</c:v>
                </c:pt>
                <c:pt idx="4134">
                  <c:v>18</c:v>
                </c:pt>
                <c:pt idx="4135">
                  <c:v>18</c:v>
                </c:pt>
                <c:pt idx="4136">
                  <c:v>18</c:v>
                </c:pt>
                <c:pt idx="4137">
                  <c:v>18</c:v>
                </c:pt>
                <c:pt idx="4138">
                  <c:v>23</c:v>
                </c:pt>
                <c:pt idx="4139">
                  <c:v>23</c:v>
                </c:pt>
                <c:pt idx="4140">
                  <c:v>23</c:v>
                </c:pt>
                <c:pt idx="4141">
                  <c:v>23</c:v>
                </c:pt>
                <c:pt idx="4142">
                  <c:v>23</c:v>
                </c:pt>
                <c:pt idx="4143">
                  <c:v>23</c:v>
                </c:pt>
                <c:pt idx="4144">
                  <c:v>23</c:v>
                </c:pt>
                <c:pt idx="4145">
                  <c:v>23</c:v>
                </c:pt>
                <c:pt idx="4146">
                  <c:v>23</c:v>
                </c:pt>
                <c:pt idx="4147">
                  <c:v>23</c:v>
                </c:pt>
                <c:pt idx="4148">
                  <c:v>23</c:v>
                </c:pt>
                <c:pt idx="4149">
                  <c:v>23</c:v>
                </c:pt>
                <c:pt idx="4150">
                  <c:v>21</c:v>
                </c:pt>
                <c:pt idx="4151">
                  <c:v>21</c:v>
                </c:pt>
                <c:pt idx="4152">
                  <c:v>21</c:v>
                </c:pt>
                <c:pt idx="4153">
                  <c:v>22</c:v>
                </c:pt>
                <c:pt idx="4154">
                  <c:v>21</c:v>
                </c:pt>
                <c:pt idx="4155">
                  <c:v>22</c:v>
                </c:pt>
                <c:pt idx="4156">
                  <c:v>21</c:v>
                </c:pt>
                <c:pt idx="4157">
                  <c:v>22</c:v>
                </c:pt>
                <c:pt idx="4158">
                  <c:v>21</c:v>
                </c:pt>
                <c:pt idx="4159">
                  <c:v>21</c:v>
                </c:pt>
                <c:pt idx="4160">
                  <c:v>21</c:v>
                </c:pt>
                <c:pt idx="4161">
                  <c:v>21</c:v>
                </c:pt>
                <c:pt idx="4162">
                  <c:v>21</c:v>
                </c:pt>
                <c:pt idx="4163">
                  <c:v>22</c:v>
                </c:pt>
                <c:pt idx="4164">
                  <c:v>22</c:v>
                </c:pt>
                <c:pt idx="4165">
                  <c:v>22</c:v>
                </c:pt>
                <c:pt idx="4166">
                  <c:v>21</c:v>
                </c:pt>
                <c:pt idx="4167">
                  <c:v>21</c:v>
                </c:pt>
                <c:pt idx="4168">
                  <c:v>21</c:v>
                </c:pt>
                <c:pt idx="4169">
                  <c:v>22</c:v>
                </c:pt>
                <c:pt idx="4170">
                  <c:v>21</c:v>
                </c:pt>
                <c:pt idx="4171">
                  <c:v>22</c:v>
                </c:pt>
                <c:pt idx="4172">
                  <c:v>22</c:v>
                </c:pt>
                <c:pt idx="4173">
                  <c:v>20</c:v>
                </c:pt>
                <c:pt idx="4174">
                  <c:v>22</c:v>
                </c:pt>
                <c:pt idx="4175">
                  <c:v>20</c:v>
                </c:pt>
                <c:pt idx="4176">
                  <c:v>20</c:v>
                </c:pt>
                <c:pt idx="4177">
                  <c:v>20</c:v>
                </c:pt>
                <c:pt idx="4178">
                  <c:v>22</c:v>
                </c:pt>
                <c:pt idx="4179">
                  <c:v>22</c:v>
                </c:pt>
                <c:pt idx="4180">
                  <c:v>31</c:v>
                </c:pt>
                <c:pt idx="4181">
                  <c:v>27</c:v>
                </c:pt>
                <c:pt idx="4182">
                  <c:v>31</c:v>
                </c:pt>
                <c:pt idx="4183">
                  <c:v>27</c:v>
                </c:pt>
                <c:pt idx="4184">
                  <c:v>27</c:v>
                </c:pt>
                <c:pt idx="4185">
                  <c:v>31</c:v>
                </c:pt>
                <c:pt idx="4186">
                  <c:v>27</c:v>
                </c:pt>
                <c:pt idx="4187">
                  <c:v>31</c:v>
                </c:pt>
                <c:pt idx="4188">
                  <c:v>31</c:v>
                </c:pt>
                <c:pt idx="4189">
                  <c:v>27</c:v>
                </c:pt>
                <c:pt idx="4190">
                  <c:v>27</c:v>
                </c:pt>
                <c:pt idx="4191">
                  <c:v>31</c:v>
                </c:pt>
                <c:pt idx="4192">
                  <c:v>32</c:v>
                </c:pt>
                <c:pt idx="4193">
                  <c:v>32</c:v>
                </c:pt>
                <c:pt idx="4194">
                  <c:v>30</c:v>
                </c:pt>
                <c:pt idx="4195">
                  <c:v>31</c:v>
                </c:pt>
                <c:pt idx="4196">
                  <c:v>30</c:v>
                </c:pt>
                <c:pt idx="4197">
                  <c:v>29</c:v>
                </c:pt>
                <c:pt idx="4198">
                  <c:v>32</c:v>
                </c:pt>
                <c:pt idx="4199">
                  <c:v>32</c:v>
                </c:pt>
                <c:pt idx="4200">
                  <c:v>31</c:v>
                </c:pt>
                <c:pt idx="4201">
                  <c:v>29</c:v>
                </c:pt>
                <c:pt idx="4202">
                  <c:v>29</c:v>
                </c:pt>
                <c:pt idx="4203">
                  <c:v>30</c:v>
                </c:pt>
                <c:pt idx="4204">
                  <c:v>28</c:v>
                </c:pt>
                <c:pt idx="4205">
                  <c:v>28</c:v>
                </c:pt>
                <c:pt idx="4206">
                  <c:v>30</c:v>
                </c:pt>
                <c:pt idx="4207">
                  <c:v>31</c:v>
                </c:pt>
                <c:pt idx="4208">
                  <c:v>31</c:v>
                </c:pt>
                <c:pt idx="4209">
                  <c:v>31</c:v>
                </c:pt>
                <c:pt idx="4210">
                  <c:v>32</c:v>
                </c:pt>
                <c:pt idx="4211">
                  <c:v>31</c:v>
                </c:pt>
                <c:pt idx="4212">
                  <c:v>32</c:v>
                </c:pt>
                <c:pt idx="4213">
                  <c:v>30</c:v>
                </c:pt>
                <c:pt idx="4214">
                  <c:v>30</c:v>
                </c:pt>
                <c:pt idx="4215">
                  <c:v>30</c:v>
                </c:pt>
                <c:pt idx="4216">
                  <c:v>21</c:v>
                </c:pt>
                <c:pt idx="4217">
                  <c:v>21</c:v>
                </c:pt>
                <c:pt idx="4218">
                  <c:v>21</c:v>
                </c:pt>
                <c:pt idx="4219">
                  <c:v>22</c:v>
                </c:pt>
                <c:pt idx="4220">
                  <c:v>32</c:v>
                </c:pt>
                <c:pt idx="4221">
                  <c:v>33</c:v>
                </c:pt>
                <c:pt idx="4222">
                  <c:v>31</c:v>
                </c:pt>
                <c:pt idx="4223">
                  <c:v>31</c:v>
                </c:pt>
                <c:pt idx="4224">
                  <c:v>30</c:v>
                </c:pt>
                <c:pt idx="4225">
                  <c:v>30</c:v>
                </c:pt>
                <c:pt idx="4226">
                  <c:v>30</c:v>
                </c:pt>
                <c:pt idx="4227">
                  <c:v>30</c:v>
                </c:pt>
                <c:pt idx="4228">
                  <c:v>30</c:v>
                </c:pt>
                <c:pt idx="4229">
                  <c:v>30</c:v>
                </c:pt>
                <c:pt idx="4230">
                  <c:v>32</c:v>
                </c:pt>
                <c:pt idx="4231">
                  <c:v>30</c:v>
                </c:pt>
                <c:pt idx="4232">
                  <c:v>32</c:v>
                </c:pt>
                <c:pt idx="4233">
                  <c:v>30</c:v>
                </c:pt>
                <c:pt idx="4234">
                  <c:v>30</c:v>
                </c:pt>
                <c:pt idx="4235">
                  <c:v>32</c:v>
                </c:pt>
                <c:pt idx="4236">
                  <c:v>32</c:v>
                </c:pt>
                <c:pt idx="4237">
                  <c:v>31</c:v>
                </c:pt>
                <c:pt idx="4238">
                  <c:v>32</c:v>
                </c:pt>
                <c:pt idx="4239">
                  <c:v>32</c:v>
                </c:pt>
                <c:pt idx="4240">
                  <c:v>30</c:v>
                </c:pt>
                <c:pt idx="4241">
                  <c:v>32</c:v>
                </c:pt>
                <c:pt idx="4242">
                  <c:v>30</c:v>
                </c:pt>
                <c:pt idx="4243">
                  <c:v>31</c:v>
                </c:pt>
                <c:pt idx="4244">
                  <c:v>30</c:v>
                </c:pt>
                <c:pt idx="4245">
                  <c:v>31</c:v>
                </c:pt>
                <c:pt idx="4246">
                  <c:v>30</c:v>
                </c:pt>
                <c:pt idx="4247">
                  <c:v>30</c:v>
                </c:pt>
                <c:pt idx="4248">
                  <c:v>30</c:v>
                </c:pt>
                <c:pt idx="4249">
                  <c:v>32</c:v>
                </c:pt>
                <c:pt idx="4250">
                  <c:v>30</c:v>
                </c:pt>
                <c:pt idx="4251">
                  <c:v>18</c:v>
                </c:pt>
                <c:pt idx="4252">
                  <c:v>18</c:v>
                </c:pt>
                <c:pt idx="4253">
                  <c:v>18</c:v>
                </c:pt>
                <c:pt idx="4254">
                  <c:v>18</c:v>
                </c:pt>
                <c:pt idx="4255">
                  <c:v>18</c:v>
                </c:pt>
                <c:pt idx="4256">
                  <c:v>18</c:v>
                </c:pt>
                <c:pt idx="4257">
                  <c:v>39</c:v>
                </c:pt>
                <c:pt idx="4258">
                  <c:v>39</c:v>
                </c:pt>
                <c:pt idx="4259">
                  <c:v>27</c:v>
                </c:pt>
                <c:pt idx="4260">
                  <c:v>26</c:v>
                </c:pt>
                <c:pt idx="4261">
                  <c:v>26</c:v>
                </c:pt>
                <c:pt idx="4262">
                  <c:v>26</c:v>
                </c:pt>
                <c:pt idx="4263">
                  <c:v>26</c:v>
                </c:pt>
                <c:pt idx="4264">
                  <c:v>26</c:v>
                </c:pt>
                <c:pt idx="4265">
                  <c:v>26</c:v>
                </c:pt>
                <c:pt idx="4266">
                  <c:v>26</c:v>
                </c:pt>
                <c:pt idx="4267">
                  <c:v>26</c:v>
                </c:pt>
                <c:pt idx="4268">
                  <c:v>26</c:v>
                </c:pt>
                <c:pt idx="4269">
                  <c:v>24</c:v>
                </c:pt>
                <c:pt idx="4270">
                  <c:v>23</c:v>
                </c:pt>
                <c:pt idx="4271">
                  <c:v>23</c:v>
                </c:pt>
                <c:pt idx="4272">
                  <c:v>24</c:v>
                </c:pt>
                <c:pt idx="4273">
                  <c:v>23</c:v>
                </c:pt>
                <c:pt idx="4274">
                  <c:v>23</c:v>
                </c:pt>
                <c:pt idx="4275">
                  <c:v>24</c:v>
                </c:pt>
                <c:pt idx="4276">
                  <c:v>24</c:v>
                </c:pt>
                <c:pt idx="4277">
                  <c:v>24</c:v>
                </c:pt>
                <c:pt idx="4278">
                  <c:v>23</c:v>
                </c:pt>
                <c:pt idx="4279">
                  <c:v>23</c:v>
                </c:pt>
                <c:pt idx="4280">
                  <c:v>24</c:v>
                </c:pt>
                <c:pt idx="4281">
                  <c:v>33</c:v>
                </c:pt>
                <c:pt idx="4282">
                  <c:v>30</c:v>
                </c:pt>
                <c:pt idx="4283">
                  <c:v>30</c:v>
                </c:pt>
                <c:pt idx="4284">
                  <c:v>33</c:v>
                </c:pt>
                <c:pt idx="4285">
                  <c:v>30</c:v>
                </c:pt>
                <c:pt idx="4286">
                  <c:v>33</c:v>
                </c:pt>
                <c:pt idx="4287">
                  <c:v>33</c:v>
                </c:pt>
                <c:pt idx="4288">
                  <c:v>30</c:v>
                </c:pt>
                <c:pt idx="4289">
                  <c:v>33</c:v>
                </c:pt>
                <c:pt idx="4290">
                  <c:v>33</c:v>
                </c:pt>
                <c:pt idx="4291">
                  <c:v>33</c:v>
                </c:pt>
                <c:pt idx="4292">
                  <c:v>26</c:v>
                </c:pt>
                <c:pt idx="4293">
                  <c:v>26</c:v>
                </c:pt>
                <c:pt idx="4294">
                  <c:v>26</c:v>
                </c:pt>
                <c:pt idx="4295">
                  <c:v>26</c:v>
                </c:pt>
                <c:pt idx="4296">
                  <c:v>26</c:v>
                </c:pt>
                <c:pt idx="4297">
                  <c:v>26</c:v>
                </c:pt>
                <c:pt idx="4298">
                  <c:v>24</c:v>
                </c:pt>
                <c:pt idx="4299">
                  <c:v>24</c:v>
                </c:pt>
                <c:pt idx="4300">
                  <c:v>24</c:v>
                </c:pt>
                <c:pt idx="4301">
                  <c:v>24</c:v>
                </c:pt>
                <c:pt idx="4302">
                  <c:v>24</c:v>
                </c:pt>
                <c:pt idx="4303">
                  <c:v>24</c:v>
                </c:pt>
                <c:pt idx="4304">
                  <c:v>24</c:v>
                </c:pt>
                <c:pt idx="4305">
                  <c:v>24</c:v>
                </c:pt>
                <c:pt idx="4306">
                  <c:v>25</c:v>
                </c:pt>
                <c:pt idx="4307">
                  <c:v>24</c:v>
                </c:pt>
                <c:pt idx="4308">
                  <c:v>25</c:v>
                </c:pt>
                <c:pt idx="4309">
                  <c:v>24</c:v>
                </c:pt>
                <c:pt idx="4310">
                  <c:v>20</c:v>
                </c:pt>
                <c:pt idx="4311">
                  <c:v>21</c:v>
                </c:pt>
                <c:pt idx="4312">
                  <c:v>21</c:v>
                </c:pt>
                <c:pt idx="4313">
                  <c:v>22</c:v>
                </c:pt>
                <c:pt idx="4314">
                  <c:v>20</c:v>
                </c:pt>
                <c:pt idx="4315">
                  <c:v>21</c:v>
                </c:pt>
                <c:pt idx="4316">
                  <c:v>20</c:v>
                </c:pt>
                <c:pt idx="4317">
                  <c:v>20</c:v>
                </c:pt>
                <c:pt idx="4318">
                  <c:v>22</c:v>
                </c:pt>
                <c:pt idx="4319">
                  <c:v>20</c:v>
                </c:pt>
                <c:pt idx="4320">
                  <c:v>20</c:v>
                </c:pt>
                <c:pt idx="4321">
                  <c:v>22</c:v>
                </c:pt>
                <c:pt idx="4322">
                  <c:v>21</c:v>
                </c:pt>
                <c:pt idx="4323">
                  <c:v>20</c:v>
                </c:pt>
                <c:pt idx="4324">
                  <c:v>22</c:v>
                </c:pt>
                <c:pt idx="4325">
                  <c:v>20</c:v>
                </c:pt>
                <c:pt idx="4326">
                  <c:v>22</c:v>
                </c:pt>
                <c:pt idx="4327">
                  <c:v>20</c:v>
                </c:pt>
                <c:pt idx="4328">
                  <c:v>20</c:v>
                </c:pt>
                <c:pt idx="4329">
                  <c:v>21</c:v>
                </c:pt>
                <c:pt idx="4330">
                  <c:v>20</c:v>
                </c:pt>
                <c:pt idx="4331">
                  <c:v>20</c:v>
                </c:pt>
                <c:pt idx="4332">
                  <c:v>20</c:v>
                </c:pt>
                <c:pt idx="4333">
                  <c:v>21</c:v>
                </c:pt>
                <c:pt idx="4334">
                  <c:v>20</c:v>
                </c:pt>
                <c:pt idx="4335">
                  <c:v>20</c:v>
                </c:pt>
                <c:pt idx="4336">
                  <c:v>21</c:v>
                </c:pt>
                <c:pt idx="4337">
                  <c:v>21</c:v>
                </c:pt>
                <c:pt idx="4338">
                  <c:v>19</c:v>
                </c:pt>
                <c:pt idx="4339">
                  <c:v>19</c:v>
                </c:pt>
                <c:pt idx="4340">
                  <c:v>19</c:v>
                </c:pt>
                <c:pt idx="4341">
                  <c:v>20</c:v>
                </c:pt>
                <c:pt idx="4342">
                  <c:v>20</c:v>
                </c:pt>
                <c:pt idx="4343">
                  <c:v>20</c:v>
                </c:pt>
                <c:pt idx="4344">
                  <c:v>21</c:v>
                </c:pt>
                <c:pt idx="4345">
                  <c:v>19</c:v>
                </c:pt>
                <c:pt idx="4346">
                  <c:v>19</c:v>
                </c:pt>
                <c:pt idx="4347">
                  <c:v>19</c:v>
                </c:pt>
                <c:pt idx="4348">
                  <c:v>19</c:v>
                </c:pt>
                <c:pt idx="4349">
                  <c:v>19</c:v>
                </c:pt>
                <c:pt idx="4350">
                  <c:v>20</c:v>
                </c:pt>
                <c:pt idx="4351">
                  <c:v>20</c:v>
                </c:pt>
                <c:pt idx="4352">
                  <c:v>19</c:v>
                </c:pt>
                <c:pt idx="4353">
                  <c:v>20</c:v>
                </c:pt>
                <c:pt idx="4354">
                  <c:v>20</c:v>
                </c:pt>
                <c:pt idx="4355">
                  <c:v>19</c:v>
                </c:pt>
                <c:pt idx="4356">
                  <c:v>21</c:v>
                </c:pt>
                <c:pt idx="4357">
                  <c:v>20</c:v>
                </c:pt>
                <c:pt idx="4358">
                  <c:v>19</c:v>
                </c:pt>
                <c:pt idx="4359">
                  <c:v>19</c:v>
                </c:pt>
                <c:pt idx="4360">
                  <c:v>19</c:v>
                </c:pt>
                <c:pt idx="4361">
                  <c:v>20</c:v>
                </c:pt>
                <c:pt idx="4362">
                  <c:v>19</c:v>
                </c:pt>
                <c:pt idx="4363">
                  <c:v>21</c:v>
                </c:pt>
                <c:pt idx="4364">
                  <c:v>21</c:v>
                </c:pt>
                <c:pt idx="4365">
                  <c:v>19</c:v>
                </c:pt>
                <c:pt idx="4366">
                  <c:v>20</c:v>
                </c:pt>
                <c:pt idx="4367">
                  <c:v>19</c:v>
                </c:pt>
                <c:pt idx="4368">
                  <c:v>20</c:v>
                </c:pt>
                <c:pt idx="4369">
                  <c:v>19</c:v>
                </c:pt>
                <c:pt idx="4370">
                  <c:v>20</c:v>
                </c:pt>
                <c:pt idx="4371">
                  <c:v>19</c:v>
                </c:pt>
                <c:pt idx="4372">
                  <c:v>19</c:v>
                </c:pt>
                <c:pt idx="4373">
                  <c:v>18</c:v>
                </c:pt>
                <c:pt idx="4374">
                  <c:v>20</c:v>
                </c:pt>
                <c:pt idx="4375">
                  <c:v>20</c:v>
                </c:pt>
                <c:pt idx="4376">
                  <c:v>18</c:v>
                </c:pt>
                <c:pt idx="4377">
                  <c:v>20</c:v>
                </c:pt>
                <c:pt idx="4378">
                  <c:v>18</c:v>
                </c:pt>
                <c:pt idx="4379">
                  <c:v>20</c:v>
                </c:pt>
                <c:pt idx="4380">
                  <c:v>20</c:v>
                </c:pt>
                <c:pt idx="4381">
                  <c:v>18</c:v>
                </c:pt>
                <c:pt idx="4382">
                  <c:v>18</c:v>
                </c:pt>
                <c:pt idx="4383">
                  <c:v>19</c:v>
                </c:pt>
                <c:pt idx="4384">
                  <c:v>18</c:v>
                </c:pt>
                <c:pt idx="4385">
                  <c:v>19</c:v>
                </c:pt>
                <c:pt idx="4386">
                  <c:v>19</c:v>
                </c:pt>
                <c:pt idx="4387">
                  <c:v>18</c:v>
                </c:pt>
                <c:pt idx="4388">
                  <c:v>17</c:v>
                </c:pt>
                <c:pt idx="4389">
                  <c:v>18</c:v>
                </c:pt>
                <c:pt idx="4390">
                  <c:v>20</c:v>
                </c:pt>
                <c:pt idx="4391">
                  <c:v>24</c:v>
                </c:pt>
                <c:pt idx="4392">
                  <c:v>23</c:v>
                </c:pt>
                <c:pt idx="4393">
                  <c:v>24</c:v>
                </c:pt>
                <c:pt idx="4394">
                  <c:v>23</c:v>
                </c:pt>
                <c:pt idx="4395">
                  <c:v>24</c:v>
                </c:pt>
                <c:pt idx="4396">
                  <c:v>22</c:v>
                </c:pt>
                <c:pt idx="4397">
                  <c:v>23</c:v>
                </c:pt>
                <c:pt idx="4398">
                  <c:v>23</c:v>
                </c:pt>
                <c:pt idx="4399">
                  <c:v>24</c:v>
                </c:pt>
                <c:pt idx="4400">
                  <c:v>22</c:v>
                </c:pt>
                <c:pt idx="4401">
                  <c:v>22</c:v>
                </c:pt>
                <c:pt idx="4402">
                  <c:v>24</c:v>
                </c:pt>
                <c:pt idx="4403">
                  <c:v>23</c:v>
                </c:pt>
                <c:pt idx="4404">
                  <c:v>23</c:v>
                </c:pt>
                <c:pt idx="4405">
                  <c:v>24</c:v>
                </c:pt>
                <c:pt idx="4406">
                  <c:v>22</c:v>
                </c:pt>
                <c:pt idx="4407">
                  <c:v>23</c:v>
                </c:pt>
                <c:pt idx="4408">
                  <c:v>27</c:v>
                </c:pt>
                <c:pt idx="4409">
                  <c:v>24</c:v>
                </c:pt>
                <c:pt idx="4410">
                  <c:v>24</c:v>
                </c:pt>
                <c:pt idx="4411">
                  <c:v>22</c:v>
                </c:pt>
                <c:pt idx="4412">
                  <c:v>23</c:v>
                </c:pt>
                <c:pt idx="4413">
                  <c:v>25</c:v>
                </c:pt>
                <c:pt idx="4414">
                  <c:v>26</c:v>
                </c:pt>
                <c:pt idx="4415">
                  <c:v>22</c:v>
                </c:pt>
                <c:pt idx="4416">
                  <c:v>26</c:v>
                </c:pt>
                <c:pt idx="4417">
                  <c:v>26</c:v>
                </c:pt>
                <c:pt idx="4418">
                  <c:v>22</c:v>
                </c:pt>
                <c:pt idx="4419">
                  <c:v>22</c:v>
                </c:pt>
                <c:pt idx="4420">
                  <c:v>26</c:v>
                </c:pt>
                <c:pt idx="4421">
                  <c:v>22</c:v>
                </c:pt>
                <c:pt idx="4422">
                  <c:v>24</c:v>
                </c:pt>
                <c:pt idx="4423">
                  <c:v>27</c:v>
                </c:pt>
                <c:pt idx="4424">
                  <c:v>25</c:v>
                </c:pt>
                <c:pt idx="4425">
                  <c:v>25</c:v>
                </c:pt>
                <c:pt idx="4426">
                  <c:v>21</c:v>
                </c:pt>
                <c:pt idx="4427">
                  <c:v>24</c:v>
                </c:pt>
                <c:pt idx="4428">
                  <c:v>17</c:v>
                </c:pt>
                <c:pt idx="4429">
                  <c:v>19</c:v>
                </c:pt>
                <c:pt idx="4430">
                  <c:v>17</c:v>
                </c:pt>
                <c:pt idx="4431">
                  <c:v>17</c:v>
                </c:pt>
                <c:pt idx="4432">
                  <c:v>17</c:v>
                </c:pt>
                <c:pt idx="4433">
                  <c:v>17</c:v>
                </c:pt>
                <c:pt idx="4434">
                  <c:v>17</c:v>
                </c:pt>
                <c:pt idx="4435">
                  <c:v>17</c:v>
                </c:pt>
                <c:pt idx="4436">
                  <c:v>17</c:v>
                </c:pt>
                <c:pt idx="4437">
                  <c:v>17</c:v>
                </c:pt>
                <c:pt idx="4438">
                  <c:v>17</c:v>
                </c:pt>
                <c:pt idx="4439">
                  <c:v>17</c:v>
                </c:pt>
                <c:pt idx="4440">
                  <c:v>17</c:v>
                </c:pt>
                <c:pt idx="4441">
                  <c:v>16</c:v>
                </c:pt>
                <c:pt idx="4442">
                  <c:v>16</c:v>
                </c:pt>
                <c:pt idx="4443">
                  <c:v>16</c:v>
                </c:pt>
                <c:pt idx="4444">
                  <c:v>16</c:v>
                </c:pt>
                <c:pt idx="4445">
                  <c:v>16</c:v>
                </c:pt>
                <c:pt idx="4446">
                  <c:v>16</c:v>
                </c:pt>
                <c:pt idx="4447">
                  <c:v>19</c:v>
                </c:pt>
                <c:pt idx="4448">
                  <c:v>17</c:v>
                </c:pt>
                <c:pt idx="4449">
                  <c:v>18</c:v>
                </c:pt>
                <c:pt idx="4450">
                  <c:v>19</c:v>
                </c:pt>
                <c:pt idx="4451">
                  <c:v>18</c:v>
                </c:pt>
                <c:pt idx="4452">
                  <c:v>19</c:v>
                </c:pt>
                <c:pt idx="4453">
                  <c:v>19</c:v>
                </c:pt>
                <c:pt idx="4454">
                  <c:v>17</c:v>
                </c:pt>
                <c:pt idx="4455">
                  <c:v>19</c:v>
                </c:pt>
                <c:pt idx="4456">
                  <c:v>19</c:v>
                </c:pt>
                <c:pt idx="4457">
                  <c:v>18</c:v>
                </c:pt>
                <c:pt idx="4458">
                  <c:v>19</c:v>
                </c:pt>
                <c:pt idx="4459">
                  <c:v>18</c:v>
                </c:pt>
                <c:pt idx="4460">
                  <c:v>19</c:v>
                </c:pt>
                <c:pt idx="4461">
                  <c:v>18</c:v>
                </c:pt>
                <c:pt idx="4462">
                  <c:v>18</c:v>
                </c:pt>
                <c:pt idx="4463">
                  <c:v>17</c:v>
                </c:pt>
                <c:pt idx="4464">
                  <c:v>18</c:v>
                </c:pt>
                <c:pt idx="4465">
                  <c:v>17</c:v>
                </c:pt>
                <c:pt idx="4466">
                  <c:v>18</c:v>
                </c:pt>
                <c:pt idx="4467">
                  <c:v>15</c:v>
                </c:pt>
                <c:pt idx="4468">
                  <c:v>15</c:v>
                </c:pt>
                <c:pt idx="4469">
                  <c:v>15</c:v>
                </c:pt>
                <c:pt idx="4470">
                  <c:v>23</c:v>
                </c:pt>
                <c:pt idx="4471">
                  <c:v>25</c:v>
                </c:pt>
                <c:pt idx="4472">
                  <c:v>26</c:v>
                </c:pt>
                <c:pt idx="4473">
                  <c:v>25</c:v>
                </c:pt>
                <c:pt idx="4474">
                  <c:v>21</c:v>
                </c:pt>
                <c:pt idx="4475">
                  <c:v>21</c:v>
                </c:pt>
                <c:pt idx="4476">
                  <c:v>26</c:v>
                </c:pt>
                <c:pt idx="4477">
                  <c:v>23</c:v>
                </c:pt>
                <c:pt idx="4478">
                  <c:v>21</c:v>
                </c:pt>
                <c:pt idx="4479">
                  <c:v>25</c:v>
                </c:pt>
                <c:pt idx="4480">
                  <c:v>23</c:v>
                </c:pt>
                <c:pt idx="4481">
                  <c:v>21</c:v>
                </c:pt>
                <c:pt idx="4482">
                  <c:v>21</c:v>
                </c:pt>
                <c:pt idx="4483">
                  <c:v>26</c:v>
                </c:pt>
                <c:pt idx="4484">
                  <c:v>26</c:v>
                </c:pt>
                <c:pt idx="4485">
                  <c:v>23</c:v>
                </c:pt>
                <c:pt idx="4486">
                  <c:v>25</c:v>
                </c:pt>
                <c:pt idx="4487">
                  <c:v>22</c:v>
                </c:pt>
                <c:pt idx="4488">
                  <c:v>21</c:v>
                </c:pt>
                <c:pt idx="4489">
                  <c:v>25</c:v>
                </c:pt>
                <c:pt idx="4490">
                  <c:v>21</c:v>
                </c:pt>
                <c:pt idx="4491">
                  <c:v>26</c:v>
                </c:pt>
                <c:pt idx="4492">
                  <c:v>22</c:v>
                </c:pt>
                <c:pt idx="4493">
                  <c:v>23</c:v>
                </c:pt>
                <c:pt idx="4494">
                  <c:v>26</c:v>
                </c:pt>
                <c:pt idx="4495">
                  <c:v>23</c:v>
                </c:pt>
                <c:pt idx="4496">
                  <c:v>22</c:v>
                </c:pt>
                <c:pt idx="4497">
                  <c:v>23</c:v>
                </c:pt>
                <c:pt idx="4498">
                  <c:v>26</c:v>
                </c:pt>
                <c:pt idx="4499">
                  <c:v>21</c:v>
                </c:pt>
                <c:pt idx="4500">
                  <c:v>21</c:v>
                </c:pt>
                <c:pt idx="4501">
                  <c:v>25</c:v>
                </c:pt>
                <c:pt idx="4502">
                  <c:v>25</c:v>
                </c:pt>
                <c:pt idx="4503">
                  <c:v>26</c:v>
                </c:pt>
                <c:pt idx="4504">
                  <c:v>25</c:v>
                </c:pt>
                <c:pt idx="4505">
                  <c:v>21</c:v>
                </c:pt>
                <c:pt idx="4506">
                  <c:v>23</c:v>
                </c:pt>
                <c:pt idx="4507">
                  <c:v>23</c:v>
                </c:pt>
                <c:pt idx="4508">
                  <c:v>21</c:v>
                </c:pt>
                <c:pt idx="4509">
                  <c:v>23</c:v>
                </c:pt>
                <c:pt idx="4510">
                  <c:v>23</c:v>
                </c:pt>
                <c:pt idx="4511">
                  <c:v>21</c:v>
                </c:pt>
                <c:pt idx="4512">
                  <c:v>25</c:v>
                </c:pt>
                <c:pt idx="4513">
                  <c:v>25</c:v>
                </c:pt>
                <c:pt idx="4514">
                  <c:v>25</c:v>
                </c:pt>
                <c:pt idx="4515">
                  <c:v>22</c:v>
                </c:pt>
                <c:pt idx="4516">
                  <c:v>21</c:v>
                </c:pt>
                <c:pt idx="4517">
                  <c:v>21</c:v>
                </c:pt>
                <c:pt idx="4518">
                  <c:v>21</c:v>
                </c:pt>
                <c:pt idx="4519">
                  <c:v>21</c:v>
                </c:pt>
                <c:pt idx="4520">
                  <c:v>25</c:v>
                </c:pt>
                <c:pt idx="4521">
                  <c:v>23</c:v>
                </c:pt>
                <c:pt idx="4522">
                  <c:v>25</c:v>
                </c:pt>
                <c:pt idx="4523">
                  <c:v>26</c:v>
                </c:pt>
                <c:pt idx="4524">
                  <c:v>25</c:v>
                </c:pt>
                <c:pt idx="4525">
                  <c:v>26</c:v>
                </c:pt>
                <c:pt idx="4526">
                  <c:v>21</c:v>
                </c:pt>
                <c:pt idx="4527">
                  <c:v>23</c:v>
                </c:pt>
                <c:pt idx="4528">
                  <c:v>25</c:v>
                </c:pt>
                <c:pt idx="4529">
                  <c:v>23</c:v>
                </c:pt>
                <c:pt idx="4530">
                  <c:v>25</c:v>
                </c:pt>
                <c:pt idx="4531">
                  <c:v>23</c:v>
                </c:pt>
                <c:pt idx="4532">
                  <c:v>23</c:v>
                </c:pt>
                <c:pt idx="4533">
                  <c:v>26</c:v>
                </c:pt>
                <c:pt idx="4534">
                  <c:v>25</c:v>
                </c:pt>
                <c:pt idx="4535">
                  <c:v>23</c:v>
                </c:pt>
                <c:pt idx="4536">
                  <c:v>26</c:v>
                </c:pt>
                <c:pt idx="4537">
                  <c:v>26</c:v>
                </c:pt>
                <c:pt idx="4538">
                  <c:v>26</c:v>
                </c:pt>
                <c:pt idx="4539">
                  <c:v>23</c:v>
                </c:pt>
                <c:pt idx="4540">
                  <c:v>21</c:v>
                </c:pt>
                <c:pt idx="4541">
                  <c:v>22</c:v>
                </c:pt>
                <c:pt idx="4542">
                  <c:v>21</c:v>
                </c:pt>
                <c:pt idx="4543">
                  <c:v>21</c:v>
                </c:pt>
                <c:pt idx="4544">
                  <c:v>26</c:v>
                </c:pt>
                <c:pt idx="4545">
                  <c:v>23</c:v>
                </c:pt>
                <c:pt idx="4546">
                  <c:v>23</c:v>
                </c:pt>
                <c:pt idx="4547">
                  <c:v>26</c:v>
                </c:pt>
                <c:pt idx="4548">
                  <c:v>23</c:v>
                </c:pt>
                <c:pt idx="4549">
                  <c:v>22</c:v>
                </c:pt>
                <c:pt idx="4550">
                  <c:v>21</c:v>
                </c:pt>
                <c:pt idx="4551">
                  <c:v>21</c:v>
                </c:pt>
                <c:pt idx="4552">
                  <c:v>26</c:v>
                </c:pt>
                <c:pt idx="4553">
                  <c:v>18</c:v>
                </c:pt>
                <c:pt idx="4554">
                  <c:v>21</c:v>
                </c:pt>
                <c:pt idx="4555">
                  <c:v>21</c:v>
                </c:pt>
                <c:pt idx="4556">
                  <c:v>25</c:v>
                </c:pt>
                <c:pt idx="4557">
                  <c:v>18</c:v>
                </c:pt>
                <c:pt idx="4558">
                  <c:v>26</c:v>
                </c:pt>
                <c:pt idx="4559">
                  <c:v>21</c:v>
                </c:pt>
                <c:pt idx="4560">
                  <c:v>25</c:v>
                </c:pt>
                <c:pt idx="4561">
                  <c:v>23</c:v>
                </c:pt>
                <c:pt idx="4562">
                  <c:v>25</c:v>
                </c:pt>
                <c:pt idx="4563">
                  <c:v>21</c:v>
                </c:pt>
                <c:pt idx="4564">
                  <c:v>23</c:v>
                </c:pt>
                <c:pt idx="4565">
                  <c:v>21</c:v>
                </c:pt>
                <c:pt idx="4566">
                  <c:v>23</c:v>
                </c:pt>
                <c:pt idx="4567">
                  <c:v>26</c:v>
                </c:pt>
                <c:pt idx="4568">
                  <c:v>21</c:v>
                </c:pt>
                <c:pt idx="4569">
                  <c:v>21</c:v>
                </c:pt>
                <c:pt idx="4570">
                  <c:v>25</c:v>
                </c:pt>
                <c:pt idx="4571">
                  <c:v>22</c:v>
                </c:pt>
                <c:pt idx="4572">
                  <c:v>21</c:v>
                </c:pt>
                <c:pt idx="4573">
                  <c:v>21</c:v>
                </c:pt>
                <c:pt idx="4574">
                  <c:v>23</c:v>
                </c:pt>
                <c:pt idx="4575">
                  <c:v>26</c:v>
                </c:pt>
                <c:pt idx="4576">
                  <c:v>23</c:v>
                </c:pt>
                <c:pt idx="4577">
                  <c:v>26</c:v>
                </c:pt>
                <c:pt idx="4578">
                  <c:v>22</c:v>
                </c:pt>
                <c:pt idx="4579">
                  <c:v>23</c:v>
                </c:pt>
                <c:pt idx="4580">
                  <c:v>21</c:v>
                </c:pt>
                <c:pt idx="4581">
                  <c:v>26</c:v>
                </c:pt>
                <c:pt idx="4582">
                  <c:v>25</c:v>
                </c:pt>
                <c:pt idx="4583">
                  <c:v>23</c:v>
                </c:pt>
                <c:pt idx="4584">
                  <c:v>23</c:v>
                </c:pt>
                <c:pt idx="4585">
                  <c:v>25</c:v>
                </c:pt>
                <c:pt idx="4586">
                  <c:v>26</c:v>
                </c:pt>
                <c:pt idx="4587">
                  <c:v>22</c:v>
                </c:pt>
                <c:pt idx="4588">
                  <c:v>25</c:v>
                </c:pt>
                <c:pt idx="4589">
                  <c:v>25</c:v>
                </c:pt>
                <c:pt idx="4590">
                  <c:v>25</c:v>
                </c:pt>
                <c:pt idx="4591">
                  <c:v>23</c:v>
                </c:pt>
                <c:pt idx="4592">
                  <c:v>23</c:v>
                </c:pt>
                <c:pt idx="4593">
                  <c:v>26</c:v>
                </c:pt>
                <c:pt idx="4594">
                  <c:v>23</c:v>
                </c:pt>
                <c:pt idx="4595">
                  <c:v>22</c:v>
                </c:pt>
                <c:pt idx="4596">
                  <c:v>17</c:v>
                </c:pt>
                <c:pt idx="4597">
                  <c:v>17</c:v>
                </c:pt>
                <c:pt idx="4598">
                  <c:v>17</c:v>
                </c:pt>
                <c:pt idx="4599">
                  <c:v>17</c:v>
                </c:pt>
                <c:pt idx="4600">
                  <c:v>17</c:v>
                </c:pt>
                <c:pt idx="4601">
                  <c:v>17</c:v>
                </c:pt>
                <c:pt idx="4602">
                  <c:v>17</c:v>
                </c:pt>
                <c:pt idx="4603">
                  <c:v>17</c:v>
                </c:pt>
                <c:pt idx="4604">
                  <c:v>17</c:v>
                </c:pt>
                <c:pt idx="4605">
                  <c:v>17</c:v>
                </c:pt>
                <c:pt idx="4606">
                  <c:v>17</c:v>
                </c:pt>
                <c:pt idx="4607">
                  <c:v>17</c:v>
                </c:pt>
                <c:pt idx="4608">
                  <c:v>17</c:v>
                </c:pt>
                <c:pt idx="4609">
                  <c:v>17</c:v>
                </c:pt>
                <c:pt idx="4610">
                  <c:v>17</c:v>
                </c:pt>
                <c:pt idx="4611">
                  <c:v>17</c:v>
                </c:pt>
                <c:pt idx="4612">
                  <c:v>17</c:v>
                </c:pt>
                <c:pt idx="4613">
                  <c:v>18</c:v>
                </c:pt>
                <c:pt idx="4614">
                  <c:v>18</c:v>
                </c:pt>
                <c:pt idx="4615">
                  <c:v>18</c:v>
                </c:pt>
                <c:pt idx="4616">
                  <c:v>16</c:v>
                </c:pt>
                <c:pt idx="4617">
                  <c:v>16</c:v>
                </c:pt>
                <c:pt idx="4618">
                  <c:v>16</c:v>
                </c:pt>
                <c:pt idx="4619">
                  <c:v>17</c:v>
                </c:pt>
                <c:pt idx="4620">
                  <c:v>18</c:v>
                </c:pt>
                <c:pt idx="4621">
                  <c:v>16</c:v>
                </c:pt>
                <c:pt idx="4622">
                  <c:v>16</c:v>
                </c:pt>
                <c:pt idx="4623">
                  <c:v>17</c:v>
                </c:pt>
                <c:pt idx="4624">
                  <c:v>17</c:v>
                </c:pt>
                <c:pt idx="4625">
                  <c:v>16</c:v>
                </c:pt>
                <c:pt idx="4626">
                  <c:v>16</c:v>
                </c:pt>
                <c:pt idx="4627">
                  <c:v>16</c:v>
                </c:pt>
                <c:pt idx="4628">
                  <c:v>17</c:v>
                </c:pt>
                <c:pt idx="4629">
                  <c:v>17</c:v>
                </c:pt>
                <c:pt idx="4630">
                  <c:v>16</c:v>
                </c:pt>
                <c:pt idx="4631">
                  <c:v>15</c:v>
                </c:pt>
                <c:pt idx="4632">
                  <c:v>17</c:v>
                </c:pt>
                <c:pt idx="4633">
                  <c:v>16</c:v>
                </c:pt>
                <c:pt idx="4634">
                  <c:v>16</c:v>
                </c:pt>
                <c:pt idx="4635">
                  <c:v>17</c:v>
                </c:pt>
                <c:pt idx="4636">
                  <c:v>17</c:v>
                </c:pt>
                <c:pt idx="4637">
                  <c:v>17</c:v>
                </c:pt>
                <c:pt idx="4638">
                  <c:v>16</c:v>
                </c:pt>
                <c:pt idx="4639">
                  <c:v>15</c:v>
                </c:pt>
                <c:pt idx="4640">
                  <c:v>17</c:v>
                </c:pt>
                <c:pt idx="4641">
                  <c:v>16</c:v>
                </c:pt>
                <c:pt idx="4642">
                  <c:v>16</c:v>
                </c:pt>
                <c:pt idx="4643">
                  <c:v>17</c:v>
                </c:pt>
                <c:pt idx="4644">
                  <c:v>16</c:v>
                </c:pt>
                <c:pt idx="4645">
                  <c:v>16</c:v>
                </c:pt>
                <c:pt idx="4646">
                  <c:v>16</c:v>
                </c:pt>
                <c:pt idx="4647">
                  <c:v>16</c:v>
                </c:pt>
                <c:pt idx="4648">
                  <c:v>16</c:v>
                </c:pt>
                <c:pt idx="4649">
                  <c:v>16</c:v>
                </c:pt>
                <c:pt idx="4650">
                  <c:v>16</c:v>
                </c:pt>
                <c:pt idx="4651">
                  <c:v>16</c:v>
                </c:pt>
                <c:pt idx="4652">
                  <c:v>16</c:v>
                </c:pt>
                <c:pt idx="4653">
                  <c:v>16</c:v>
                </c:pt>
                <c:pt idx="4654">
                  <c:v>16</c:v>
                </c:pt>
                <c:pt idx="4655">
                  <c:v>16</c:v>
                </c:pt>
                <c:pt idx="4656">
                  <c:v>16</c:v>
                </c:pt>
                <c:pt idx="4657">
                  <c:v>16</c:v>
                </c:pt>
                <c:pt idx="4658">
                  <c:v>16</c:v>
                </c:pt>
                <c:pt idx="4659">
                  <c:v>16</c:v>
                </c:pt>
                <c:pt idx="4660">
                  <c:v>38</c:v>
                </c:pt>
                <c:pt idx="4661">
                  <c:v>38</c:v>
                </c:pt>
                <c:pt idx="4662">
                  <c:v>37</c:v>
                </c:pt>
                <c:pt idx="4663">
                  <c:v>37</c:v>
                </c:pt>
                <c:pt idx="4664">
                  <c:v>38</c:v>
                </c:pt>
                <c:pt idx="4665">
                  <c:v>38</c:v>
                </c:pt>
                <c:pt idx="4666">
                  <c:v>16</c:v>
                </c:pt>
                <c:pt idx="4667">
                  <c:v>16</c:v>
                </c:pt>
                <c:pt idx="4668">
                  <c:v>16</c:v>
                </c:pt>
                <c:pt idx="4669">
                  <c:v>36</c:v>
                </c:pt>
                <c:pt idx="4670">
                  <c:v>35</c:v>
                </c:pt>
                <c:pt idx="4671">
                  <c:v>36</c:v>
                </c:pt>
                <c:pt idx="4672">
                  <c:v>36</c:v>
                </c:pt>
                <c:pt idx="4673">
                  <c:v>36</c:v>
                </c:pt>
                <c:pt idx="4674">
                  <c:v>36</c:v>
                </c:pt>
                <c:pt idx="4675">
                  <c:v>36</c:v>
                </c:pt>
                <c:pt idx="4676">
                  <c:v>35</c:v>
                </c:pt>
                <c:pt idx="4677">
                  <c:v>35</c:v>
                </c:pt>
                <c:pt idx="4678">
                  <c:v>35</c:v>
                </c:pt>
                <c:pt idx="4679">
                  <c:v>35</c:v>
                </c:pt>
                <c:pt idx="4680">
                  <c:v>35</c:v>
                </c:pt>
                <c:pt idx="4681">
                  <c:v>35</c:v>
                </c:pt>
                <c:pt idx="4682">
                  <c:v>32</c:v>
                </c:pt>
                <c:pt idx="4683">
                  <c:v>35</c:v>
                </c:pt>
                <c:pt idx="4684">
                  <c:v>36</c:v>
                </c:pt>
                <c:pt idx="4685">
                  <c:v>32</c:v>
                </c:pt>
                <c:pt idx="4686">
                  <c:v>35</c:v>
                </c:pt>
                <c:pt idx="4687">
                  <c:v>35</c:v>
                </c:pt>
                <c:pt idx="4688">
                  <c:v>35</c:v>
                </c:pt>
                <c:pt idx="4689">
                  <c:v>36</c:v>
                </c:pt>
                <c:pt idx="4690">
                  <c:v>28</c:v>
                </c:pt>
                <c:pt idx="4691">
                  <c:v>23</c:v>
                </c:pt>
                <c:pt idx="4692">
                  <c:v>23</c:v>
                </c:pt>
                <c:pt idx="4693">
                  <c:v>23</c:v>
                </c:pt>
                <c:pt idx="4694">
                  <c:v>28</c:v>
                </c:pt>
                <c:pt idx="4695">
                  <c:v>23</c:v>
                </c:pt>
                <c:pt idx="4696">
                  <c:v>28</c:v>
                </c:pt>
                <c:pt idx="4697">
                  <c:v>23</c:v>
                </c:pt>
                <c:pt idx="4698">
                  <c:v>28</c:v>
                </c:pt>
                <c:pt idx="4699">
                  <c:v>23</c:v>
                </c:pt>
                <c:pt idx="4700">
                  <c:v>23</c:v>
                </c:pt>
                <c:pt idx="4701">
                  <c:v>23</c:v>
                </c:pt>
                <c:pt idx="4702">
                  <c:v>23</c:v>
                </c:pt>
                <c:pt idx="4703">
                  <c:v>29</c:v>
                </c:pt>
                <c:pt idx="4704">
                  <c:v>28</c:v>
                </c:pt>
                <c:pt idx="4705">
                  <c:v>105</c:v>
                </c:pt>
                <c:pt idx="4706">
                  <c:v>105</c:v>
                </c:pt>
                <c:pt idx="4707">
                  <c:v>37</c:v>
                </c:pt>
                <c:pt idx="4708">
                  <c:v>37</c:v>
                </c:pt>
                <c:pt idx="4709">
                  <c:v>38</c:v>
                </c:pt>
                <c:pt idx="4710">
                  <c:v>38</c:v>
                </c:pt>
                <c:pt idx="4711">
                  <c:v>41</c:v>
                </c:pt>
                <c:pt idx="4712">
                  <c:v>38</c:v>
                </c:pt>
                <c:pt idx="4713">
                  <c:v>38</c:v>
                </c:pt>
                <c:pt idx="4714">
                  <c:v>38</c:v>
                </c:pt>
                <c:pt idx="4715">
                  <c:v>41</c:v>
                </c:pt>
                <c:pt idx="4716">
                  <c:v>38</c:v>
                </c:pt>
                <c:pt idx="4717">
                  <c:v>37</c:v>
                </c:pt>
                <c:pt idx="4718">
                  <c:v>37</c:v>
                </c:pt>
                <c:pt idx="4719">
                  <c:v>37</c:v>
                </c:pt>
                <c:pt idx="4720">
                  <c:v>40</c:v>
                </c:pt>
                <c:pt idx="4721">
                  <c:v>37</c:v>
                </c:pt>
                <c:pt idx="4722">
                  <c:v>36</c:v>
                </c:pt>
                <c:pt idx="4723">
                  <c:v>36</c:v>
                </c:pt>
                <c:pt idx="4724">
                  <c:v>37</c:v>
                </c:pt>
                <c:pt idx="4725">
                  <c:v>26</c:v>
                </c:pt>
                <c:pt idx="4726">
                  <c:v>23</c:v>
                </c:pt>
                <c:pt idx="4727">
                  <c:v>26</c:v>
                </c:pt>
                <c:pt idx="4728">
                  <c:v>26</c:v>
                </c:pt>
                <c:pt idx="4729">
                  <c:v>23</c:v>
                </c:pt>
                <c:pt idx="4730">
                  <c:v>23</c:v>
                </c:pt>
                <c:pt idx="4731">
                  <c:v>26</c:v>
                </c:pt>
                <c:pt idx="4732">
                  <c:v>25</c:v>
                </c:pt>
                <c:pt idx="4733">
                  <c:v>23</c:v>
                </c:pt>
                <c:pt idx="4734">
                  <c:v>23</c:v>
                </c:pt>
                <c:pt idx="4735">
                  <c:v>26</c:v>
                </c:pt>
                <c:pt idx="4736">
                  <c:v>23</c:v>
                </c:pt>
                <c:pt idx="4737">
                  <c:v>23</c:v>
                </c:pt>
                <c:pt idx="4738">
                  <c:v>23</c:v>
                </c:pt>
                <c:pt idx="4739">
                  <c:v>26</c:v>
                </c:pt>
                <c:pt idx="4740">
                  <c:v>26</c:v>
                </c:pt>
                <c:pt idx="4741">
                  <c:v>20</c:v>
                </c:pt>
                <c:pt idx="4742">
                  <c:v>18</c:v>
                </c:pt>
                <c:pt idx="4743">
                  <c:v>20</c:v>
                </c:pt>
                <c:pt idx="4744">
                  <c:v>20</c:v>
                </c:pt>
                <c:pt idx="4745">
                  <c:v>20</c:v>
                </c:pt>
                <c:pt idx="4746">
                  <c:v>18</c:v>
                </c:pt>
                <c:pt idx="4747">
                  <c:v>20</c:v>
                </c:pt>
                <c:pt idx="4748">
                  <c:v>20</c:v>
                </c:pt>
                <c:pt idx="4749">
                  <c:v>18</c:v>
                </c:pt>
                <c:pt idx="4750">
                  <c:v>23</c:v>
                </c:pt>
                <c:pt idx="4751">
                  <c:v>23</c:v>
                </c:pt>
                <c:pt idx="4752">
                  <c:v>24</c:v>
                </c:pt>
                <c:pt idx="4753">
                  <c:v>25</c:v>
                </c:pt>
                <c:pt idx="4754">
                  <c:v>25</c:v>
                </c:pt>
                <c:pt idx="4755">
                  <c:v>25</c:v>
                </c:pt>
                <c:pt idx="4756">
                  <c:v>23</c:v>
                </c:pt>
                <c:pt idx="4757">
                  <c:v>23</c:v>
                </c:pt>
                <c:pt idx="4758">
                  <c:v>23</c:v>
                </c:pt>
                <c:pt idx="4759">
                  <c:v>21</c:v>
                </c:pt>
                <c:pt idx="4760">
                  <c:v>23</c:v>
                </c:pt>
                <c:pt idx="4761">
                  <c:v>23</c:v>
                </c:pt>
                <c:pt idx="4762">
                  <c:v>22</c:v>
                </c:pt>
                <c:pt idx="4763">
                  <c:v>22</c:v>
                </c:pt>
                <c:pt idx="4764">
                  <c:v>23</c:v>
                </c:pt>
                <c:pt idx="4765">
                  <c:v>21</c:v>
                </c:pt>
                <c:pt idx="4766">
                  <c:v>22</c:v>
                </c:pt>
                <c:pt idx="4767">
                  <c:v>23</c:v>
                </c:pt>
                <c:pt idx="4768">
                  <c:v>23</c:v>
                </c:pt>
                <c:pt idx="4769">
                  <c:v>23</c:v>
                </c:pt>
                <c:pt idx="4770">
                  <c:v>22</c:v>
                </c:pt>
                <c:pt idx="4771">
                  <c:v>20</c:v>
                </c:pt>
                <c:pt idx="4772">
                  <c:v>20</c:v>
                </c:pt>
                <c:pt idx="4773">
                  <c:v>24</c:v>
                </c:pt>
                <c:pt idx="4774">
                  <c:v>24</c:v>
                </c:pt>
                <c:pt idx="4775">
                  <c:v>20</c:v>
                </c:pt>
                <c:pt idx="4776">
                  <c:v>25</c:v>
                </c:pt>
                <c:pt idx="4777">
                  <c:v>32</c:v>
                </c:pt>
                <c:pt idx="4778">
                  <c:v>31</c:v>
                </c:pt>
                <c:pt idx="4779">
                  <c:v>31</c:v>
                </c:pt>
                <c:pt idx="4780">
                  <c:v>36</c:v>
                </c:pt>
                <c:pt idx="4781">
                  <c:v>36</c:v>
                </c:pt>
                <c:pt idx="4782">
                  <c:v>40</c:v>
                </c:pt>
                <c:pt idx="4783">
                  <c:v>36</c:v>
                </c:pt>
                <c:pt idx="4784">
                  <c:v>40</c:v>
                </c:pt>
                <c:pt idx="4785">
                  <c:v>99</c:v>
                </c:pt>
                <c:pt idx="4786">
                  <c:v>36</c:v>
                </c:pt>
                <c:pt idx="4787">
                  <c:v>40</c:v>
                </c:pt>
                <c:pt idx="4788">
                  <c:v>40</c:v>
                </c:pt>
                <c:pt idx="4789">
                  <c:v>99</c:v>
                </c:pt>
                <c:pt idx="4790">
                  <c:v>36</c:v>
                </c:pt>
                <c:pt idx="4791">
                  <c:v>36</c:v>
                </c:pt>
                <c:pt idx="4792">
                  <c:v>40</c:v>
                </c:pt>
                <c:pt idx="4793">
                  <c:v>42</c:v>
                </c:pt>
                <c:pt idx="4794">
                  <c:v>36</c:v>
                </c:pt>
                <c:pt idx="4795">
                  <c:v>40</c:v>
                </c:pt>
                <c:pt idx="4796">
                  <c:v>40</c:v>
                </c:pt>
                <c:pt idx="4797">
                  <c:v>40</c:v>
                </c:pt>
                <c:pt idx="4798">
                  <c:v>99</c:v>
                </c:pt>
                <c:pt idx="4799">
                  <c:v>40</c:v>
                </c:pt>
                <c:pt idx="4800">
                  <c:v>27</c:v>
                </c:pt>
                <c:pt idx="4801">
                  <c:v>28</c:v>
                </c:pt>
                <c:pt idx="4802">
                  <c:v>27</c:v>
                </c:pt>
                <c:pt idx="4803">
                  <c:v>28</c:v>
                </c:pt>
                <c:pt idx="4804">
                  <c:v>28</c:v>
                </c:pt>
                <c:pt idx="4805">
                  <c:v>27</c:v>
                </c:pt>
                <c:pt idx="4806">
                  <c:v>28</c:v>
                </c:pt>
                <c:pt idx="4807">
                  <c:v>27</c:v>
                </c:pt>
                <c:pt idx="4808">
                  <c:v>27</c:v>
                </c:pt>
                <c:pt idx="4809">
                  <c:v>27</c:v>
                </c:pt>
                <c:pt idx="4810">
                  <c:v>27</c:v>
                </c:pt>
                <c:pt idx="4811">
                  <c:v>28</c:v>
                </c:pt>
                <c:pt idx="4812">
                  <c:v>27</c:v>
                </c:pt>
                <c:pt idx="4813">
                  <c:v>28</c:v>
                </c:pt>
                <c:pt idx="4814">
                  <c:v>28</c:v>
                </c:pt>
                <c:pt idx="4815">
                  <c:v>28</c:v>
                </c:pt>
                <c:pt idx="4816">
                  <c:v>28</c:v>
                </c:pt>
                <c:pt idx="4817">
                  <c:v>28</c:v>
                </c:pt>
                <c:pt idx="4818">
                  <c:v>28</c:v>
                </c:pt>
                <c:pt idx="4819">
                  <c:v>27</c:v>
                </c:pt>
                <c:pt idx="4820">
                  <c:v>27</c:v>
                </c:pt>
                <c:pt idx="4821">
                  <c:v>27</c:v>
                </c:pt>
                <c:pt idx="4822">
                  <c:v>27</c:v>
                </c:pt>
                <c:pt idx="4823">
                  <c:v>28</c:v>
                </c:pt>
                <c:pt idx="4824">
                  <c:v>28</c:v>
                </c:pt>
                <c:pt idx="4825">
                  <c:v>27</c:v>
                </c:pt>
                <c:pt idx="4826">
                  <c:v>27</c:v>
                </c:pt>
                <c:pt idx="4827">
                  <c:v>27</c:v>
                </c:pt>
                <c:pt idx="4828">
                  <c:v>28</c:v>
                </c:pt>
                <c:pt idx="4829">
                  <c:v>28</c:v>
                </c:pt>
                <c:pt idx="4830">
                  <c:v>28</c:v>
                </c:pt>
                <c:pt idx="4831">
                  <c:v>27</c:v>
                </c:pt>
                <c:pt idx="4832">
                  <c:v>28</c:v>
                </c:pt>
                <c:pt idx="4833">
                  <c:v>27</c:v>
                </c:pt>
                <c:pt idx="4834">
                  <c:v>28</c:v>
                </c:pt>
                <c:pt idx="4835">
                  <c:v>32</c:v>
                </c:pt>
                <c:pt idx="4836">
                  <c:v>29</c:v>
                </c:pt>
                <c:pt idx="4837">
                  <c:v>32</c:v>
                </c:pt>
                <c:pt idx="4838">
                  <c:v>32</c:v>
                </c:pt>
                <c:pt idx="4839">
                  <c:v>29</c:v>
                </c:pt>
                <c:pt idx="4840">
                  <c:v>28</c:v>
                </c:pt>
                <c:pt idx="4841">
                  <c:v>32</c:v>
                </c:pt>
                <c:pt idx="4842">
                  <c:v>32</c:v>
                </c:pt>
                <c:pt idx="4843">
                  <c:v>29</c:v>
                </c:pt>
                <c:pt idx="4844">
                  <c:v>32</c:v>
                </c:pt>
                <c:pt idx="4845">
                  <c:v>28</c:v>
                </c:pt>
                <c:pt idx="4846">
                  <c:v>29</c:v>
                </c:pt>
                <c:pt idx="4847">
                  <c:v>28</c:v>
                </c:pt>
                <c:pt idx="4848">
                  <c:v>32</c:v>
                </c:pt>
                <c:pt idx="4849">
                  <c:v>32</c:v>
                </c:pt>
                <c:pt idx="4850">
                  <c:v>27</c:v>
                </c:pt>
                <c:pt idx="4851">
                  <c:v>32</c:v>
                </c:pt>
                <c:pt idx="4852">
                  <c:v>27</c:v>
                </c:pt>
                <c:pt idx="4853">
                  <c:v>28</c:v>
                </c:pt>
                <c:pt idx="4854">
                  <c:v>32</c:v>
                </c:pt>
                <c:pt idx="4855">
                  <c:v>32</c:v>
                </c:pt>
                <c:pt idx="4856">
                  <c:v>32</c:v>
                </c:pt>
                <c:pt idx="4857">
                  <c:v>28</c:v>
                </c:pt>
                <c:pt idx="4858">
                  <c:v>34</c:v>
                </c:pt>
                <c:pt idx="4859">
                  <c:v>36</c:v>
                </c:pt>
                <c:pt idx="4860">
                  <c:v>33</c:v>
                </c:pt>
                <c:pt idx="4861">
                  <c:v>29</c:v>
                </c:pt>
                <c:pt idx="4862">
                  <c:v>29</c:v>
                </c:pt>
                <c:pt idx="4863">
                  <c:v>39</c:v>
                </c:pt>
                <c:pt idx="4864">
                  <c:v>37</c:v>
                </c:pt>
                <c:pt idx="4865">
                  <c:v>33</c:v>
                </c:pt>
                <c:pt idx="4866">
                  <c:v>29</c:v>
                </c:pt>
                <c:pt idx="4867">
                  <c:v>30</c:v>
                </c:pt>
                <c:pt idx="4868">
                  <c:v>29</c:v>
                </c:pt>
                <c:pt idx="4869">
                  <c:v>37</c:v>
                </c:pt>
                <c:pt idx="4870">
                  <c:v>29</c:v>
                </c:pt>
                <c:pt idx="4871">
                  <c:v>30</c:v>
                </c:pt>
                <c:pt idx="4872">
                  <c:v>33</c:v>
                </c:pt>
                <c:pt idx="4873">
                  <c:v>33</c:v>
                </c:pt>
                <c:pt idx="4874">
                  <c:v>34</c:v>
                </c:pt>
                <c:pt idx="4875">
                  <c:v>39</c:v>
                </c:pt>
                <c:pt idx="4876">
                  <c:v>29</c:v>
                </c:pt>
                <c:pt idx="4877">
                  <c:v>35</c:v>
                </c:pt>
                <c:pt idx="4878">
                  <c:v>38</c:v>
                </c:pt>
                <c:pt idx="4879">
                  <c:v>38</c:v>
                </c:pt>
                <c:pt idx="4880">
                  <c:v>33</c:v>
                </c:pt>
                <c:pt idx="4881">
                  <c:v>34</c:v>
                </c:pt>
                <c:pt idx="4882">
                  <c:v>34</c:v>
                </c:pt>
                <c:pt idx="4883">
                  <c:v>29</c:v>
                </c:pt>
                <c:pt idx="4884">
                  <c:v>30</c:v>
                </c:pt>
                <c:pt idx="4885">
                  <c:v>34</c:v>
                </c:pt>
                <c:pt idx="4886">
                  <c:v>30</c:v>
                </c:pt>
                <c:pt idx="4887">
                  <c:v>29</c:v>
                </c:pt>
                <c:pt idx="4888">
                  <c:v>29</c:v>
                </c:pt>
                <c:pt idx="4889">
                  <c:v>30</c:v>
                </c:pt>
                <c:pt idx="4890">
                  <c:v>30</c:v>
                </c:pt>
                <c:pt idx="4891">
                  <c:v>30</c:v>
                </c:pt>
                <c:pt idx="4892">
                  <c:v>30</c:v>
                </c:pt>
                <c:pt idx="4893">
                  <c:v>30</c:v>
                </c:pt>
                <c:pt idx="4894">
                  <c:v>34</c:v>
                </c:pt>
                <c:pt idx="4895">
                  <c:v>30</c:v>
                </c:pt>
                <c:pt idx="4896">
                  <c:v>34</c:v>
                </c:pt>
                <c:pt idx="4897">
                  <c:v>34</c:v>
                </c:pt>
                <c:pt idx="4898">
                  <c:v>34</c:v>
                </c:pt>
                <c:pt idx="4899">
                  <c:v>30</c:v>
                </c:pt>
                <c:pt idx="4900">
                  <c:v>30</c:v>
                </c:pt>
                <c:pt idx="4901">
                  <c:v>30</c:v>
                </c:pt>
                <c:pt idx="4902">
                  <c:v>34</c:v>
                </c:pt>
                <c:pt idx="4903">
                  <c:v>30</c:v>
                </c:pt>
                <c:pt idx="4904">
                  <c:v>34</c:v>
                </c:pt>
                <c:pt idx="4905">
                  <c:v>19</c:v>
                </c:pt>
                <c:pt idx="4906">
                  <c:v>19</c:v>
                </c:pt>
                <c:pt idx="4907">
                  <c:v>19</c:v>
                </c:pt>
                <c:pt idx="4908">
                  <c:v>19</c:v>
                </c:pt>
                <c:pt idx="4909">
                  <c:v>19</c:v>
                </c:pt>
                <c:pt idx="4910">
                  <c:v>19</c:v>
                </c:pt>
                <c:pt idx="4911">
                  <c:v>19</c:v>
                </c:pt>
                <c:pt idx="4912">
                  <c:v>19</c:v>
                </c:pt>
                <c:pt idx="4913">
                  <c:v>19</c:v>
                </c:pt>
                <c:pt idx="4914">
                  <c:v>22</c:v>
                </c:pt>
                <c:pt idx="4915">
                  <c:v>22</c:v>
                </c:pt>
                <c:pt idx="4916">
                  <c:v>22</c:v>
                </c:pt>
                <c:pt idx="4917">
                  <c:v>22</c:v>
                </c:pt>
                <c:pt idx="4918">
                  <c:v>21</c:v>
                </c:pt>
                <c:pt idx="4919">
                  <c:v>21</c:v>
                </c:pt>
                <c:pt idx="4920">
                  <c:v>22</c:v>
                </c:pt>
                <c:pt idx="4921">
                  <c:v>21</c:v>
                </c:pt>
                <c:pt idx="4922">
                  <c:v>22</c:v>
                </c:pt>
                <c:pt idx="4923">
                  <c:v>21</c:v>
                </c:pt>
                <c:pt idx="4924">
                  <c:v>21</c:v>
                </c:pt>
                <c:pt idx="4925">
                  <c:v>21</c:v>
                </c:pt>
                <c:pt idx="4926">
                  <c:v>21</c:v>
                </c:pt>
                <c:pt idx="4927">
                  <c:v>21</c:v>
                </c:pt>
                <c:pt idx="4928">
                  <c:v>25</c:v>
                </c:pt>
                <c:pt idx="4929">
                  <c:v>22</c:v>
                </c:pt>
                <c:pt idx="4930">
                  <c:v>25</c:v>
                </c:pt>
                <c:pt idx="4931">
                  <c:v>22</c:v>
                </c:pt>
                <c:pt idx="4932">
                  <c:v>25</c:v>
                </c:pt>
                <c:pt idx="4933">
                  <c:v>22</c:v>
                </c:pt>
                <c:pt idx="4934">
                  <c:v>22</c:v>
                </c:pt>
                <c:pt idx="4935">
                  <c:v>25</c:v>
                </c:pt>
                <c:pt idx="4936">
                  <c:v>25</c:v>
                </c:pt>
                <c:pt idx="4937">
                  <c:v>22</c:v>
                </c:pt>
                <c:pt idx="4938">
                  <c:v>22</c:v>
                </c:pt>
                <c:pt idx="4939">
                  <c:v>25</c:v>
                </c:pt>
                <c:pt idx="4940">
                  <c:v>22</c:v>
                </c:pt>
                <c:pt idx="4941">
                  <c:v>25</c:v>
                </c:pt>
                <c:pt idx="4942">
                  <c:v>22</c:v>
                </c:pt>
                <c:pt idx="4943">
                  <c:v>25</c:v>
                </c:pt>
                <c:pt idx="4944">
                  <c:v>21</c:v>
                </c:pt>
                <c:pt idx="4945">
                  <c:v>23</c:v>
                </c:pt>
                <c:pt idx="4946">
                  <c:v>22</c:v>
                </c:pt>
                <c:pt idx="4947">
                  <c:v>21</c:v>
                </c:pt>
                <c:pt idx="4948">
                  <c:v>21</c:v>
                </c:pt>
                <c:pt idx="4949">
                  <c:v>21</c:v>
                </c:pt>
                <c:pt idx="4950">
                  <c:v>22</c:v>
                </c:pt>
                <c:pt idx="4951">
                  <c:v>21</c:v>
                </c:pt>
                <c:pt idx="4952">
                  <c:v>23</c:v>
                </c:pt>
                <c:pt idx="4953">
                  <c:v>21</c:v>
                </c:pt>
                <c:pt idx="4954">
                  <c:v>23</c:v>
                </c:pt>
                <c:pt idx="4955">
                  <c:v>21</c:v>
                </c:pt>
                <c:pt idx="4956">
                  <c:v>22</c:v>
                </c:pt>
                <c:pt idx="4957">
                  <c:v>22</c:v>
                </c:pt>
                <c:pt idx="4958">
                  <c:v>21</c:v>
                </c:pt>
                <c:pt idx="4959">
                  <c:v>23</c:v>
                </c:pt>
                <c:pt idx="4960">
                  <c:v>21</c:v>
                </c:pt>
                <c:pt idx="4961">
                  <c:v>22</c:v>
                </c:pt>
                <c:pt idx="4962">
                  <c:v>21</c:v>
                </c:pt>
                <c:pt idx="4963">
                  <c:v>22</c:v>
                </c:pt>
                <c:pt idx="4964">
                  <c:v>22</c:v>
                </c:pt>
                <c:pt idx="4965">
                  <c:v>21</c:v>
                </c:pt>
                <c:pt idx="4966">
                  <c:v>21</c:v>
                </c:pt>
                <c:pt idx="4967">
                  <c:v>22</c:v>
                </c:pt>
                <c:pt idx="4968">
                  <c:v>21</c:v>
                </c:pt>
                <c:pt idx="4969">
                  <c:v>22</c:v>
                </c:pt>
                <c:pt idx="4970">
                  <c:v>21</c:v>
                </c:pt>
                <c:pt idx="4971">
                  <c:v>21</c:v>
                </c:pt>
                <c:pt idx="4972">
                  <c:v>21</c:v>
                </c:pt>
                <c:pt idx="4973">
                  <c:v>22</c:v>
                </c:pt>
                <c:pt idx="4974">
                  <c:v>21</c:v>
                </c:pt>
                <c:pt idx="4975">
                  <c:v>22</c:v>
                </c:pt>
                <c:pt idx="4976">
                  <c:v>21</c:v>
                </c:pt>
                <c:pt idx="4977">
                  <c:v>22</c:v>
                </c:pt>
                <c:pt idx="4978">
                  <c:v>21</c:v>
                </c:pt>
                <c:pt idx="4979">
                  <c:v>21</c:v>
                </c:pt>
                <c:pt idx="4980">
                  <c:v>22</c:v>
                </c:pt>
                <c:pt idx="4981">
                  <c:v>21</c:v>
                </c:pt>
                <c:pt idx="4982">
                  <c:v>21</c:v>
                </c:pt>
                <c:pt idx="4983">
                  <c:v>21</c:v>
                </c:pt>
                <c:pt idx="4984">
                  <c:v>22</c:v>
                </c:pt>
                <c:pt idx="4985">
                  <c:v>22</c:v>
                </c:pt>
                <c:pt idx="4986">
                  <c:v>22</c:v>
                </c:pt>
                <c:pt idx="4987">
                  <c:v>22</c:v>
                </c:pt>
                <c:pt idx="4988">
                  <c:v>21</c:v>
                </c:pt>
                <c:pt idx="4989">
                  <c:v>21</c:v>
                </c:pt>
                <c:pt idx="4990">
                  <c:v>23</c:v>
                </c:pt>
                <c:pt idx="4991">
                  <c:v>23</c:v>
                </c:pt>
                <c:pt idx="4992">
                  <c:v>21</c:v>
                </c:pt>
                <c:pt idx="4993">
                  <c:v>21</c:v>
                </c:pt>
                <c:pt idx="4994">
                  <c:v>22</c:v>
                </c:pt>
                <c:pt idx="4995">
                  <c:v>21</c:v>
                </c:pt>
                <c:pt idx="4996">
                  <c:v>23</c:v>
                </c:pt>
                <c:pt idx="4997">
                  <c:v>23</c:v>
                </c:pt>
                <c:pt idx="4998">
                  <c:v>23</c:v>
                </c:pt>
                <c:pt idx="4999">
                  <c:v>21</c:v>
                </c:pt>
                <c:pt idx="5000">
                  <c:v>21</c:v>
                </c:pt>
                <c:pt idx="5001">
                  <c:v>23</c:v>
                </c:pt>
                <c:pt idx="5002">
                  <c:v>21</c:v>
                </c:pt>
                <c:pt idx="5003">
                  <c:v>21</c:v>
                </c:pt>
                <c:pt idx="5004">
                  <c:v>23</c:v>
                </c:pt>
                <c:pt idx="5005">
                  <c:v>22</c:v>
                </c:pt>
                <c:pt idx="5006">
                  <c:v>23</c:v>
                </c:pt>
                <c:pt idx="5007">
                  <c:v>23</c:v>
                </c:pt>
                <c:pt idx="5008">
                  <c:v>21</c:v>
                </c:pt>
                <c:pt idx="5009">
                  <c:v>21</c:v>
                </c:pt>
                <c:pt idx="5010">
                  <c:v>21</c:v>
                </c:pt>
                <c:pt idx="5011">
                  <c:v>22</c:v>
                </c:pt>
                <c:pt idx="5012">
                  <c:v>21</c:v>
                </c:pt>
                <c:pt idx="5013">
                  <c:v>21</c:v>
                </c:pt>
                <c:pt idx="5014">
                  <c:v>21</c:v>
                </c:pt>
                <c:pt idx="5015">
                  <c:v>23</c:v>
                </c:pt>
                <c:pt idx="5016">
                  <c:v>22</c:v>
                </c:pt>
                <c:pt idx="5017">
                  <c:v>23</c:v>
                </c:pt>
                <c:pt idx="5018">
                  <c:v>23</c:v>
                </c:pt>
                <c:pt idx="5019">
                  <c:v>23</c:v>
                </c:pt>
                <c:pt idx="5020">
                  <c:v>41</c:v>
                </c:pt>
                <c:pt idx="5021">
                  <c:v>41</c:v>
                </c:pt>
                <c:pt idx="5022">
                  <c:v>41</c:v>
                </c:pt>
                <c:pt idx="5023">
                  <c:v>41</c:v>
                </c:pt>
                <c:pt idx="5024">
                  <c:v>41</c:v>
                </c:pt>
                <c:pt idx="5025">
                  <c:v>41</c:v>
                </c:pt>
                <c:pt idx="5026">
                  <c:v>41</c:v>
                </c:pt>
                <c:pt idx="5027">
                  <c:v>41</c:v>
                </c:pt>
                <c:pt idx="5028">
                  <c:v>41</c:v>
                </c:pt>
                <c:pt idx="5029">
                  <c:v>41</c:v>
                </c:pt>
                <c:pt idx="5030">
                  <c:v>31</c:v>
                </c:pt>
                <c:pt idx="5031">
                  <c:v>31</c:v>
                </c:pt>
                <c:pt idx="5032">
                  <c:v>34</c:v>
                </c:pt>
                <c:pt idx="5033">
                  <c:v>33</c:v>
                </c:pt>
                <c:pt idx="5034">
                  <c:v>34</c:v>
                </c:pt>
                <c:pt idx="5035">
                  <c:v>33</c:v>
                </c:pt>
                <c:pt idx="5036">
                  <c:v>34</c:v>
                </c:pt>
                <c:pt idx="5037">
                  <c:v>34</c:v>
                </c:pt>
                <c:pt idx="5038">
                  <c:v>31</c:v>
                </c:pt>
                <c:pt idx="5039">
                  <c:v>31</c:v>
                </c:pt>
                <c:pt idx="5040">
                  <c:v>31</c:v>
                </c:pt>
                <c:pt idx="5041">
                  <c:v>29</c:v>
                </c:pt>
                <c:pt idx="5042">
                  <c:v>29</c:v>
                </c:pt>
                <c:pt idx="5043">
                  <c:v>32</c:v>
                </c:pt>
                <c:pt idx="5044">
                  <c:v>32</c:v>
                </c:pt>
                <c:pt idx="5045">
                  <c:v>31</c:v>
                </c:pt>
                <c:pt idx="5046">
                  <c:v>29</c:v>
                </c:pt>
                <c:pt idx="5047">
                  <c:v>20</c:v>
                </c:pt>
                <c:pt idx="5048">
                  <c:v>22</c:v>
                </c:pt>
                <c:pt idx="5049">
                  <c:v>23</c:v>
                </c:pt>
                <c:pt idx="5050">
                  <c:v>21</c:v>
                </c:pt>
                <c:pt idx="5051">
                  <c:v>23</c:v>
                </c:pt>
                <c:pt idx="5052">
                  <c:v>21</c:v>
                </c:pt>
                <c:pt idx="5053">
                  <c:v>17</c:v>
                </c:pt>
                <c:pt idx="5054">
                  <c:v>17</c:v>
                </c:pt>
                <c:pt idx="5055">
                  <c:v>17</c:v>
                </c:pt>
                <c:pt idx="5056">
                  <c:v>20</c:v>
                </c:pt>
                <c:pt idx="5057">
                  <c:v>20</c:v>
                </c:pt>
                <c:pt idx="5058">
                  <c:v>21</c:v>
                </c:pt>
                <c:pt idx="5059">
                  <c:v>23</c:v>
                </c:pt>
                <c:pt idx="5060">
                  <c:v>20</c:v>
                </c:pt>
                <c:pt idx="5061">
                  <c:v>23</c:v>
                </c:pt>
                <c:pt idx="5062">
                  <c:v>20</c:v>
                </c:pt>
                <c:pt idx="5063">
                  <c:v>21</c:v>
                </c:pt>
                <c:pt idx="5064">
                  <c:v>21</c:v>
                </c:pt>
                <c:pt idx="5065">
                  <c:v>22</c:v>
                </c:pt>
                <c:pt idx="5066">
                  <c:v>24</c:v>
                </c:pt>
                <c:pt idx="5067">
                  <c:v>20</c:v>
                </c:pt>
                <c:pt idx="5068">
                  <c:v>22</c:v>
                </c:pt>
                <c:pt idx="5069">
                  <c:v>15</c:v>
                </c:pt>
                <c:pt idx="5070">
                  <c:v>14</c:v>
                </c:pt>
                <c:pt idx="5071">
                  <c:v>14</c:v>
                </c:pt>
                <c:pt idx="5072">
                  <c:v>14</c:v>
                </c:pt>
                <c:pt idx="5073">
                  <c:v>13</c:v>
                </c:pt>
                <c:pt idx="5074">
                  <c:v>24</c:v>
                </c:pt>
                <c:pt idx="5075">
                  <c:v>25</c:v>
                </c:pt>
                <c:pt idx="5076">
                  <c:v>25</c:v>
                </c:pt>
                <c:pt idx="5077">
                  <c:v>24</c:v>
                </c:pt>
                <c:pt idx="5078">
                  <c:v>25</c:v>
                </c:pt>
                <c:pt idx="5079">
                  <c:v>25</c:v>
                </c:pt>
                <c:pt idx="5080">
                  <c:v>25</c:v>
                </c:pt>
                <c:pt idx="5081">
                  <c:v>24</c:v>
                </c:pt>
                <c:pt idx="5082">
                  <c:v>27</c:v>
                </c:pt>
                <c:pt idx="5083">
                  <c:v>25</c:v>
                </c:pt>
                <c:pt idx="5084">
                  <c:v>25</c:v>
                </c:pt>
                <c:pt idx="5085">
                  <c:v>25</c:v>
                </c:pt>
                <c:pt idx="5086">
                  <c:v>27</c:v>
                </c:pt>
                <c:pt idx="5087">
                  <c:v>27</c:v>
                </c:pt>
                <c:pt idx="5088">
                  <c:v>27</c:v>
                </c:pt>
                <c:pt idx="5089">
                  <c:v>27</c:v>
                </c:pt>
                <c:pt idx="5090">
                  <c:v>25</c:v>
                </c:pt>
                <c:pt idx="5091">
                  <c:v>25</c:v>
                </c:pt>
                <c:pt idx="5092">
                  <c:v>27</c:v>
                </c:pt>
                <c:pt idx="5093">
                  <c:v>25</c:v>
                </c:pt>
                <c:pt idx="5094">
                  <c:v>25</c:v>
                </c:pt>
                <c:pt idx="5095">
                  <c:v>25</c:v>
                </c:pt>
                <c:pt idx="5096">
                  <c:v>27</c:v>
                </c:pt>
                <c:pt idx="5097">
                  <c:v>27</c:v>
                </c:pt>
                <c:pt idx="5098">
                  <c:v>25</c:v>
                </c:pt>
                <c:pt idx="5099">
                  <c:v>25</c:v>
                </c:pt>
                <c:pt idx="5100">
                  <c:v>27</c:v>
                </c:pt>
                <c:pt idx="5101">
                  <c:v>27</c:v>
                </c:pt>
                <c:pt idx="5102">
                  <c:v>27</c:v>
                </c:pt>
                <c:pt idx="5103">
                  <c:v>25</c:v>
                </c:pt>
                <c:pt idx="5104">
                  <c:v>29</c:v>
                </c:pt>
                <c:pt idx="5105">
                  <c:v>25</c:v>
                </c:pt>
                <c:pt idx="5106">
                  <c:v>27</c:v>
                </c:pt>
                <c:pt idx="5107">
                  <c:v>29</c:v>
                </c:pt>
                <c:pt idx="5108">
                  <c:v>25</c:v>
                </c:pt>
                <c:pt idx="5109">
                  <c:v>25</c:v>
                </c:pt>
                <c:pt idx="5110">
                  <c:v>27</c:v>
                </c:pt>
                <c:pt idx="5111">
                  <c:v>29</c:v>
                </c:pt>
                <c:pt idx="5112">
                  <c:v>25</c:v>
                </c:pt>
                <c:pt idx="5113">
                  <c:v>25</c:v>
                </c:pt>
                <c:pt idx="5114">
                  <c:v>25</c:v>
                </c:pt>
                <c:pt idx="5115">
                  <c:v>27</c:v>
                </c:pt>
                <c:pt idx="5116">
                  <c:v>27</c:v>
                </c:pt>
                <c:pt idx="5117">
                  <c:v>27</c:v>
                </c:pt>
                <c:pt idx="5118">
                  <c:v>29</c:v>
                </c:pt>
                <c:pt idx="5119">
                  <c:v>25</c:v>
                </c:pt>
                <c:pt idx="5120">
                  <c:v>25</c:v>
                </c:pt>
                <c:pt idx="5121">
                  <c:v>27</c:v>
                </c:pt>
                <c:pt idx="5122">
                  <c:v>29</c:v>
                </c:pt>
                <c:pt idx="5123">
                  <c:v>29</c:v>
                </c:pt>
                <c:pt idx="5124">
                  <c:v>28</c:v>
                </c:pt>
                <c:pt idx="5125">
                  <c:v>29</c:v>
                </c:pt>
                <c:pt idx="5126">
                  <c:v>28</c:v>
                </c:pt>
                <c:pt idx="5127">
                  <c:v>29</c:v>
                </c:pt>
                <c:pt idx="5128">
                  <c:v>23</c:v>
                </c:pt>
                <c:pt idx="5129">
                  <c:v>29</c:v>
                </c:pt>
                <c:pt idx="5130">
                  <c:v>22</c:v>
                </c:pt>
                <c:pt idx="5131">
                  <c:v>24</c:v>
                </c:pt>
                <c:pt idx="5132">
                  <c:v>23</c:v>
                </c:pt>
                <c:pt idx="5133">
                  <c:v>23</c:v>
                </c:pt>
                <c:pt idx="5134">
                  <c:v>24</c:v>
                </c:pt>
                <c:pt idx="5135">
                  <c:v>23</c:v>
                </c:pt>
                <c:pt idx="5136">
                  <c:v>24</c:v>
                </c:pt>
                <c:pt idx="5137">
                  <c:v>23</c:v>
                </c:pt>
                <c:pt idx="5138">
                  <c:v>23</c:v>
                </c:pt>
                <c:pt idx="5139">
                  <c:v>24</c:v>
                </c:pt>
                <c:pt idx="5140">
                  <c:v>24</c:v>
                </c:pt>
                <c:pt idx="5141">
                  <c:v>25</c:v>
                </c:pt>
                <c:pt idx="5142">
                  <c:v>24</c:v>
                </c:pt>
                <c:pt idx="5143">
                  <c:v>23</c:v>
                </c:pt>
                <c:pt idx="5144">
                  <c:v>24</c:v>
                </c:pt>
                <c:pt idx="5145">
                  <c:v>25</c:v>
                </c:pt>
                <c:pt idx="5146">
                  <c:v>24</c:v>
                </c:pt>
                <c:pt idx="5147">
                  <c:v>25</c:v>
                </c:pt>
                <c:pt idx="5148">
                  <c:v>25</c:v>
                </c:pt>
                <c:pt idx="5149">
                  <c:v>27</c:v>
                </c:pt>
                <c:pt idx="5150">
                  <c:v>27</c:v>
                </c:pt>
                <c:pt idx="5151">
                  <c:v>25</c:v>
                </c:pt>
                <c:pt idx="5152">
                  <c:v>27</c:v>
                </c:pt>
                <c:pt idx="5153">
                  <c:v>25</c:v>
                </c:pt>
                <c:pt idx="5154">
                  <c:v>27</c:v>
                </c:pt>
                <c:pt idx="5155">
                  <c:v>27</c:v>
                </c:pt>
                <c:pt idx="5156">
                  <c:v>25</c:v>
                </c:pt>
                <c:pt idx="5157">
                  <c:v>25</c:v>
                </c:pt>
                <c:pt idx="5158">
                  <c:v>25</c:v>
                </c:pt>
                <c:pt idx="5159">
                  <c:v>27</c:v>
                </c:pt>
                <c:pt idx="5160">
                  <c:v>24</c:v>
                </c:pt>
                <c:pt idx="5161">
                  <c:v>26</c:v>
                </c:pt>
                <c:pt idx="5162">
                  <c:v>24</c:v>
                </c:pt>
                <c:pt idx="5163">
                  <c:v>26</c:v>
                </c:pt>
                <c:pt idx="5164">
                  <c:v>26</c:v>
                </c:pt>
                <c:pt idx="5165">
                  <c:v>25</c:v>
                </c:pt>
                <c:pt idx="5166">
                  <c:v>25</c:v>
                </c:pt>
                <c:pt idx="5167">
                  <c:v>25</c:v>
                </c:pt>
                <c:pt idx="5168">
                  <c:v>25</c:v>
                </c:pt>
                <c:pt idx="5169">
                  <c:v>25</c:v>
                </c:pt>
                <c:pt idx="5170">
                  <c:v>26</c:v>
                </c:pt>
                <c:pt idx="5171">
                  <c:v>24</c:v>
                </c:pt>
                <c:pt idx="5172">
                  <c:v>26</c:v>
                </c:pt>
                <c:pt idx="5173">
                  <c:v>34</c:v>
                </c:pt>
                <c:pt idx="5174">
                  <c:v>31</c:v>
                </c:pt>
                <c:pt idx="5175">
                  <c:v>31</c:v>
                </c:pt>
                <c:pt idx="5176">
                  <c:v>32</c:v>
                </c:pt>
                <c:pt idx="5177">
                  <c:v>33</c:v>
                </c:pt>
                <c:pt idx="5178">
                  <c:v>37</c:v>
                </c:pt>
                <c:pt idx="5179">
                  <c:v>35</c:v>
                </c:pt>
                <c:pt idx="5180">
                  <c:v>26</c:v>
                </c:pt>
                <c:pt idx="5181">
                  <c:v>26</c:v>
                </c:pt>
                <c:pt idx="5182">
                  <c:v>26</c:v>
                </c:pt>
                <c:pt idx="5183">
                  <c:v>26</c:v>
                </c:pt>
                <c:pt idx="5184">
                  <c:v>30</c:v>
                </c:pt>
                <c:pt idx="5185">
                  <c:v>30</c:v>
                </c:pt>
                <c:pt idx="5186">
                  <c:v>26</c:v>
                </c:pt>
                <c:pt idx="5187">
                  <c:v>26</c:v>
                </c:pt>
                <c:pt idx="5188">
                  <c:v>30</c:v>
                </c:pt>
                <c:pt idx="5189">
                  <c:v>26</c:v>
                </c:pt>
                <c:pt idx="5190">
                  <c:v>26</c:v>
                </c:pt>
                <c:pt idx="5191">
                  <c:v>26</c:v>
                </c:pt>
                <c:pt idx="5192">
                  <c:v>33</c:v>
                </c:pt>
                <c:pt idx="5193">
                  <c:v>26</c:v>
                </c:pt>
                <c:pt idx="5194">
                  <c:v>30</c:v>
                </c:pt>
                <c:pt idx="5195">
                  <c:v>30</c:v>
                </c:pt>
                <c:pt idx="5196">
                  <c:v>26</c:v>
                </c:pt>
                <c:pt idx="5197">
                  <c:v>26</c:v>
                </c:pt>
                <c:pt idx="5198">
                  <c:v>26</c:v>
                </c:pt>
                <c:pt idx="5199">
                  <c:v>26</c:v>
                </c:pt>
                <c:pt idx="5200">
                  <c:v>26</c:v>
                </c:pt>
                <c:pt idx="5201">
                  <c:v>30</c:v>
                </c:pt>
                <c:pt idx="5202">
                  <c:v>28</c:v>
                </c:pt>
                <c:pt idx="5203">
                  <c:v>23</c:v>
                </c:pt>
                <c:pt idx="5204">
                  <c:v>25</c:v>
                </c:pt>
                <c:pt idx="5205">
                  <c:v>24</c:v>
                </c:pt>
                <c:pt idx="5206">
                  <c:v>25</c:v>
                </c:pt>
                <c:pt idx="5207">
                  <c:v>24</c:v>
                </c:pt>
                <c:pt idx="5208">
                  <c:v>25</c:v>
                </c:pt>
                <c:pt idx="5209">
                  <c:v>20</c:v>
                </c:pt>
                <c:pt idx="5210">
                  <c:v>30</c:v>
                </c:pt>
                <c:pt idx="5211">
                  <c:v>30</c:v>
                </c:pt>
                <c:pt idx="5212">
                  <c:v>30</c:v>
                </c:pt>
                <c:pt idx="5213">
                  <c:v>30</c:v>
                </c:pt>
                <c:pt idx="5214">
                  <c:v>30</c:v>
                </c:pt>
                <c:pt idx="5215">
                  <c:v>30</c:v>
                </c:pt>
                <c:pt idx="5216">
                  <c:v>20</c:v>
                </c:pt>
                <c:pt idx="5217">
                  <c:v>20</c:v>
                </c:pt>
                <c:pt idx="5218">
                  <c:v>20</c:v>
                </c:pt>
                <c:pt idx="5219">
                  <c:v>20</c:v>
                </c:pt>
                <c:pt idx="5220">
                  <c:v>20</c:v>
                </c:pt>
                <c:pt idx="5221">
                  <c:v>20</c:v>
                </c:pt>
                <c:pt idx="5222">
                  <c:v>20</c:v>
                </c:pt>
                <c:pt idx="5223">
                  <c:v>20</c:v>
                </c:pt>
                <c:pt idx="5224">
                  <c:v>20</c:v>
                </c:pt>
                <c:pt idx="5225">
                  <c:v>20</c:v>
                </c:pt>
                <c:pt idx="5226">
                  <c:v>20</c:v>
                </c:pt>
                <c:pt idx="5227">
                  <c:v>20</c:v>
                </c:pt>
                <c:pt idx="5228">
                  <c:v>20</c:v>
                </c:pt>
                <c:pt idx="5229">
                  <c:v>20</c:v>
                </c:pt>
                <c:pt idx="5230">
                  <c:v>20</c:v>
                </c:pt>
                <c:pt idx="5231">
                  <c:v>20</c:v>
                </c:pt>
                <c:pt idx="5232">
                  <c:v>20</c:v>
                </c:pt>
                <c:pt idx="5233">
                  <c:v>20</c:v>
                </c:pt>
                <c:pt idx="5234">
                  <c:v>20</c:v>
                </c:pt>
                <c:pt idx="5235">
                  <c:v>20</c:v>
                </c:pt>
                <c:pt idx="5236">
                  <c:v>20</c:v>
                </c:pt>
                <c:pt idx="5237">
                  <c:v>20</c:v>
                </c:pt>
                <c:pt idx="5238">
                  <c:v>20</c:v>
                </c:pt>
                <c:pt idx="5239">
                  <c:v>20</c:v>
                </c:pt>
                <c:pt idx="5240">
                  <c:v>20</c:v>
                </c:pt>
                <c:pt idx="5241">
                  <c:v>24</c:v>
                </c:pt>
                <c:pt idx="5242">
                  <c:v>25</c:v>
                </c:pt>
                <c:pt idx="5243">
                  <c:v>27</c:v>
                </c:pt>
                <c:pt idx="5244">
                  <c:v>25</c:v>
                </c:pt>
                <c:pt idx="5245">
                  <c:v>25</c:v>
                </c:pt>
                <c:pt idx="5246">
                  <c:v>27</c:v>
                </c:pt>
                <c:pt idx="5247">
                  <c:v>24</c:v>
                </c:pt>
                <c:pt idx="5248">
                  <c:v>27</c:v>
                </c:pt>
                <c:pt idx="5249">
                  <c:v>25</c:v>
                </c:pt>
                <c:pt idx="5250">
                  <c:v>24</c:v>
                </c:pt>
                <c:pt idx="5251">
                  <c:v>25</c:v>
                </c:pt>
                <c:pt idx="5252">
                  <c:v>24</c:v>
                </c:pt>
                <c:pt idx="5253">
                  <c:v>24</c:v>
                </c:pt>
                <c:pt idx="5254">
                  <c:v>24</c:v>
                </c:pt>
                <c:pt idx="5255">
                  <c:v>25</c:v>
                </c:pt>
                <c:pt idx="5256">
                  <c:v>25</c:v>
                </c:pt>
                <c:pt idx="5257">
                  <c:v>24</c:v>
                </c:pt>
                <c:pt idx="5258">
                  <c:v>24</c:v>
                </c:pt>
                <c:pt idx="5259">
                  <c:v>27</c:v>
                </c:pt>
                <c:pt idx="5260">
                  <c:v>23</c:v>
                </c:pt>
                <c:pt idx="5261">
                  <c:v>23</c:v>
                </c:pt>
                <c:pt idx="5262">
                  <c:v>29</c:v>
                </c:pt>
                <c:pt idx="5263">
                  <c:v>25</c:v>
                </c:pt>
                <c:pt idx="5264">
                  <c:v>25</c:v>
                </c:pt>
                <c:pt idx="5265">
                  <c:v>29</c:v>
                </c:pt>
                <c:pt idx="5266">
                  <c:v>23</c:v>
                </c:pt>
                <c:pt idx="5267">
                  <c:v>25</c:v>
                </c:pt>
                <c:pt idx="5268">
                  <c:v>25</c:v>
                </c:pt>
                <c:pt idx="5269">
                  <c:v>24</c:v>
                </c:pt>
                <c:pt idx="5270">
                  <c:v>24</c:v>
                </c:pt>
                <c:pt idx="5271">
                  <c:v>24</c:v>
                </c:pt>
                <c:pt idx="5272">
                  <c:v>24</c:v>
                </c:pt>
                <c:pt idx="5273">
                  <c:v>24</c:v>
                </c:pt>
                <c:pt idx="5274">
                  <c:v>24</c:v>
                </c:pt>
                <c:pt idx="5275">
                  <c:v>21</c:v>
                </c:pt>
                <c:pt idx="5276">
                  <c:v>21</c:v>
                </c:pt>
                <c:pt idx="5277">
                  <c:v>21</c:v>
                </c:pt>
                <c:pt idx="5278">
                  <c:v>21</c:v>
                </c:pt>
                <c:pt idx="5279">
                  <c:v>20</c:v>
                </c:pt>
                <c:pt idx="5280">
                  <c:v>20</c:v>
                </c:pt>
                <c:pt idx="5281">
                  <c:v>21</c:v>
                </c:pt>
                <c:pt idx="5282">
                  <c:v>21</c:v>
                </c:pt>
                <c:pt idx="5283">
                  <c:v>21</c:v>
                </c:pt>
                <c:pt idx="5284">
                  <c:v>21</c:v>
                </c:pt>
                <c:pt idx="5285">
                  <c:v>26</c:v>
                </c:pt>
                <c:pt idx="5286">
                  <c:v>19</c:v>
                </c:pt>
                <c:pt idx="5287">
                  <c:v>18</c:v>
                </c:pt>
                <c:pt idx="5288">
                  <c:v>17</c:v>
                </c:pt>
                <c:pt idx="5289">
                  <c:v>17</c:v>
                </c:pt>
                <c:pt idx="5290">
                  <c:v>18</c:v>
                </c:pt>
                <c:pt idx="5291">
                  <c:v>21</c:v>
                </c:pt>
                <c:pt idx="5292">
                  <c:v>26</c:v>
                </c:pt>
                <c:pt idx="5293">
                  <c:v>18</c:v>
                </c:pt>
                <c:pt idx="5294">
                  <c:v>26</c:v>
                </c:pt>
                <c:pt idx="5295">
                  <c:v>21</c:v>
                </c:pt>
                <c:pt idx="5296">
                  <c:v>17</c:v>
                </c:pt>
                <c:pt idx="5297">
                  <c:v>35</c:v>
                </c:pt>
                <c:pt idx="5298">
                  <c:v>32</c:v>
                </c:pt>
                <c:pt idx="5299">
                  <c:v>29</c:v>
                </c:pt>
                <c:pt idx="5300">
                  <c:v>29</c:v>
                </c:pt>
                <c:pt idx="5301">
                  <c:v>35</c:v>
                </c:pt>
                <c:pt idx="5302">
                  <c:v>32</c:v>
                </c:pt>
                <c:pt idx="5303">
                  <c:v>28</c:v>
                </c:pt>
                <c:pt idx="5304">
                  <c:v>33</c:v>
                </c:pt>
                <c:pt idx="5305">
                  <c:v>31</c:v>
                </c:pt>
                <c:pt idx="5306">
                  <c:v>28</c:v>
                </c:pt>
                <c:pt idx="5307">
                  <c:v>28</c:v>
                </c:pt>
                <c:pt idx="5308">
                  <c:v>28</c:v>
                </c:pt>
                <c:pt idx="5309">
                  <c:v>28</c:v>
                </c:pt>
                <c:pt idx="5310">
                  <c:v>23</c:v>
                </c:pt>
                <c:pt idx="5311">
                  <c:v>18</c:v>
                </c:pt>
                <c:pt idx="5312">
                  <c:v>23</c:v>
                </c:pt>
                <c:pt idx="5313">
                  <c:v>18</c:v>
                </c:pt>
                <c:pt idx="5314">
                  <c:v>22</c:v>
                </c:pt>
                <c:pt idx="5315">
                  <c:v>17</c:v>
                </c:pt>
                <c:pt idx="5316">
                  <c:v>24</c:v>
                </c:pt>
                <c:pt idx="5317">
                  <c:v>17</c:v>
                </c:pt>
                <c:pt idx="5318">
                  <c:v>29</c:v>
                </c:pt>
                <c:pt idx="5319">
                  <c:v>22</c:v>
                </c:pt>
                <c:pt idx="5320">
                  <c:v>17</c:v>
                </c:pt>
                <c:pt idx="5321">
                  <c:v>17</c:v>
                </c:pt>
                <c:pt idx="5322">
                  <c:v>23</c:v>
                </c:pt>
                <c:pt idx="5323">
                  <c:v>23</c:v>
                </c:pt>
                <c:pt idx="5324">
                  <c:v>22</c:v>
                </c:pt>
                <c:pt idx="5325">
                  <c:v>29</c:v>
                </c:pt>
                <c:pt idx="5326">
                  <c:v>29</c:v>
                </c:pt>
                <c:pt idx="5327">
                  <c:v>29</c:v>
                </c:pt>
                <c:pt idx="5328">
                  <c:v>29</c:v>
                </c:pt>
                <c:pt idx="5329">
                  <c:v>29</c:v>
                </c:pt>
                <c:pt idx="5330">
                  <c:v>29</c:v>
                </c:pt>
                <c:pt idx="5331">
                  <c:v>31</c:v>
                </c:pt>
                <c:pt idx="5332">
                  <c:v>31</c:v>
                </c:pt>
                <c:pt idx="5333">
                  <c:v>29</c:v>
                </c:pt>
                <c:pt idx="5334">
                  <c:v>29</c:v>
                </c:pt>
                <c:pt idx="5335">
                  <c:v>32</c:v>
                </c:pt>
                <c:pt idx="5336">
                  <c:v>33</c:v>
                </c:pt>
                <c:pt idx="5337">
                  <c:v>33</c:v>
                </c:pt>
                <c:pt idx="5338">
                  <c:v>32</c:v>
                </c:pt>
                <c:pt idx="5339">
                  <c:v>32</c:v>
                </c:pt>
                <c:pt idx="5340">
                  <c:v>33</c:v>
                </c:pt>
                <c:pt idx="5341">
                  <c:v>32</c:v>
                </c:pt>
                <c:pt idx="5342">
                  <c:v>32</c:v>
                </c:pt>
                <c:pt idx="5343">
                  <c:v>32</c:v>
                </c:pt>
                <c:pt idx="5344">
                  <c:v>33</c:v>
                </c:pt>
                <c:pt idx="5345">
                  <c:v>33</c:v>
                </c:pt>
                <c:pt idx="5346">
                  <c:v>33</c:v>
                </c:pt>
                <c:pt idx="5347">
                  <c:v>25</c:v>
                </c:pt>
                <c:pt idx="5348">
                  <c:v>24</c:v>
                </c:pt>
                <c:pt idx="5349">
                  <c:v>33</c:v>
                </c:pt>
                <c:pt idx="5350">
                  <c:v>33</c:v>
                </c:pt>
                <c:pt idx="5351">
                  <c:v>24</c:v>
                </c:pt>
                <c:pt idx="5352">
                  <c:v>25</c:v>
                </c:pt>
                <c:pt idx="5353">
                  <c:v>25</c:v>
                </c:pt>
                <c:pt idx="5354">
                  <c:v>25</c:v>
                </c:pt>
                <c:pt idx="5355">
                  <c:v>33</c:v>
                </c:pt>
                <c:pt idx="5356">
                  <c:v>17</c:v>
                </c:pt>
                <c:pt idx="5357">
                  <c:v>18</c:v>
                </c:pt>
                <c:pt idx="5358">
                  <c:v>22</c:v>
                </c:pt>
                <c:pt idx="5359">
                  <c:v>30</c:v>
                </c:pt>
                <c:pt idx="5360">
                  <c:v>30</c:v>
                </c:pt>
                <c:pt idx="5361">
                  <c:v>30</c:v>
                </c:pt>
                <c:pt idx="5362">
                  <c:v>30</c:v>
                </c:pt>
                <c:pt idx="5363">
                  <c:v>30</c:v>
                </c:pt>
                <c:pt idx="5364">
                  <c:v>34</c:v>
                </c:pt>
                <c:pt idx="5365">
                  <c:v>33</c:v>
                </c:pt>
                <c:pt idx="5366">
                  <c:v>34</c:v>
                </c:pt>
                <c:pt idx="5367">
                  <c:v>33</c:v>
                </c:pt>
                <c:pt idx="5368">
                  <c:v>34</c:v>
                </c:pt>
                <c:pt idx="5369">
                  <c:v>33</c:v>
                </c:pt>
                <c:pt idx="5370">
                  <c:v>33</c:v>
                </c:pt>
                <c:pt idx="5371">
                  <c:v>34</c:v>
                </c:pt>
                <c:pt idx="5372">
                  <c:v>33</c:v>
                </c:pt>
                <c:pt idx="5373">
                  <c:v>33</c:v>
                </c:pt>
                <c:pt idx="5374">
                  <c:v>33</c:v>
                </c:pt>
                <c:pt idx="5375">
                  <c:v>33</c:v>
                </c:pt>
                <c:pt idx="5376">
                  <c:v>34</c:v>
                </c:pt>
                <c:pt idx="5377">
                  <c:v>34</c:v>
                </c:pt>
                <c:pt idx="5378">
                  <c:v>34</c:v>
                </c:pt>
                <c:pt idx="5379">
                  <c:v>34</c:v>
                </c:pt>
                <c:pt idx="5380">
                  <c:v>33</c:v>
                </c:pt>
                <c:pt idx="5381">
                  <c:v>34</c:v>
                </c:pt>
                <c:pt idx="5382">
                  <c:v>33</c:v>
                </c:pt>
                <c:pt idx="5383">
                  <c:v>34</c:v>
                </c:pt>
                <c:pt idx="5384">
                  <c:v>33</c:v>
                </c:pt>
                <c:pt idx="5385">
                  <c:v>33</c:v>
                </c:pt>
                <c:pt idx="5386">
                  <c:v>34</c:v>
                </c:pt>
                <c:pt idx="5387">
                  <c:v>33</c:v>
                </c:pt>
                <c:pt idx="5388">
                  <c:v>33</c:v>
                </c:pt>
                <c:pt idx="5389">
                  <c:v>34</c:v>
                </c:pt>
                <c:pt idx="5390">
                  <c:v>33</c:v>
                </c:pt>
                <c:pt idx="5391">
                  <c:v>34</c:v>
                </c:pt>
                <c:pt idx="5392">
                  <c:v>34</c:v>
                </c:pt>
                <c:pt idx="5393">
                  <c:v>34</c:v>
                </c:pt>
                <c:pt idx="5394">
                  <c:v>33</c:v>
                </c:pt>
                <c:pt idx="5395">
                  <c:v>33</c:v>
                </c:pt>
                <c:pt idx="5396">
                  <c:v>33</c:v>
                </c:pt>
                <c:pt idx="5397">
                  <c:v>34</c:v>
                </c:pt>
                <c:pt idx="5398">
                  <c:v>34</c:v>
                </c:pt>
                <c:pt idx="5399">
                  <c:v>34</c:v>
                </c:pt>
                <c:pt idx="5400">
                  <c:v>34</c:v>
                </c:pt>
                <c:pt idx="5401">
                  <c:v>33</c:v>
                </c:pt>
                <c:pt idx="5402">
                  <c:v>34</c:v>
                </c:pt>
                <c:pt idx="5403">
                  <c:v>33</c:v>
                </c:pt>
                <c:pt idx="5404">
                  <c:v>32</c:v>
                </c:pt>
                <c:pt idx="5405">
                  <c:v>34</c:v>
                </c:pt>
                <c:pt idx="5406">
                  <c:v>34</c:v>
                </c:pt>
                <c:pt idx="5407">
                  <c:v>34</c:v>
                </c:pt>
                <c:pt idx="5408">
                  <c:v>32</c:v>
                </c:pt>
                <c:pt idx="5409">
                  <c:v>32</c:v>
                </c:pt>
                <c:pt idx="5410">
                  <c:v>32</c:v>
                </c:pt>
                <c:pt idx="5411">
                  <c:v>34</c:v>
                </c:pt>
                <c:pt idx="5412">
                  <c:v>34</c:v>
                </c:pt>
                <c:pt idx="5413">
                  <c:v>32</c:v>
                </c:pt>
                <c:pt idx="5414">
                  <c:v>30</c:v>
                </c:pt>
                <c:pt idx="5415">
                  <c:v>30</c:v>
                </c:pt>
                <c:pt idx="5416">
                  <c:v>30</c:v>
                </c:pt>
                <c:pt idx="5417">
                  <c:v>30</c:v>
                </c:pt>
                <c:pt idx="5418">
                  <c:v>31</c:v>
                </c:pt>
                <c:pt idx="5419">
                  <c:v>31</c:v>
                </c:pt>
                <c:pt idx="5420">
                  <c:v>30</c:v>
                </c:pt>
                <c:pt idx="5421">
                  <c:v>31</c:v>
                </c:pt>
                <c:pt idx="5422">
                  <c:v>31</c:v>
                </c:pt>
                <c:pt idx="5423">
                  <c:v>30</c:v>
                </c:pt>
                <c:pt idx="5424">
                  <c:v>42</c:v>
                </c:pt>
                <c:pt idx="5425">
                  <c:v>35</c:v>
                </c:pt>
                <c:pt idx="5426">
                  <c:v>43</c:v>
                </c:pt>
                <c:pt idx="5427">
                  <c:v>36</c:v>
                </c:pt>
                <c:pt idx="5428">
                  <c:v>35</c:v>
                </c:pt>
                <c:pt idx="5429">
                  <c:v>36</c:v>
                </c:pt>
                <c:pt idx="5430">
                  <c:v>43</c:v>
                </c:pt>
                <c:pt idx="5431">
                  <c:v>43</c:v>
                </c:pt>
                <c:pt idx="5432">
                  <c:v>42</c:v>
                </c:pt>
                <c:pt idx="5433">
                  <c:v>42</c:v>
                </c:pt>
                <c:pt idx="5434">
                  <c:v>35</c:v>
                </c:pt>
                <c:pt idx="5435">
                  <c:v>35</c:v>
                </c:pt>
                <c:pt idx="5436">
                  <c:v>35</c:v>
                </c:pt>
                <c:pt idx="5437">
                  <c:v>35</c:v>
                </c:pt>
                <c:pt idx="5438">
                  <c:v>36</c:v>
                </c:pt>
                <c:pt idx="5439">
                  <c:v>34</c:v>
                </c:pt>
                <c:pt idx="5440">
                  <c:v>34</c:v>
                </c:pt>
                <c:pt idx="5441">
                  <c:v>35</c:v>
                </c:pt>
                <c:pt idx="5442">
                  <c:v>34</c:v>
                </c:pt>
                <c:pt idx="5443">
                  <c:v>43</c:v>
                </c:pt>
                <c:pt idx="5444">
                  <c:v>37</c:v>
                </c:pt>
                <c:pt idx="5445">
                  <c:v>43</c:v>
                </c:pt>
                <c:pt idx="5446">
                  <c:v>37</c:v>
                </c:pt>
                <c:pt idx="5447">
                  <c:v>37</c:v>
                </c:pt>
                <c:pt idx="5448">
                  <c:v>45</c:v>
                </c:pt>
                <c:pt idx="5449">
                  <c:v>36</c:v>
                </c:pt>
                <c:pt idx="5450">
                  <c:v>36</c:v>
                </c:pt>
                <c:pt idx="5451">
                  <c:v>43</c:v>
                </c:pt>
                <c:pt idx="5452">
                  <c:v>36</c:v>
                </c:pt>
                <c:pt idx="5453">
                  <c:v>45</c:v>
                </c:pt>
                <c:pt idx="5454">
                  <c:v>45</c:v>
                </c:pt>
                <c:pt idx="5455">
                  <c:v>36</c:v>
                </c:pt>
                <c:pt idx="5456">
                  <c:v>36</c:v>
                </c:pt>
                <c:pt idx="5457">
                  <c:v>36</c:v>
                </c:pt>
                <c:pt idx="5458">
                  <c:v>36</c:v>
                </c:pt>
                <c:pt idx="5459">
                  <c:v>36</c:v>
                </c:pt>
                <c:pt idx="5460">
                  <c:v>36</c:v>
                </c:pt>
                <c:pt idx="5461">
                  <c:v>37</c:v>
                </c:pt>
                <c:pt idx="5462">
                  <c:v>36</c:v>
                </c:pt>
                <c:pt idx="5463">
                  <c:v>37</c:v>
                </c:pt>
                <c:pt idx="5464">
                  <c:v>37</c:v>
                </c:pt>
                <c:pt idx="5465">
                  <c:v>36</c:v>
                </c:pt>
                <c:pt idx="5466">
                  <c:v>35</c:v>
                </c:pt>
                <c:pt idx="5467">
                  <c:v>35</c:v>
                </c:pt>
                <c:pt idx="5468">
                  <c:v>36</c:v>
                </c:pt>
                <c:pt idx="5469">
                  <c:v>36</c:v>
                </c:pt>
                <c:pt idx="5470">
                  <c:v>27</c:v>
                </c:pt>
                <c:pt idx="5471">
                  <c:v>27</c:v>
                </c:pt>
                <c:pt idx="5472">
                  <c:v>30</c:v>
                </c:pt>
                <c:pt idx="5473">
                  <c:v>27</c:v>
                </c:pt>
                <c:pt idx="5474">
                  <c:v>27</c:v>
                </c:pt>
                <c:pt idx="5475">
                  <c:v>27</c:v>
                </c:pt>
                <c:pt idx="5476">
                  <c:v>30</c:v>
                </c:pt>
                <c:pt idx="5477">
                  <c:v>33</c:v>
                </c:pt>
                <c:pt idx="5478">
                  <c:v>27</c:v>
                </c:pt>
                <c:pt idx="5479">
                  <c:v>27</c:v>
                </c:pt>
                <c:pt idx="5480">
                  <c:v>27</c:v>
                </c:pt>
                <c:pt idx="5481">
                  <c:v>27</c:v>
                </c:pt>
                <c:pt idx="5482">
                  <c:v>33</c:v>
                </c:pt>
                <c:pt idx="5483">
                  <c:v>27</c:v>
                </c:pt>
                <c:pt idx="5484">
                  <c:v>27</c:v>
                </c:pt>
                <c:pt idx="5485">
                  <c:v>27</c:v>
                </c:pt>
                <c:pt idx="5486">
                  <c:v>31</c:v>
                </c:pt>
                <c:pt idx="5487">
                  <c:v>25</c:v>
                </c:pt>
                <c:pt idx="5488">
                  <c:v>25</c:v>
                </c:pt>
                <c:pt idx="5489">
                  <c:v>25</c:v>
                </c:pt>
                <c:pt idx="5490">
                  <c:v>25</c:v>
                </c:pt>
                <c:pt idx="5491">
                  <c:v>25</c:v>
                </c:pt>
                <c:pt idx="5492">
                  <c:v>25</c:v>
                </c:pt>
                <c:pt idx="5493">
                  <c:v>25</c:v>
                </c:pt>
                <c:pt idx="5494">
                  <c:v>25</c:v>
                </c:pt>
                <c:pt idx="5495">
                  <c:v>25</c:v>
                </c:pt>
                <c:pt idx="5496">
                  <c:v>25</c:v>
                </c:pt>
                <c:pt idx="5497">
                  <c:v>25</c:v>
                </c:pt>
                <c:pt idx="5498">
                  <c:v>25</c:v>
                </c:pt>
                <c:pt idx="5499">
                  <c:v>25</c:v>
                </c:pt>
                <c:pt idx="5500">
                  <c:v>25</c:v>
                </c:pt>
                <c:pt idx="5501">
                  <c:v>25</c:v>
                </c:pt>
                <c:pt idx="5502">
                  <c:v>25</c:v>
                </c:pt>
                <c:pt idx="5503">
                  <c:v>26</c:v>
                </c:pt>
                <c:pt idx="5504">
                  <c:v>25</c:v>
                </c:pt>
                <c:pt idx="5505">
                  <c:v>28</c:v>
                </c:pt>
                <c:pt idx="5506">
                  <c:v>25</c:v>
                </c:pt>
                <c:pt idx="5507">
                  <c:v>26</c:v>
                </c:pt>
                <c:pt idx="5508">
                  <c:v>28</c:v>
                </c:pt>
                <c:pt idx="5509">
                  <c:v>28</c:v>
                </c:pt>
                <c:pt idx="5510">
                  <c:v>25</c:v>
                </c:pt>
                <c:pt idx="5511">
                  <c:v>25</c:v>
                </c:pt>
                <c:pt idx="5512">
                  <c:v>23</c:v>
                </c:pt>
                <c:pt idx="5513">
                  <c:v>26</c:v>
                </c:pt>
                <c:pt idx="5514">
                  <c:v>23</c:v>
                </c:pt>
                <c:pt idx="5515">
                  <c:v>23</c:v>
                </c:pt>
                <c:pt idx="5516">
                  <c:v>25</c:v>
                </c:pt>
                <c:pt idx="5517">
                  <c:v>23</c:v>
                </c:pt>
                <c:pt idx="5518">
                  <c:v>25</c:v>
                </c:pt>
                <c:pt idx="5519">
                  <c:v>23</c:v>
                </c:pt>
                <c:pt idx="5520">
                  <c:v>25</c:v>
                </c:pt>
                <c:pt idx="5521">
                  <c:v>26</c:v>
                </c:pt>
                <c:pt idx="5522">
                  <c:v>23</c:v>
                </c:pt>
                <c:pt idx="5523">
                  <c:v>25</c:v>
                </c:pt>
                <c:pt idx="5524">
                  <c:v>23</c:v>
                </c:pt>
                <c:pt idx="5525">
                  <c:v>23</c:v>
                </c:pt>
                <c:pt idx="5526">
                  <c:v>25</c:v>
                </c:pt>
                <c:pt idx="5527">
                  <c:v>26</c:v>
                </c:pt>
                <c:pt idx="5528">
                  <c:v>25</c:v>
                </c:pt>
                <c:pt idx="5529">
                  <c:v>23</c:v>
                </c:pt>
                <c:pt idx="5530">
                  <c:v>23</c:v>
                </c:pt>
                <c:pt idx="5531">
                  <c:v>24</c:v>
                </c:pt>
                <c:pt idx="5532">
                  <c:v>24</c:v>
                </c:pt>
                <c:pt idx="5533">
                  <c:v>22</c:v>
                </c:pt>
                <c:pt idx="5534">
                  <c:v>22</c:v>
                </c:pt>
                <c:pt idx="5535">
                  <c:v>22</c:v>
                </c:pt>
                <c:pt idx="5536">
                  <c:v>22</c:v>
                </c:pt>
                <c:pt idx="5537">
                  <c:v>23</c:v>
                </c:pt>
                <c:pt idx="5538">
                  <c:v>23</c:v>
                </c:pt>
                <c:pt idx="5539">
                  <c:v>16</c:v>
                </c:pt>
                <c:pt idx="5540">
                  <c:v>18</c:v>
                </c:pt>
                <c:pt idx="5541">
                  <c:v>18</c:v>
                </c:pt>
                <c:pt idx="5542">
                  <c:v>18</c:v>
                </c:pt>
                <c:pt idx="5543">
                  <c:v>20</c:v>
                </c:pt>
                <c:pt idx="5544">
                  <c:v>20</c:v>
                </c:pt>
                <c:pt idx="5545">
                  <c:v>20</c:v>
                </c:pt>
                <c:pt idx="5546">
                  <c:v>20</c:v>
                </c:pt>
                <c:pt idx="5547">
                  <c:v>20</c:v>
                </c:pt>
                <c:pt idx="5548">
                  <c:v>20</c:v>
                </c:pt>
                <c:pt idx="5549">
                  <c:v>20</c:v>
                </c:pt>
                <c:pt idx="5550">
                  <c:v>20</c:v>
                </c:pt>
                <c:pt idx="5551">
                  <c:v>20</c:v>
                </c:pt>
                <c:pt idx="5552">
                  <c:v>20</c:v>
                </c:pt>
                <c:pt idx="5553">
                  <c:v>20</c:v>
                </c:pt>
                <c:pt idx="5554">
                  <c:v>21</c:v>
                </c:pt>
                <c:pt idx="5555">
                  <c:v>21</c:v>
                </c:pt>
                <c:pt idx="5556">
                  <c:v>21</c:v>
                </c:pt>
                <c:pt idx="5557">
                  <c:v>21</c:v>
                </c:pt>
                <c:pt idx="5558">
                  <c:v>21</c:v>
                </c:pt>
                <c:pt idx="5559">
                  <c:v>21</c:v>
                </c:pt>
                <c:pt idx="5560">
                  <c:v>21</c:v>
                </c:pt>
                <c:pt idx="5561">
                  <c:v>21</c:v>
                </c:pt>
                <c:pt idx="5562">
                  <c:v>30</c:v>
                </c:pt>
                <c:pt idx="5563">
                  <c:v>33</c:v>
                </c:pt>
                <c:pt idx="5564">
                  <c:v>32</c:v>
                </c:pt>
                <c:pt idx="5565">
                  <c:v>30</c:v>
                </c:pt>
                <c:pt idx="5566">
                  <c:v>23</c:v>
                </c:pt>
                <c:pt idx="5567">
                  <c:v>23</c:v>
                </c:pt>
                <c:pt idx="5568">
                  <c:v>27</c:v>
                </c:pt>
                <c:pt idx="5569">
                  <c:v>25</c:v>
                </c:pt>
                <c:pt idx="5570">
                  <c:v>29</c:v>
                </c:pt>
                <c:pt idx="5571">
                  <c:v>29</c:v>
                </c:pt>
                <c:pt idx="5572">
                  <c:v>26</c:v>
                </c:pt>
                <c:pt idx="5573">
                  <c:v>26</c:v>
                </c:pt>
                <c:pt idx="5574">
                  <c:v>29</c:v>
                </c:pt>
                <c:pt idx="5575">
                  <c:v>28</c:v>
                </c:pt>
                <c:pt idx="5576">
                  <c:v>26</c:v>
                </c:pt>
                <c:pt idx="5577">
                  <c:v>28</c:v>
                </c:pt>
                <c:pt idx="5578">
                  <c:v>27</c:v>
                </c:pt>
                <c:pt idx="5579">
                  <c:v>26</c:v>
                </c:pt>
                <c:pt idx="5580">
                  <c:v>26</c:v>
                </c:pt>
                <c:pt idx="5581">
                  <c:v>21</c:v>
                </c:pt>
                <c:pt idx="5582">
                  <c:v>22</c:v>
                </c:pt>
                <c:pt idx="5583">
                  <c:v>22</c:v>
                </c:pt>
                <c:pt idx="5584">
                  <c:v>22</c:v>
                </c:pt>
                <c:pt idx="5585">
                  <c:v>23</c:v>
                </c:pt>
                <c:pt idx="5586">
                  <c:v>23</c:v>
                </c:pt>
                <c:pt idx="5587">
                  <c:v>34</c:v>
                </c:pt>
                <c:pt idx="5588">
                  <c:v>34</c:v>
                </c:pt>
                <c:pt idx="5589">
                  <c:v>34</c:v>
                </c:pt>
                <c:pt idx="5590">
                  <c:v>24</c:v>
                </c:pt>
                <c:pt idx="5591">
                  <c:v>24</c:v>
                </c:pt>
                <c:pt idx="5592">
                  <c:v>24</c:v>
                </c:pt>
                <c:pt idx="5593">
                  <c:v>24</c:v>
                </c:pt>
                <c:pt idx="5594">
                  <c:v>23</c:v>
                </c:pt>
                <c:pt idx="5595">
                  <c:v>23</c:v>
                </c:pt>
                <c:pt idx="5596">
                  <c:v>23</c:v>
                </c:pt>
                <c:pt idx="5597">
                  <c:v>23</c:v>
                </c:pt>
                <c:pt idx="5598">
                  <c:v>22</c:v>
                </c:pt>
                <c:pt idx="5599">
                  <c:v>22</c:v>
                </c:pt>
                <c:pt idx="5600">
                  <c:v>22</c:v>
                </c:pt>
                <c:pt idx="5601">
                  <c:v>22</c:v>
                </c:pt>
                <c:pt idx="5602">
                  <c:v>19</c:v>
                </c:pt>
                <c:pt idx="5603">
                  <c:v>19</c:v>
                </c:pt>
                <c:pt idx="5604">
                  <c:v>31</c:v>
                </c:pt>
                <c:pt idx="5605">
                  <c:v>33</c:v>
                </c:pt>
                <c:pt idx="5606">
                  <c:v>31</c:v>
                </c:pt>
                <c:pt idx="5607">
                  <c:v>33</c:v>
                </c:pt>
                <c:pt idx="5608">
                  <c:v>33</c:v>
                </c:pt>
                <c:pt idx="5609">
                  <c:v>33</c:v>
                </c:pt>
                <c:pt idx="5610">
                  <c:v>31</c:v>
                </c:pt>
                <c:pt idx="5611">
                  <c:v>33</c:v>
                </c:pt>
                <c:pt idx="5612">
                  <c:v>31</c:v>
                </c:pt>
                <c:pt idx="5613">
                  <c:v>33</c:v>
                </c:pt>
                <c:pt idx="5614">
                  <c:v>31</c:v>
                </c:pt>
                <c:pt idx="5615">
                  <c:v>31</c:v>
                </c:pt>
                <c:pt idx="5616">
                  <c:v>33</c:v>
                </c:pt>
                <c:pt idx="5617">
                  <c:v>31</c:v>
                </c:pt>
                <c:pt idx="5618">
                  <c:v>33</c:v>
                </c:pt>
                <c:pt idx="5619">
                  <c:v>31</c:v>
                </c:pt>
                <c:pt idx="5620">
                  <c:v>33</c:v>
                </c:pt>
                <c:pt idx="5621">
                  <c:v>33</c:v>
                </c:pt>
                <c:pt idx="5622">
                  <c:v>31</c:v>
                </c:pt>
                <c:pt idx="5623">
                  <c:v>31</c:v>
                </c:pt>
                <c:pt idx="5624">
                  <c:v>33</c:v>
                </c:pt>
                <c:pt idx="5625">
                  <c:v>31</c:v>
                </c:pt>
                <c:pt idx="5626">
                  <c:v>31</c:v>
                </c:pt>
                <c:pt idx="5627">
                  <c:v>31</c:v>
                </c:pt>
                <c:pt idx="5628">
                  <c:v>33</c:v>
                </c:pt>
                <c:pt idx="5629">
                  <c:v>31</c:v>
                </c:pt>
                <c:pt idx="5630">
                  <c:v>31</c:v>
                </c:pt>
                <c:pt idx="5631">
                  <c:v>33</c:v>
                </c:pt>
                <c:pt idx="5632">
                  <c:v>31</c:v>
                </c:pt>
                <c:pt idx="5633">
                  <c:v>33</c:v>
                </c:pt>
                <c:pt idx="5634">
                  <c:v>33</c:v>
                </c:pt>
                <c:pt idx="5635">
                  <c:v>33</c:v>
                </c:pt>
                <c:pt idx="5636">
                  <c:v>33</c:v>
                </c:pt>
                <c:pt idx="5637">
                  <c:v>31</c:v>
                </c:pt>
                <c:pt idx="5638">
                  <c:v>33</c:v>
                </c:pt>
                <c:pt idx="5639">
                  <c:v>33</c:v>
                </c:pt>
                <c:pt idx="5640">
                  <c:v>31</c:v>
                </c:pt>
                <c:pt idx="5641">
                  <c:v>33</c:v>
                </c:pt>
                <c:pt idx="5642">
                  <c:v>31</c:v>
                </c:pt>
                <c:pt idx="5643">
                  <c:v>31</c:v>
                </c:pt>
                <c:pt idx="5644">
                  <c:v>31</c:v>
                </c:pt>
                <c:pt idx="5645">
                  <c:v>31</c:v>
                </c:pt>
                <c:pt idx="5646">
                  <c:v>31</c:v>
                </c:pt>
                <c:pt idx="5647">
                  <c:v>33</c:v>
                </c:pt>
                <c:pt idx="5648">
                  <c:v>31</c:v>
                </c:pt>
                <c:pt idx="5649">
                  <c:v>31</c:v>
                </c:pt>
                <c:pt idx="5650">
                  <c:v>33</c:v>
                </c:pt>
                <c:pt idx="5651">
                  <c:v>31</c:v>
                </c:pt>
                <c:pt idx="5652">
                  <c:v>31</c:v>
                </c:pt>
                <c:pt idx="5653">
                  <c:v>33</c:v>
                </c:pt>
                <c:pt idx="5654">
                  <c:v>33</c:v>
                </c:pt>
                <c:pt idx="5655">
                  <c:v>31</c:v>
                </c:pt>
                <c:pt idx="5656">
                  <c:v>33</c:v>
                </c:pt>
                <c:pt idx="5657">
                  <c:v>33</c:v>
                </c:pt>
                <c:pt idx="5658">
                  <c:v>33</c:v>
                </c:pt>
                <c:pt idx="5659">
                  <c:v>31</c:v>
                </c:pt>
                <c:pt idx="5660">
                  <c:v>33</c:v>
                </c:pt>
                <c:pt idx="5661">
                  <c:v>31</c:v>
                </c:pt>
                <c:pt idx="5662">
                  <c:v>33</c:v>
                </c:pt>
                <c:pt idx="5663">
                  <c:v>33</c:v>
                </c:pt>
                <c:pt idx="5664">
                  <c:v>31</c:v>
                </c:pt>
                <c:pt idx="5665">
                  <c:v>33</c:v>
                </c:pt>
                <c:pt idx="5666">
                  <c:v>31</c:v>
                </c:pt>
                <c:pt idx="5667">
                  <c:v>31</c:v>
                </c:pt>
                <c:pt idx="5668">
                  <c:v>33</c:v>
                </c:pt>
                <c:pt idx="5669">
                  <c:v>33</c:v>
                </c:pt>
                <c:pt idx="5670">
                  <c:v>33</c:v>
                </c:pt>
                <c:pt idx="5671">
                  <c:v>31</c:v>
                </c:pt>
                <c:pt idx="5672">
                  <c:v>33</c:v>
                </c:pt>
                <c:pt idx="5673">
                  <c:v>31</c:v>
                </c:pt>
                <c:pt idx="5674">
                  <c:v>33</c:v>
                </c:pt>
                <c:pt idx="5675">
                  <c:v>31</c:v>
                </c:pt>
                <c:pt idx="5676">
                  <c:v>33</c:v>
                </c:pt>
                <c:pt idx="5677">
                  <c:v>31</c:v>
                </c:pt>
                <c:pt idx="5678">
                  <c:v>31</c:v>
                </c:pt>
                <c:pt idx="5679">
                  <c:v>33</c:v>
                </c:pt>
                <c:pt idx="5680">
                  <c:v>20</c:v>
                </c:pt>
                <c:pt idx="5681">
                  <c:v>19</c:v>
                </c:pt>
                <c:pt idx="5682">
                  <c:v>19</c:v>
                </c:pt>
                <c:pt idx="5683">
                  <c:v>20</c:v>
                </c:pt>
                <c:pt idx="5684">
                  <c:v>20</c:v>
                </c:pt>
                <c:pt idx="5685">
                  <c:v>20</c:v>
                </c:pt>
                <c:pt idx="5686">
                  <c:v>20</c:v>
                </c:pt>
                <c:pt idx="5687">
                  <c:v>18</c:v>
                </c:pt>
                <c:pt idx="5688">
                  <c:v>18</c:v>
                </c:pt>
                <c:pt idx="5689">
                  <c:v>18</c:v>
                </c:pt>
                <c:pt idx="5690">
                  <c:v>18</c:v>
                </c:pt>
                <c:pt idx="5691">
                  <c:v>18</c:v>
                </c:pt>
                <c:pt idx="5692">
                  <c:v>18</c:v>
                </c:pt>
                <c:pt idx="5693">
                  <c:v>18</c:v>
                </c:pt>
                <c:pt idx="5694">
                  <c:v>16</c:v>
                </c:pt>
                <c:pt idx="5695">
                  <c:v>18</c:v>
                </c:pt>
                <c:pt idx="5696">
                  <c:v>18</c:v>
                </c:pt>
                <c:pt idx="5697">
                  <c:v>16</c:v>
                </c:pt>
                <c:pt idx="5698">
                  <c:v>16</c:v>
                </c:pt>
                <c:pt idx="5699">
                  <c:v>18</c:v>
                </c:pt>
                <c:pt idx="5700">
                  <c:v>18</c:v>
                </c:pt>
                <c:pt idx="5701">
                  <c:v>18</c:v>
                </c:pt>
                <c:pt idx="5702">
                  <c:v>18</c:v>
                </c:pt>
                <c:pt idx="5703">
                  <c:v>16</c:v>
                </c:pt>
                <c:pt idx="5704">
                  <c:v>16</c:v>
                </c:pt>
                <c:pt idx="5705">
                  <c:v>18</c:v>
                </c:pt>
                <c:pt idx="5706">
                  <c:v>18</c:v>
                </c:pt>
                <c:pt idx="5707">
                  <c:v>16</c:v>
                </c:pt>
                <c:pt idx="5708">
                  <c:v>18</c:v>
                </c:pt>
                <c:pt idx="5709">
                  <c:v>30</c:v>
                </c:pt>
                <c:pt idx="5710">
                  <c:v>29</c:v>
                </c:pt>
                <c:pt idx="5711">
                  <c:v>32</c:v>
                </c:pt>
                <c:pt idx="5712">
                  <c:v>29</c:v>
                </c:pt>
                <c:pt idx="5713">
                  <c:v>32</c:v>
                </c:pt>
                <c:pt idx="5714">
                  <c:v>30</c:v>
                </c:pt>
                <c:pt idx="5715">
                  <c:v>32</c:v>
                </c:pt>
                <c:pt idx="5716">
                  <c:v>32</c:v>
                </c:pt>
                <c:pt idx="5717">
                  <c:v>29</c:v>
                </c:pt>
                <c:pt idx="5718">
                  <c:v>32</c:v>
                </c:pt>
                <c:pt idx="5719">
                  <c:v>32</c:v>
                </c:pt>
                <c:pt idx="5720">
                  <c:v>32</c:v>
                </c:pt>
                <c:pt idx="5721">
                  <c:v>32</c:v>
                </c:pt>
                <c:pt idx="5722">
                  <c:v>32</c:v>
                </c:pt>
                <c:pt idx="5723">
                  <c:v>28</c:v>
                </c:pt>
                <c:pt idx="5724">
                  <c:v>28</c:v>
                </c:pt>
                <c:pt idx="5725">
                  <c:v>28</c:v>
                </c:pt>
                <c:pt idx="5726">
                  <c:v>28</c:v>
                </c:pt>
                <c:pt idx="5727">
                  <c:v>28</c:v>
                </c:pt>
                <c:pt idx="5728">
                  <c:v>28</c:v>
                </c:pt>
                <c:pt idx="5729">
                  <c:v>24</c:v>
                </c:pt>
                <c:pt idx="5730">
                  <c:v>25</c:v>
                </c:pt>
                <c:pt idx="5731">
                  <c:v>24</c:v>
                </c:pt>
                <c:pt idx="5732">
                  <c:v>24</c:v>
                </c:pt>
                <c:pt idx="5733">
                  <c:v>24</c:v>
                </c:pt>
                <c:pt idx="5734">
                  <c:v>25</c:v>
                </c:pt>
                <c:pt idx="5735">
                  <c:v>24</c:v>
                </c:pt>
                <c:pt idx="5736">
                  <c:v>25</c:v>
                </c:pt>
                <c:pt idx="5737">
                  <c:v>25</c:v>
                </c:pt>
                <c:pt idx="5738">
                  <c:v>25</c:v>
                </c:pt>
                <c:pt idx="5739">
                  <c:v>25</c:v>
                </c:pt>
                <c:pt idx="5740">
                  <c:v>25</c:v>
                </c:pt>
                <c:pt idx="5741">
                  <c:v>24</c:v>
                </c:pt>
                <c:pt idx="5742">
                  <c:v>25</c:v>
                </c:pt>
                <c:pt idx="5743">
                  <c:v>24</c:v>
                </c:pt>
                <c:pt idx="5744">
                  <c:v>24</c:v>
                </c:pt>
                <c:pt idx="5745">
                  <c:v>24</c:v>
                </c:pt>
                <c:pt idx="5746">
                  <c:v>25</c:v>
                </c:pt>
                <c:pt idx="5747">
                  <c:v>25</c:v>
                </c:pt>
                <c:pt idx="5748">
                  <c:v>25</c:v>
                </c:pt>
                <c:pt idx="5749">
                  <c:v>24</c:v>
                </c:pt>
                <c:pt idx="5750">
                  <c:v>25</c:v>
                </c:pt>
                <c:pt idx="5751">
                  <c:v>31</c:v>
                </c:pt>
                <c:pt idx="5752">
                  <c:v>35</c:v>
                </c:pt>
                <c:pt idx="5753">
                  <c:v>32</c:v>
                </c:pt>
                <c:pt idx="5754">
                  <c:v>35</c:v>
                </c:pt>
                <c:pt idx="5755">
                  <c:v>32</c:v>
                </c:pt>
                <c:pt idx="5756">
                  <c:v>32</c:v>
                </c:pt>
                <c:pt idx="5757">
                  <c:v>35</c:v>
                </c:pt>
                <c:pt idx="5758">
                  <c:v>34</c:v>
                </c:pt>
                <c:pt idx="5759">
                  <c:v>34</c:v>
                </c:pt>
                <c:pt idx="5760">
                  <c:v>34</c:v>
                </c:pt>
                <c:pt idx="5761">
                  <c:v>31</c:v>
                </c:pt>
                <c:pt idx="5762">
                  <c:v>34</c:v>
                </c:pt>
                <c:pt idx="5763">
                  <c:v>31</c:v>
                </c:pt>
                <c:pt idx="5764">
                  <c:v>34</c:v>
                </c:pt>
                <c:pt idx="5765">
                  <c:v>33</c:v>
                </c:pt>
                <c:pt idx="5766">
                  <c:v>31</c:v>
                </c:pt>
                <c:pt idx="5767">
                  <c:v>33</c:v>
                </c:pt>
                <c:pt idx="5768">
                  <c:v>34</c:v>
                </c:pt>
                <c:pt idx="5769">
                  <c:v>34</c:v>
                </c:pt>
                <c:pt idx="5770">
                  <c:v>34</c:v>
                </c:pt>
                <c:pt idx="5771">
                  <c:v>34</c:v>
                </c:pt>
                <c:pt idx="5772">
                  <c:v>34</c:v>
                </c:pt>
                <c:pt idx="5773">
                  <c:v>34</c:v>
                </c:pt>
                <c:pt idx="5774">
                  <c:v>20</c:v>
                </c:pt>
                <c:pt idx="5775">
                  <c:v>21</c:v>
                </c:pt>
                <c:pt idx="5776">
                  <c:v>20</c:v>
                </c:pt>
                <c:pt idx="5777">
                  <c:v>21</c:v>
                </c:pt>
                <c:pt idx="5778">
                  <c:v>99</c:v>
                </c:pt>
                <c:pt idx="5779">
                  <c:v>99</c:v>
                </c:pt>
                <c:pt idx="5780">
                  <c:v>102</c:v>
                </c:pt>
                <c:pt idx="5781">
                  <c:v>25</c:v>
                </c:pt>
                <c:pt idx="5782">
                  <c:v>24</c:v>
                </c:pt>
                <c:pt idx="5783">
                  <c:v>25</c:v>
                </c:pt>
                <c:pt idx="5784">
                  <c:v>25</c:v>
                </c:pt>
                <c:pt idx="5785">
                  <c:v>24</c:v>
                </c:pt>
                <c:pt idx="5786">
                  <c:v>24</c:v>
                </c:pt>
                <c:pt idx="5787">
                  <c:v>24</c:v>
                </c:pt>
                <c:pt idx="5788">
                  <c:v>24</c:v>
                </c:pt>
                <c:pt idx="5789">
                  <c:v>24</c:v>
                </c:pt>
                <c:pt idx="5790">
                  <c:v>111</c:v>
                </c:pt>
                <c:pt idx="5791">
                  <c:v>111</c:v>
                </c:pt>
                <c:pt idx="5792">
                  <c:v>111</c:v>
                </c:pt>
                <c:pt idx="5793">
                  <c:v>106</c:v>
                </c:pt>
                <c:pt idx="5794">
                  <c:v>42</c:v>
                </c:pt>
                <c:pt idx="5795">
                  <c:v>41</c:v>
                </c:pt>
                <c:pt idx="5796">
                  <c:v>38</c:v>
                </c:pt>
                <c:pt idx="5797">
                  <c:v>38</c:v>
                </c:pt>
                <c:pt idx="5798">
                  <c:v>31</c:v>
                </c:pt>
                <c:pt idx="5799">
                  <c:v>35</c:v>
                </c:pt>
                <c:pt idx="5800">
                  <c:v>35</c:v>
                </c:pt>
                <c:pt idx="5801">
                  <c:v>35</c:v>
                </c:pt>
                <c:pt idx="5802">
                  <c:v>36</c:v>
                </c:pt>
                <c:pt idx="5803">
                  <c:v>36</c:v>
                </c:pt>
                <c:pt idx="5804">
                  <c:v>36</c:v>
                </c:pt>
                <c:pt idx="5805">
                  <c:v>36</c:v>
                </c:pt>
                <c:pt idx="5806">
                  <c:v>36</c:v>
                </c:pt>
                <c:pt idx="5807">
                  <c:v>36</c:v>
                </c:pt>
                <c:pt idx="5808">
                  <c:v>35</c:v>
                </c:pt>
                <c:pt idx="5809">
                  <c:v>35</c:v>
                </c:pt>
                <c:pt idx="5810">
                  <c:v>35</c:v>
                </c:pt>
                <c:pt idx="5811">
                  <c:v>35</c:v>
                </c:pt>
                <c:pt idx="5812">
                  <c:v>35</c:v>
                </c:pt>
                <c:pt idx="5813">
                  <c:v>35</c:v>
                </c:pt>
                <c:pt idx="5814">
                  <c:v>30</c:v>
                </c:pt>
                <c:pt idx="5815">
                  <c:v>30</c:v>
                </c:pt>
                <c:pt idx="5816">
                  <c:v>30</c:v>
                </c:pt>
                <c:pt idx="5817">
                  <c:v>30</c:v>
                </c:pt>
                <c:pt idx="5818">
                  <c:v>30</c:v>
                </c:pt>
                <c:pt idx="5819">
                  <c:v>30</c:v>
                </c:pt>
                <c:pt idx="5820">
                  <c:v>30</c:v>
                </c:pt>
                <c:pt idx="5821">
                  <c:v>30</c:v>
                </c:pt>
                <c:pt idx="5822">
                  <c:v>30</c:v>
                </c:pt>
                <c:pt idx="5823">
                  <c:v>31</c:v>
                </c:pt>
                <c:pt idx="5824">
                  <c:v>31</c:v>
                </c:pt>
                <c:pt idx="5825">
                  <c:v>25</c:v>
                </c:pt>
                <c:pt idx="5826">
                  <c:v>29</c:v>
                </c:pt>
                <c:pt idx="5827">
                  <c:v>29</c:v>
                </c:pt>
                <c:pt idx="5828">
                  <c:v>31</c:v>
                </c:pt>
                <c:pt idx="5829">
                  <c:v>31</c:v>
                </c:pt>
                <c:pt idx="5830">
                  <c:v>25</c:v>
                </c:pt>
                <c:pt idx="5831">
                  <c:v>25</c:v>
                </c:pt>
                <c:pt idx="5832">
                  <c:v>29</c:v>
                </c:pt>
                <c:pt idx="5833">
                  <c:v>25</c:v>
                </c:pt>
                <c:pt idx="5834">
                  <c:v>29</c:v>
                </c:pt>
                <c:pt idx="5835">
                  <c:v>31</c:v>
                </c:pt>
                <c:pt idx="5836">
                  <c:v>31</c:v>
                </c:pt>
                <c:pt idx="5837">
                  <c:v>31</c:v>
                </c:pt>
                <c:pt idx="5838">
                  <c:v>28</c:v>
                </c:pt>
                <c:pt idx="5839">
                  <c:v>25</c:v>
                </c:pt>
                <c:pt idx="5840">
                  <c:v>25</c:v>
                </c:pt>
                <c:pt idx="5841">
                  <c:v>23</c:v>
                </c:pt>
                <c:pt idx="5842">
                  <c:v>23</c:v>
                </c:pt>
                <c:pt idx="5843">
                  <c:v>24</c:v>
                </c:pt>
                <c:pt idx="5844">
                  <c:v>25</c:v>
                </c:pt>
                <c:pt idx="5845">
                  <c:v>25</c:v>
                </c:pt>
                <c:pt idx="5846">
                  <c:v>23</c:v>
                </c:pt>
                <c:pt idx="5847">
                  <c:v>23</c:v>
                </c:pt>
                <c:pt idx="5848">
                  <c:v>23</c:v>
                </c:pt>
                <c:pt idx="5849">
                  <c:v>25</c:v>
                </c:pt>
                <c:pt idx="5850">
                  <c:v>25</c:v>
                </c:pt>
                <c:pt idx="5851">
                  <c:v>25</c:v>
                </c:pt>
                <c:pt idx="5852">
                  <c:v>25</c:v>
                </c:pt>
                <c:pt idx="5853">
                  <c:v>25</c:v>
                </c:pt>
                <c:pt idx="5854">
                  <c:v>25</c:v>
                </c:pt>
                <c:pt idx="5855">
                  <c:v>23</c:v>
                </c:pt>
                <c:pt idx="5856">
                  <c:v>25</c:v>
                </c:pt>
                <c:pt idx="5857">
                  <c:v>23</c:v>
                </c:pt>
                <c:pt idx="5858">
                  <c:v>25</c:v>
                </c:pt>
                <c:pt idx="5859">
                  <c:v>23</c:v>
                </c:pt>
                <c:pt idx="5860">
                  <c:v>25</c:v>
                </c:pt>
                <c:pt idx="5861">
                  <c:v>25</c:v>
                </c:pt>
                <c:pt idx="5862">
                  <c:v>37</c:v>
                </c:pt>
                <c:pt idx="5863">
                  <c:v>36</c:v>
                </c:pt>
                <c:pt idx="5864">
                  <c:v>33</c:v>
                </c:pt>
                <c:pt idx="5865">
                  <c:v>37</c:v>
                </c:pt>
                <c:pt idx="5866">
                  <c:v>37</c:v>
                </c:pt>
                <c:pt idx="5867">
                  <c:v>37</c:v>
                </c:pt>
                <c:pt idx="5868">
                  <c:v>34</c:v>
                </c:pt>
                <c:pt idx="5869">
                  <c:v>34</c:v>
                </c:pt>
                <c:pt idx="5870">
                  <c:v>37</c:v>
                </c:pt>
                <c:pt idx="5871">
                  <c:v>36</c:v>
                </c:pt>
                <c:pt idx="5872">
                  <c:v>37</c:v>
                </c:pt>
                <c:pt idx="5873">
                  <c:v>34</c:v>
                </c:pt>
                <c:pt idx="5874">
                  <c:v>33</c:v>
                </c:pt>
                <c:pt idx="5875">
                  <c:v>37</c:v>
                </c:pt>
                <c:pt idx="5876">
                  <c:v>37</c:v>
                </c:pt>
                <c:pt idx="5877">
                  <c:v>37</c:v>
                </c:pt>
                <c:pt idx="5878">
                  <c:v>37</c:v>
                </c:pt>
                <c:pt idx="5879">
                  <c:v>37</c:v>
                </c:pt>
                <c:pt idx="5880">
                  <c:v>37</c:v>
                </c:pt>
                <c:pt idx="5881">
                  <c:v>34</c:v>
                </c:pt>
                <c:pt idx="5882">
                  <c:v>37</c:v>
                </c:pt>
                <c:pt idx="5883">
                  <c:v>37</c:v>
                </c:pt>
                <c:pt idx="5884">
                  <c:v>38</c:v>
                </c:pt>
                <c:pt idx="5885">
                  <c:v>37</c:v>
                </c:pt>
                <c:pt idx="5886">
                  <c:v>37</c:v>
                </c:pt>
                <c:pt idx="5887">
                  <c:v>38</c:v>
                </c:pt>
                <c:pt idx="5888">
                  <c:v>37</c:v>
                </c:pt>
                <c:pt idx="5889">
                  <c:v>38</c:v>
                </c:pt>
                <c:pt idx="5890">
                  <c:v>36</c:v>
                </c:pt>
                <c:pt idx="5891">
                  <c:v>36</c:v>
                </c:pt>
                <c:pt idx="5892">
                  <c:v>37</c:v>
                </c:pt>
                <c:pt idx="5893">
                  <c:v>35</c:v>
                </c:pt>
                <c:pt idx="5894">
                  <c:v>38</c:v>
                </c:pt>
                <c:pt idx="5895">
                  <c:v>35</c:v>
                </c:pt>
                <c:pt idx="5896">
                  <c:v>36</c:v>
                </c:pt>
                <c:pt idx="5897">
                  <c:v>37</c:v>
                </c:pt>
                <c:pt idx="5898">
                  <c:v>44</c:v>
                </c:pt>
                <c:pt idx="5899">
                  <c:v>44</c:v>
                </c:pt>
                <c:pt idx="5900">
                  <c:v>44</c:v>
                </c:pt>
                <c:pt idx="5901">
                  <c:v>44</c:v>
                </c:pt>
                <c:pt idx="5902">
                  <c:v>44</c:v>
                </c:pt>
                <c:pt idx="5903">
                  <c:v>44</c:v>
                </c:pt>
                <c:pt idx="5904">
                  <c:v>44</c:v>
                </c:pt>
                <c:pt idx="5905">
                  <c:v>44</c:v>
                </c:pt>
                <c:pt idx="5906">
                  <c:v>44</c:v>
                </c:pt>
                <c:pt idx="5907">
                  <c:v>44</c:v>
                </c:pt>
                <c:pt idx="5908">
                  <c:v>44</c:v>
                </c:pt>
                <c:pt idx="5909">
                  <c:v>44</c:v>
                </c:pt>
                <c:pt idx="5910">
                  <c:v>44</c:v>
                </c:pt>
                <c:pt idx="5911">
                  <c:v>44</c:v>
                </c:pt>
                <c:pt idx="5912">
                  <c:v>44</c:v>
                </c:pt>
                <c:pt idx="5913">
                  <c:v>44</c:v>
                </c:pt>
                <c:pt idx="5914">
                  <c:v>44</c:v>
                </c:pt>
                <c:pt idx="5915">
                  <c:v>44</c:v>
                </c:pt>
                <c:pt idx="5916">
                  <c:v>44</c:v>
                </c:pt>
                <c:pt idx="5917">
                  <c:v>44</c:v>
                </c:pt>
                <c:pt idx="5918">
                  <c:v>29</c:v>
                </c:pt>
                <c:pt idx="5919">
                  <c:v>29</c:v>
                </c:pt>
                <c:pt idx="5920">
                  <c:v>29</c:v>
                </c:pt>
                <c:pt idx="5921">
                  <c:v>28</c:v>
                </c:pt>
                <c:pt idx="5922">
                  <c:v>28</c:v>
                </c:pt>
                <c:pt idx="5923">
                  <c:v>29</c:v>
                </c:pt>
                <c:pt idx="5924">
                  <c:v>28</c:v>
                </c:pt>
                <c:pt idx="5925">
                  <c:v>28</c:v>
                </c:pt>
                <c:pt idx="5926">
                  <c:v>28</c:v>
                </c:pt>
                <c:pt idx="5927">
                  <c:v>28</c:v>
                </c:pt>
                <c:pt idx="5928">
                  <c:v>28</c:v>
                </c:pt>
                <c:pt idx="5929">
                  <c:v>28</c:v>
                </c:pt>
                <c:pt idx="5930">
                  <c:v>28</c:v>
                </c:pt>
                <c:pt idx="5931">
                  <c:v>28</c:v>
                </c:pt>
                <c:pt idx="5932">
                  <c:v>28</c:v>
                </c:pt>
                <c:pt idx="5933">
                  <c:v>28</c:v>
                </c:pt>
                <c:pt idx="5934">
                  <c:v>28</c:v>
                </c:pt>
                <c:pt idx="5935">
                  <c:v>28</c:v>
                </c:pt>
                <c:pt idx="5936">
                  <c:v>28</c:v>
                </c:pt>
                <c:pt idx="5937">
                  <c:v>28</c:v>
                </c:pt>
                <c:pt idx="5938">
                  <c:v>28</c:v>
                </c:pt>
                <c:pt idx="5939">
                  <c:v>28</c:v>
                </c:pt>
                <c:pt idx="5940">
                  <c:v>28</c:v>
                </c:pt>
                <c:pt idx="5941">
                  <c:v>28</c:v>
                </c:pt>
                <c:pt idx="5942">
                  <c:v>24</c:v>
                </c:pt>
                <c:pt idx="5943">
                  <c:v>26</c:v>
                </c:pt>
                <c:pt idx="5944">
                  <c:v>24</c:v>
                </c:pt>
                <c:pt idx="5945">
                  <c:v>25</c:v>
                </c:pt>
                <c:pt idx="5946">
                  <c:v>27</c:v>
                </c:pt>
                <c:pt idx="5947">
                  <c:v>25</c:v>
                </c:pt>
                <c:pt idx="5948">
                  <c:v>25</c:v>
                </c:pt>
                <c:pt idx="5949">
                  <c:v>27</c:v>
                </c:pt>
                <c:pt idx="5950">
                  <c:v>26</c:v>
                </c:pt>
                <c:pt idx="5951">
                  <c:v>26</c:v>
                </c:pt>
                <c:pt idx="5952">
                  <c:v>26</c:v>
                </c:pt>
                <c:pt idx="5953">
                  <c:v>26</c:v>
                </c:pt>
                <c:pt idx="5954">
                  <c:v>26</c:v>
                </c:pt>
                <c:pt idx="5955">
                  <c:v>26</c:v>
                </c:pt>
                <c:pt idx="5956">
                  <c:v>27</c:v>
                </c:pt>
                <c:pt idx="5957">
                  <c:v>27</c:v>
                </c:pt>
                <c:pt idx="5958">
                  <c:v>27</c:v>
                </c:pt>
                <c:pt idx="5959">
                  <c:v>37</c:v>
                </c:pt>
                <c:pt idx="5960">
                  <c:v>37</c:v>
                </c:pt>
                <c:pt idx="5961">
                  <c:v>37</c:v>
                </c:pt>
                <c:pt idx="5962">
                  <c:v>37</c:v>
                </c:pt>
                <c:pt idx="5963">
                  <c:v>33</c:v>
                </c:pt>
                <c:pt idx="5964">
                  <c:v>32</c:v>
                </c:pt>
                <c:pt idx="5965">
                  <c:v>30</c:v>
                </c:pt>
                <c:pt idx="5966">
                  <c:v>30</c:v>
                </c:pt>
                <c:pt idx="5967">
                  <c:v>30</c:v>
                </c:pt>
                <c:pt idx="5968">
                  <c:v>30</c:v>
                </c:pt>
                <c:pt idx="5969">
                  <c:v>27</c:v>
                </c:pt>
                <c:pt idx="5970">
                  <c:v>30</c:v>
                </c:pt>
                <c:pt idx="5971">
                  <c:v>27</c:v>
                </c:pt>
                <c:pt idx="5972">
                  <c:v>30</c:v>
                </c:pt>
                <c:pt idx="5973">
                  <c:v>30</c:v>
                </c:pt>
                <c:pt idx="5974">
                  <c:v>27</c:v>
                </c:pt>
                <c:pt idx="5975">
                  <c:v>27</c:v>
                </c:pt>
                <c:pt idx="5976">
                  <c:v>23</c:v>
                </c:pt>
                <c:pt idx="5977">
                  <c:v>23</c:v>
                </c:pt>
                <c:pt idx="5978">
                  <c:v>23</c:v>
                </c:pt>
                <c:pt idx="5979">
                  <c:v>26</c:v>
                </c:pt>
                <c:pt idx="5980">
                  <c:v>26</c:v>
                </c:pt>
                <c:pt idx="5981">
                  <c:v>27</c:v>
                </c:pt>
                <c:pt idx="5982">
                  <c:v>27</c:v>
                </c:pt>
                <c:pt idx="5983">
                  <c:v>27</c:v>
                </c:pt>
                <c:pt idx="5984">
                  <c:v>28</c:v>
                </c:pt>
                <c:pt idx="5985">
                  <c:v>26</c:v>
                </c:pt>
                <c:pt idx="5986">
                  <c:v>28</c:v>
                </c:pt>
                <c:pt idx="5987">
                  <c:v>26</c:v>
                </c:pt>
                <c:pt idx="5988">
                  <c:v>26</c:v>
                </c:pt>
                <c:pt idx="5989">
                  <c:v>28</c:v>
                </c:pt>
                <c:pt idx="5990">
                  <c:v>23</c:v>
                </c:pt>
                <c:pt idx="5991">
                  <c:v>23</c:v>
                </c:pt>
                <c:pt idx="5992">
                  <c:v>23</c:v>
                </c:pt>
                <c:pt idx="5993">
                  <c:v>22</c:v>
                </c:pt>
                <c:pt idx="5994">
                  <c:v>22</c:v>
                </c:pt>
                <c:pt idx="5995">
                  <c:v>22</c:v>
                </c:pt>
                <c:pt idx="5996">
                  <c:v>22</c:v>
                </c:pt>
                <c:pt idx="5997">
                  <c:v>22</c:v>
                </c:pt>
                <c:pt idx="5998">
                  <c:v>22</c:v>
                </c:pt>
                <c:pt idx="5999">
                  <c:v>22</c:v>
                </c:pt>
                <c:pt idx="6000">
                  <c:v>32</c:v>
                </c:pt>
                <c:pt idx="6001">
                  <c:v>33</c:v>
                </c:pt>
                <c:pt idx="6002">
                  <c:v>33</c:v>
                </c:pt>
                <c:pt idx="6003">
                  <c:v>32</c:v>
                </c:pt>
                <c:pt idx="6004">
                  <c:v>32</c:v>
                </c:pt>
                <c:pt idx="6005">
                  <c:v>32</c:v>
                </c:pt>
                <c:pt idx="6006">
                  <c:v>33</c:v>
                </c:pt>
                <c:pt idx="6007">
                  <c:v>33</c:v>
                </c:pt>
                <c:pt idx="6008">
                  <c:v>33</c:v>
                </c:pt>
                <c:pt idx="6009">
                  <c:v>32</c:v>
                </c:pt>
                <c:pt idx="6010">
                  <c:v>32</c:v>
                </c:pt>
                <c:pt idx="6011">
                  <c:v>32</c:v>
                </c:pt>
                <c:pt idx="6012">
                  <c:v>32</c:v>
                </c:pt>
                <c:pt idx="6013">
                  <c:v>33</c:v>
                </c:pt>
                <c:pt idx="6014">
                  <c:v>33</c:v>
                </c:pt>
                <c:pt idx="6015">
                  <c:v>33</c:v>
                </c:pt>
                <c:pt idx="6016">
                  <c:v>33</c:v>
                </c:pt>
                <c:pt idx="6017">
                  <c:v>32</c:v>
                </c:pt>
                <c:pt idx="6018">
                  <c:v>33</c:v>
                </c:pt>
                <c:pt idx="6019">
                  <c:v>32</c:v>
                </c:pt>
                <c:pt idx="6020">
                  <c:v>33</c:v>
                </c:pt>
                <c:pt idx="6021">
                  <c:v>32</c:v>
                </c:pt>
                <c:pt idx="6022">
                  <c:v>32</c:v>
                </c:pt>
                <c:pt idx="6023">
                  <c:v>33</c:v>
                </c:pt>
                <c:pt idx="6024">
                  <c:v>33</c:v>
                </c:pt>
                <c:pt idx="6025">
                  <c:v>32</c:v>
                </c:pt>
                <c:pt idx="6026">
                  <c:v>32</c:v>
                </c:pt>
                <c:pt idx="6027">
                  <c:v>33</c:v>
                </c:pt>
                <c:pt idx="6028">
                  <c:v>33</c:v>
                </c:pt>
                <c:pt idx="6029">
                  <c:v>32</c:v>
                </c:pt>
                <c:pt idx="6030">
                  <c:v>33</c:v>
                </c:pt>
                <c:pt idx="6031">
                  <c:v>32</c:v>
                </c:pt>
                <c:pt idx="6032">
                  <c:v>32</c:v>
                </c:pt>
                <c:pt idx="6033">
                  <c:v>33</c:v>
                </c:pt>
                <c:pt idx="6034">
                  <c:v>33</c:v>
                </c:pt>
                <c:pt idx="6035">
                  <c:v>33</c:v>
                </c:pt>
                <c:pt idx="6036">
                  <c:v>32</c:v>
                </c:pt>
                <c:pt idx="6037">
                  <c:v>33</c:v>
                </c:pt>
                <c:pt idx="6038">
                  <c:v>33</c:v>
                </c:pt>
                <c:pt idx="6039">
                  <c:v>32</c:v>
                </c:pt>
                <c:pt idx="6040">
                  <c:v>32</c:v>
                </c:pt>
                <c:pt idx="6041">
                  <c:v>32</c:v>
                </c:pt>
                <c:pt idx="6042">
                  <c:v>32</c:v>
                </c:pt>
                <c:pt idx="6043">
                  <c:v>33</c:v>
                </c:pt>
                <c:pt idx="6044">
                  <c:v>48</c:v>
                </c:pt>
                <c:pt idx="6045">
                  <c:v>48</c:v>
                </c:pt>
                <c:pt idx="6046">
                  <c:v>48</c:v>
                </c:pt>
                <c:pt idx="6047">
                  <c:v>48</c:v>
                </c:pt>
                <c:pt idx="6048">
                  <c:v>48</c:v>
                </c:pt>
                <c:pt idx="6049">
                  <c:v>48</c:v>
                </c:pt>
                <c:pt idx="6050">
                  <c:v>48</c:v>
                </c:pt>
                <c:pt idx="6051">
                  <c:v>48</c:v>
                </c:pt>
                <c:pt idx="6052">
                  <c:v>31</c:v>
                </c:pt>
                <c:pt idx="6053">
                  <c:v>31</c:v>
                </c:pt>
                <c:pt idx="6054">
                  <c:v>42</c:v>
                </c:pt>
                <c:pt idx="6055">
                  <c:v>31</c:v>
                </c:pt>
                <c:pt idx="6056">
                  <c:v>31</c:v>
                </c:pt>
                <c:pt idx="6057">
                  <c:v>33</c:v>
                </c:pt>
                <c:pt idx="6058">
                  <c:v>33</c:v>
                </c:pt>
                <c:pt idx="6059">
                  <c:v>39</c:v>
                </c:pt>
                <c:pt idx="6060">
                  <c:v>39</c:v>
                </c:pt>
                <c:pt idx="6061">
                  <c:v>31</c:v>
                </c:pt>
                <c:pt idx="6062">
                  <c:v>39</c:v>
                </c:pt>
                <c:pt idx="6063">
                  <c:v>31</c:v>
                </c:pt>
                <c:pt idx="6064">
                  <c:v>42</c:v>
                </c:pt>
                <c:pt idx="6065">
                  <c:v>42</c:v>
                </c:pt>
                <c:pt idx="6066">
                  <c:v>31</c:v>
                </c:pt>
                <c:pt idx="6067">
                  <c:v>31</c:v>
                </c:pt>
                <c:pt idx="6068">
                  <c:v>39</c:v>
                </c:pt>
                <c:pt idx="6069">
                  <c:v>33</c:v>
                </c:pt>
                <c:pt idx="6070">
                  <c:v>42</c:v>
                </c:pt>
                <c:pt idx="6071">
                  <c:v>39</c:v>
                </c:pt>
                <c:pt idx="6072">
                  <c:v>33</c:v>
                </c:pt>
                <c:pt idx="6073">
                  <c:v>39</c:v>
                </c:pt>
                <c:pt idx="6074">
                  <c:v>31</c:v>
                </c:pt>
                <c:pt idx="6075">
                  <c:v>31</c:v>
                </c:pt>
                <c:pt idx="6076">
                  <c:v>31</c:v>
                </c:pt>
                <c:pt idx="6077">
                  <c:v>31</c:v>
                </c:pt>
                <c:pt idx="6078">
                  <c:v>42</c:v>
                </c:pt>
                <c:pt idx="6079">
                  <c:v>42</c:v>
                </c:pt>
                <c:pt idx="6080">
                  <c:v>33</c:v>
                </c:pt>
                <c:pt idx="6081">
                  <c:v>39</c:v>
                </c:pt>
                <c:pt idx="6082">
                  <c:v>39</c:v>
                </c:pt>
                <c:pt idx="6083">
                  <c:v>42</c:v>
                </c:pt>
                <c:pt idx="6084">
                  <c:v>30</c:v>
                </c:pt>
                <c:pt idx="6085">
                  <c:v>30</c:v>
                </c:pt>
                <c:pt idx="6086">
                  <c:v>30</c:v>
                </c:pt>
                <c:pt idx="6087">
                  <c:v>30</c:v>
                </c:pt>
                <c:pt idx="6088">
                  <c:v>33</c:v>
                </c:pt>
                <c:pt idx="6089">
                  <c:v>42</c:v>
                </c:pt>
                <c:pt idx="6090">
                  <c:v>30</c:v>
                </c:pt>
                <c:pt idx="6091">
                  <c:v>30</c:v>
                </c:pt>
                <c:pt idx="6092">
                  <c:v>39</c:v>
                </c:pt>
                <c:pt idx="6093">
                  <c:v>42</c:v>
                </c:pt>
                <c:pt idx="6094">
                  <c:v>37</c:v>
                </c:pt>
                <c:pt idx="6095">
                  <c:v>33</c:v>
                </c:pt>
                <c:pt idx="6096">
                  <c:v>37</c:v>
                </c:pt>
                <c:pt idx="6097">
                  <c:v>37</c:v>
                </c:pt>
                <c:pt idx="6098">
                  <c:v>45</c:v>
                </c:pt>
                <c:pt idx="6099">
                  <c:v>33</c:v>
                </c:pt>
                <c:pt idx="6100">
                  <c:v>37</c:v>
                </c:pt>
                <c:pt idx="6101">
                  <c:v>46</c:v>
                </c:pt>
                <c:pt idx="6102">
                  <c:v>33</c:v>
                </c:pt>
                <c:pt idx="6103">
                  <c:v>32</c:v>
                </c:pt>
                <c:pt idx="6104">
                  <c:v>45</c:v>
                </c:pt>
                <c:pt idx="6105">
                  <c:v>32</c:v>
                </c:pt>
                <c:pt idx="6106">
                  <c:v>33</c:v>
                </c:pt>
                <c:pt idx="6107">
                  <c:v>46</c:v>
                </c:pt>
                <c:pt idx="6108">
                  <c:v>32</c:v>
                </c:pt>
                <c:pt idx="6109">
                  <c:v>34</c:v>
                </c:pt>
                <c:pt idx="6110">
                  <c:v>32</c:v>
                </c:pt>
                <c:pt idx="6111">
                  <c:v>34</c:v>
                </c:pt>
                <c:pt idx="6112">
                  <c:v>37</c:v>
                </c:pt>
                <c:pt idx="6113">
                  <c:v>37</c:v>
                </c:pt>
                <c:pt idx="6114">
                  <c:v>37</c:v>
                </c:pt>
                <c:pt idx="6115">
                  <c:v>46</c:v>
                </c:pt>
                <c:pt idx="6116">
                  <c:v>37</c:v>
                </c:pt>
                <c:pt idx="6117">
                  <c:v>37</c:v>
                </c:pt>
                <c:pt idx="6118">
                  <c:v>37</c:v>
                </c:pt>
                <c:pt idx="6119">
                  <c:v>48</c:v>
                </c:pt>
                <c:pt idx="6120">
                  <c:v>34</c:v>
                </c:pt>
                <c:pt idx="6121">
                  <c:v>45</c:v>
                </c:pt>
                <c:pt idx="6122">
                  <c:v>34</c:v>
                </c:pt>
                <c:pt idx="6123">
                  <c:v>34</c:v>
                </c:pt>
                <c:pt idx="6124">
                  <c:v>37</c:v>
                </c:pt>
                <c:pt idx="6125">
                  <c:v>37</c:v>
                </c:pt>
                <c:pt idx="6126">
                  <c:v>39</c:v>
                </c:pt>
                <c:pt idx="6127">
                  <c:v>36</c:v>
                </c:pt>
                <c:pt idx="6128">
                  <c:v>33</c:v>
                </c:pt>
                <c:pt idx="6129">
                  <c:v>39</c:v>
                </c:pt>
                <c:pt idx="6130">
                  <c:v>36</c:v>
                </c:pt>
                <c:pt idx="6131">
                  <c:v>33</c:v>
                </c:pt>
                <c:pt idx="6132">
                  <c:v>33</c:v>
                </c:pt>
                <c:pt idx="6133">
                  <c:v>39</c:v>
                </c:pt>
                <c:pt idx="6134">
                  <c:v>33</c:v>
                </c:pt>
                <c:pt idx="6135">
                  <c:v>36</c:v>
                </c:pt>
                <c:pt idx="6136">
                  <c:v>36</c:v>
                </c:pt>
                <c:pt idx="6137">
                  <c:v>39</c:v>
                </c:pt>
                <c:pt idx="6138">
                  <c:v>39</c:v>
                </c:pt>
                <c:pt idx="6139">
                  <c:v>37</c:v>
                </c:pt>
                <c:pt idx="6140">
                  <c:v>48</c:v>
                </c:pt>
                <c:pt idx="6141">
                  <c:v>39</c:v>
                </c:pt>
                <c:pt idx="6142">
                  <c:v>33</c:v>
                </c:pt>
                <c:pt idx="6143">
                  <c:v>39</c:v>
                </c:pt>
                <c:pt idx="6144">
                  <c:v>33</c:v>
                </c:pt>
                <c:pt idx="6145">
                  <c:v>33</c:v>
                </c:pt>
                <c:pt idx="6146">
                  <c:v>33</c:v>
                </c:pt>
                <c:pt idx="6147">
                  <c:v>36</c:v>
                </c:pt>
                <c:pt idx="6148">
                  <c:v>33</c:v>
                </c:pt>
                <c:pt idx="6149">
                  <c:v>38</c:v>
                </c:pt>
                <c:pt idx="6150">
                  <c:v>40</c:v>
                </c:pt>
                <c:pt idx="6151">
                  <c:v>38</c:v>
                </c:pt>
                <c:pt idx="6152">
                  <c:v>40</c:v>
                </c:pt>
                <c:pt idx="6153">
                  <c:v>35</c:v>
                </c:pt>
                <c:pt idx="6154">
                  <c:v>33</c:v>
                </c:pt>
                <c:pt idx="6155">
                  <c:v>16</c:v>
                </c:pt>
                <c:pt idx="6156">
                  <c:v>19</c:v>
                </c:pt>
                <c:pt idx="6157">
                  <c:v>19</c:v>
                </c:pt>
                <c:pt idx="6158">
                  <c:v>19</c:v>
                </c:pt>
                <c:pt idx="6159">
                  <c:v>19</c:v>
                </c:pt>
                <c:pt idx="6160">
                  <c:v>19</c:v>
                </c:pt>
                <c:pt idx="6161">
                  <c:v>19</c:v>
                </c:pt>
                <c:pt idx="6162">
                  <c:v>19</c:v>
                </c:pt>
                <c:pt idx="6163">
                  <c:v>19</c:v>
                </c:pt>
                <c:pt idx="6164">
                  <c:v>21</c:v>
                </c:pt>
                <c:pt idx="6165">
                  <c:v>20</c:v>
                </c:pt>
                <c:pt idx="6166">
                  <c:v>16</c:v>
                </c:pt>
                <c:pt idx="6167">
                  <c:v>18</c:v>
                </c:pt>
                <c:pt idx="6168">
                  <c:v>20</c:v>
                </c:pt>
                <c:pt idx="6169">
                  <c:v>20</c:v>
                </c:pt>
                <c:pt idx="6170">
                  <c:v>18</c:v>
                </c:pt>
                <c:pt idx="6171">
                  <c:v>21</c:v>
                </c:pt>
                <c:pt idx="6172">
                  <c:v>20</c:v>
                </c:pt>
                <c:pt idx="6173">
                  <c:v>18</c:v>
                </c:pt>
                <c:pt idx="6174">
                  <c:v>18</c:v>
                </c:pt>
                <c:pt idx="6175">
                  <c:v>20</c:v>
                </c:pt>
                <c:pt idx="6176">
                  <c:v>16</c:v>
                </c:pt>
                <c:pt idx="6177">
                  <c:v>18</c:v>
                </c:pt>
                <c:pt idx="6178">
                  <c:v>18</c:v>
                </c:pt>
                <c:pt idx="6179">
                  <c:v>20</c:v>
                </c:pt>
                <c:pt idx="6180">
                  <c:v>20</c:v>
                </c:pt>
                <c:pt idx="6181">
                  <c:v>18</c:v>
                </c:pt>
                <c:pt idx="6182">
                  <c:v>20</c:v>
                </c:pt>
                <c:pt idx="6183">
                  <c:v>18</c:v>
                </c:pt>
                <c:pt idx="6184">
                  <c:v>18</c:v>
                </c:pt>
                <c:pt idx="6185">
                  <c:v>20</c:v>
                </c:pt>
                <c:pt idx="6186">
                  <c:v>24</c:v>
                </c:pt>
                <c:pt idx="6187">
                  <c:v>24</c:v>
                </c:pt>
                <c:pt idx="6188">
                  <c:v>24</c:v>
                </c:pt>
                <c:pt idx="6189">
                  <c:v>24</c:v>
                </c:pt>
                <c:pt idx="6190">
                  <c:v>26</c:v>
                </c:pt>
                <c:pt idx="6191">
                  <c:v>26</c:v>
                </c:pt>
                <c:pt idx="6192">
                  <c:v>24</c:v>
                </c:pt>
                <c:pt idx="6193">
                  <c:v>26</c:v>
                </c:pt>
                <c:pt idx="6194">
                  <c:v>26</c:v>
                </c:pt>
                <c:pt idx="6195">
                  <c:v>25</c:v>
                </c:pt>
                <c:pt idx="6196">
                  <c:v>25</c:v>
                </c:pt>
                <c:pt idx="6197">
                  <c:v>26</c:v>
                </c:pt>
                <c:pt idx="6198">
                  <c:v>26</c:v>
                </c:pt>
                <c:pt idx="6199">
                  <c:v>24</c:v>
                </c:pt>
                <c:pt idx="6200">
                  <c:v>24</c:v>
                </c:pt>
                <c:pt idx="6201">
                  <c:v>24</c:v>
                </c:pt>
                <c:pt idx="6202">
                  <c:v>25</c:v>
                </c:pt>
                <c:pt idx="6203">
                  <c:v>24</c:v>
                </c:pt>
                <c:pt idx="6204">
                  <c:v>26</c:v>
                </c:pt>
                <c:pt idx="6205">
                  <c:v>26</c:v>
                </c:pt>
                <c:pt idx="6206">
                  <c:v>24</c:v>
                </c:pt>
                <c:pt idx="6207">
                  <c:v>25</c:v>
                </c:pt>
                <c:pt idx="6208">
                  <c:v>24</c:v>
                </c:pt>
                <c:pt idx="6209">
                  <c:v>25</c:v>
                </c:pt>
                <c:pt idx="6210">
                  <c:v>24</c:v>
                </c:pt>
                <c:pt idx="6211">
                  <c:v>25</c:v>
                </c:pt>
                <c:pt idx="6212">
                  <c:v>24</c:v>
                </c:pt>
                <c:pt idx="6213">
                  <c:v>24</c:v>
                </c:pt>
                <c:pt idx="6214">
                  <c:v>25</c:v>
                </c:pt>
                <c:pt idx="6215">
                  <c:v>24</c:v>
                </c:pt>
                <c:pt idx="6216">
                  <c:v>25</c:v>
                </c:pt>
                <c:pt idx="6217">
                  <c:v>32</c:v>
                </c:pt>
                <c:pt idx="6218">
                  <c:v>31</c:v>
                </c:pt>
                <c:pt idx="6219">
                  <c:v>29</c:v>
                </c:pt>
                <c:pt idx="6220">
                  <c:v>31</c:v>
                </c:pt>
                <c:pt idx="6221">
                  <c:v>32</c:v>
                </c:pt>
                <c:pt idx="6222">
                  <c:v>32</c:v>
                </c:pt>
                <c:pt idx="6223">
                  <c:v>31</c:v>
                </c:pt>
                <c:pt idx="6224">
                  <c:v>31</c:v>
                </c:pt>
                <c:pt idx="6225">
                  <c:v>31</c:v>
                </c:pt>
                <c:pt idx="6226">
                  <c:v>34</c:v>
                </c:pt>
                <c:pt idx="6227">
                  <c:v>34</c:v>
                </c:pt>
                <c:pt idx="6228">
                  <c:v>31</c:v>
                </c:pt>
                <c:pt idx="6229">
                  <c:v>31</c:v>
                </c:pt>
                <c:pt idx="6230">
                  <c:v>32</c:v>
                </c:pt>
                <c:pt idx="6231">
                  <c:v>31</c:v>
                </c:pt>
                <c:pt idx="6232">
                  <c:v>31</c:v>
                </c:pt>
                <c:pt idx="6233">
                  <c:v>29</c:v>
                </c:pt>
                <c:pt idx="6234">
                  <c:v>32</c:v>
                </c:pt>
                <c:pt idx="6235">
                  <c:v>31</c:v>
                </c:pt>
                <c:pt idx="6236">
                  <c:v>32</c:v>
                </c:pt>
                <c:pt idx="6237">
                  <c:v>31</c:v>
                </c:pt>
                <c:pt idx="6238">
                  <c:v>33</c:v>
                </c:pt>
                <c:pt idx="6239">
                  <c:v>29</c:v>
                </c:pt>
                <c:pt idx="6240">
                  <c:v>30</c:v>
                </c:pt>
                <c:pt idx="6241">
                  <c:v>30</c:v>
                </c:pt>
                <c:pt idx="6242">
                  <c:v>30</c:v>
                </c:pt>
                <c:pt idx="6243">
                  <c:v>30</c:v>
                </c:pt>
                <c:pt idx="6244">
                  <c:v>32</c:v>
                </c:pt>
                <c:pt idx="6245">
                  <c:v>32</c:v>
                </c:pt>
                <c:pt idx="6246">
                  <c:v>32</c:v>
                </c:pt>
                <c:pt idx="6247">
                  <c:v>29</c:v>
                </c:pt>
                <c:pt idx="6248">
                  <c:v>29</c:v>
                </c:pt>
                <c:pt idx="6249">
                  <c:v>33</c:v>
                </c:pt>
                <c:pt idx="6250">
                  <c:v>33</c:v>
                </c:pt>
                <c:pt idx="6251">
                  <c:v>32</c:v>
                </c:pt>
                <c:pt idx="6252">
                  <c:v>32</c:v>
                </c:pt>
                <c:pt idx="6253">
                  <c:v>29</c:v>
                </c:pt>
                <c:pt idx="6254">
                  <c:v>33</c:v>
                </c:pt>
                <c:pt idx="6255">
                  <c:v>33</c:v>
                </c:pt>
                <c:pt idx="6256">
                  <c:v>29</c:v>
                </c:pt>
                <c:pt idx="6257">
                  <c:v>24</c:v>
                </c:pt>
                <c:pt idx="6258">
                  <c:v>23</c:v>
                </c:pt>
                <c:pt idx="6259">
                  <c:v>23</c:v>
                </c:pt>
                <c:pt idx="6260">
                  <c:v>23</c:v>
                </c:pt>
                <c:pt idx="6261">
                  <c:v>26</c:v>
                </c:pt>
                <c:pt idx="6262">
                  <c:v>23</c:v>
                </c:pt>
                <c:pt idx="6263">
                  <c:v>26</c:v>
                </c:pt>
                <c:pt idx="6264">
                  <c:v>31</c:v>
                </c:pt>
                <c:pt idx="6265">
                  <c:v>30</c:v>
                </c:pt>
                <c:pt idx="6266">
                  <c:v>30</c:v>
                </c:pt>
                <c:pt idx="6267">
                  <c:v>29</c:v>
                </c:pt>
                <c:pt idx="6268">
                  <c:v>29</c:v>
                </c:pt>
                <c:pt idx="6269">
                  <c:v>29</c:v>
                </c:pt>
                <c:pt idx="6270">
                  <c:v>29</c:v>
                </c:pt>
                <c:pt idx="6271">
                  <c:v>30</c:v>
                </c:pt>
                <c:pt idx="6272">
                  <c:v>30</c:v>
                </c:pt>
                <c:pt idx="6273">
                  <c:v>29</c:v>
                </c:pt>
                <c:pt idx="6274">
                  <c:v>31</c:v>
                </c:pt>
                <c:pt idx="6275">
                  <c:v>30</c:v>
                </c:pt>
                <c:pt idx="6276">
                  <c:v>29</c:v>
                </c:pt>
                <c:pt idx="6277">
                  <c:v>29</c:v>
                </c:pt>
                <c:pt idx="6278">
                  <c:v>30</c:v>
                </c:pt>
                <c:pt idx="6279">
                  <c:v>29</c:v>
                </c:pt>
                <c:pt idx="6280">
                  <c:v>29</c:v>
                </c:pt>
                <c:pt idx="6281">
                  <c:v>30</c:v>
                </c:pt>
                <c:pt idx="6282">
                  <c:v>31</c:v>
                </c:pt>
                <c:pt idx="6283">
                  <c:v>30</c:v>
                </c:pt>
                <c:pt idx="6284">
                  <c:v>29</c:v>
                </c:pt>
                <c:pt idx="6285">
                  <c:v>31</c:v>
                </c:pt>
                <c:pt idx="6286">
                  <c:v>29</c:v>
                </c:pt>
                <c:pt idx="6287">
                  <c:v>29</c:v>
                </c:pt>
                <c:pt idx="6288">
                  <c:v>30</c:v>
                </c:pt>
                <c:pt idx="6289">
                  <c:v>30</c:v>
                </c:pt>
                <c:pt idx="6290">
                  <c:v>30</c:v>
                </c:pt>
                <c:pt idx="6291">
                  <c:v>30</c:v>
                </c:pt>
                <c:pt idx="6292">
                  <c:v>29</c:v>
                </c:pt>
                <c:pt idx="6293">
                  <c:v>29</c:v>
                </c:pt>
                <c:pt idx="6294">
                  <c:v>29</c:v>
                </c:pt>
                <c:pt idx="6295">
                  <c:v>29</c:v>
                </c:pt>
                <c:pt idx="6296">
                  <c:v>36</c:v>
                </c:pt>
                <c:pt idx="6297">
                  <c:v>28</c:v>
                </c:pt>
                <c:pt idx="6298">
                  <c:v>26</c:v>
                </c:pt>
                <c:pt idx="6299">
                  <c:v>28</c:v>
                </c:pt>
                <c:pt idx="6300">
                  <c:v>36</c:v>
                </c:pt>
                <c:pt idx="6301">
                  <c:v>28</c:v>
                </c:pt>
                <c:pt idx="6302">
                  <c:v>26</c:v>
                </c:pt>
                <c:pt idx="6303">
                  <c:v>28</c:v>
                </c:pt>
                <c:pt idx="6304">
                  <c:v>28</c:v>
                </c:pt>
                <c:pt idx="6305">
                  <c:v>26</c:v>
                </c:pt>
                <c:pt idx="6306">
                  <c:v>28</c:v>
                </c:pt>
                <c:pt idx="6307">
                  <c:v>28</c:v>
                </c:pt>
                <c:pt idx="6308">
                  <c:v>26</c:v>
                </c:pt>
                <c:pt idx="6309">
                  <c:v>28</c:v>
                </c:pt>
                <c:pt idx="6310">
                  <c:v>28</c:v>
                </c:pt>
                <c:pt idx="6311">
                  <c:v>31</c:v>
                </c:pt>
                <c:pt idx="6312">
                  <c:v>31</c:v>
                </c:pt>
                <c:pt idx="6313">
                  <c:v>29</c:v>
                </c:pt>
                <c:pt idx="6314">
                  <c:v>31</c:v>
                </c:pt>
                <c:pt idx="6315">
                  <c:v>31</c:v>
                </c:pt>
                <c:pt idx="6316">
                  <c:v>22</c:v>
                </c:pt>
                <c:pt idx="6317">
                  <c:v>23</c:v>
                </c:pt>
                <c:pt idx="6318">
                  <c:v>22</c:v>
                </c:pt>
                <c:pt idx="6319">
                  <c:v>23</c:v>
                </c:pt>
                <c:pt idx="6320">
                  <c:v>23</c:v>
                </c:pt>
                <c:pt idx="6321">
                  <c:v>23</c:v>
                </c:pt>
                <c:pt idx="6322">
                  <c:v>22</c:v>
                </c:pt>
                <c:pt idx="6323">
                  <c:v>29</c:v>
                </c:pt>
                <c:pt idx="6324">
                  <c:v>32</c:v>
                </c:pt>
                <c:pt idx="6325">
                  <c:v>32</c:v>
                </c:pt>
                <c:pt idx="6326">
                  <c:v>29</c:v>
                </c:pt>
                <c:pt idx="6327">
                  <c:v>29</c:v>
                </c:pt>
                <c:pt idx="6328">
                  <c:v>32</c:v>
                </c:pt>
                <c:pt idx="6329">
                  <c:v>34</c:v>
                </c:pt>
                <c:pt idx="6330">
                  <c:v>25</c:v>
                </c:pt>
                <c:pt idx="6331">
                  <c:v>31</c:v>
                </c:pt>
                <c:pt idx="6332">
                  <c:v>30</c:v>
                </c:pt>
                <c:pt idx="6333">
                  <c:v>29</c:v>
                </c:pt>
                <c:pt idx="6334">
                  <c:v>34</c:v>
                </c:pt>
                <c:pt idx="6335">
                  <c:v>35</c:v>
                </c:pt>
                <c:pt idx="6336">
                  <c:v>31</c:v>
                </c:pt>
                <c:pt idx="6337">
                  <c:v>34</c:v>
                </c:pt>
                <c:pt idx="6338">
                  <c:v>31</c:v>
                </c:pt>
                <c:pt idx="6339">
                  <c:v>31</c:v>
                </c:pt>
                <c:pt idx="6340">
                  <c:v>31</c:v>
                </c:pt>
                <c:pt idx="6341">
                  <c:v>31</c:v>
                </c:pt>
                <c:pt idx="6342">
                  <c:v>30</c:v>
                </c:pt>
                <c:pt idx="6343">
                  <c:v>30</c:v>
                </c:pt>
                <c:pt idx="6344">
                  <c:v>34</c:v>
                </c:pt>
                <c:pt idx="6345">
                  <c:v>33</c:v>
                </c:pt>
                <c:pt idx="6346">
                  <c:v>30</c:v>
                </c:pt>
                <c:pt idx="6347">
                  <c:v>18</c:v>
                </c:pt>
                <c:pt idx="6348">
                  <c:v>18</c:v>
                </c:pt>
                <c:pt idx="6349">
                  <c:v>18</c:v>
                </c:pt>
                <c:pt idx="6350">
                  <c:v>16</c:v>
                </c:pt>
                <c:pt idx="6351">
                  <c:v>16</c:v>
                </c:pt>
                <c:pt idx="6352">
                  <c:v>29</c:v>
                </c:pt>
                <c:pt idx="6353">
                  <c:v>26</c:v>
                </c:pt>
                <c:pt idx="6354">
                  <c:v>26</c:v>
                </c:pt>
                <c:pt idx="6355">
                  <c:v>23</c:v>
                </c:pt>
                <c:pt idx="6356">
                  <c:v>23</c:v>
                </c:pt>
                <c:pt idx="6357">
                  <c:v>26</c:v>
                </c:pt>
                <c:pt idx="6358">
                  <c:v>29</c:v>
                </c:pt>
                <c:pt idx="6359">
                  <c:v>26</c:v>
                </c:pt>
                <c:pt idx="6360">
                  <c:v>23</c:v>
                </c:pt>
                <c:pt idx="6361">
                  <c:v>29</c:v>
                </c:pt>
                <c:pt idx="6362">
                  <c:v>26</c:v>
                </c:pt>
                <c:pt idx="6363">
                  <c:v>26</c:v>
                </c:pt>
                <c:pt idx="6364">
                  <c:v>26</c:v>
                </c:pt>
                <c:pt idx="6365">
                  <c:v>26</c:v>
                </c:pt>
                <c:pt idx="6366">
                  <c:v>26</c:v>
                </c:pt>
                <c:pt idx="6367">
                  <c:v>24</c:v>
                </c:pt>
                <c:pt idx="6368">
                  <c:v>24</c:v>
                </c:pt>
                <c:pt idx="6369">
                  <c:v>26</c:v>
                </c:pt>
                <c:pt idx="6370">
                  <c:v>26</c:v>
                </c:pt>
                <c:pt idx="6371">
                  <c:v>26</c:v>
                </c:pt>
                <c:pt idx="6372">
                  <c:v>26</c:v>
                </c:pt>
                <c:pt idx="6373">
                  <c:v>24</c:v>
                </c:pt>
                <c:pt idx="6374">
                  <c:v>26</c:v>
                </c:pt>
                <c:pt idx="6375">
                  <c:v>26</c:v>
                </c:pt>
                <c:pt idx="6376">
                  <c:v>34</c:v>
                </c:pt>
                <c:pt idx="6377">
                  <c:v>36</c:v>
                </c:pt>
                <c:pt idx="6378">
                  <c:v>36</c:v>
                </c:pt>
                <c:pt idx="6379">
                  <c:v>34</c:v>
                </c:pt>
                <c:pt idx="6380">
                  <c:v>37</c:v>
                </c:pt>
                <c:pt idx="6381">
                  <c:v>37</c:v>
                </c:pt>
                <c:pt idx="6382">
                  <c:v>37</c:v>
                </c:pt>
                <c:pt idx="6383">
                  <c:v>34</c:v>
                </c:pt>
                <c:pt idx="6384">
                  <c:v>37</c:v>
                </c:pt>
                <c:pt idx="6385">
                  <c:v>101</c:v>
                </c:pt>
                <c:pt idx="6386">
                  <c:v>101</c:v>
                </c:pt>
                <c:pt idx="6387">
                  <c:v>101</c:v>
                </c:pt>
                <c:pt idx="6388">
                  <c:v>101</c:v>
                </c:pt>
                <c:pt idx="6389">
                  <c:v>101</c:v>
                </c:pt>
                <c:pt idx="6390">
                  <c:v>101</c:v>
                </c:pt>
                <c:pt idx="6391">
                  <c:v>101</c:v>
                </c:pt>
                <c:pt idx="6392">
                  <c:v>101</c:v>
                </c:pt>
                <c:pt idx="6393">
                  <c:v>101</c:v>
                </c:pt>
                <c:pt idx="6394">
                  <c:v>101</c:v>
                </c:pt>
                <c:pt idx="6395">
                  <c:v>36</c:v>
                </c:pt>
                <c:pt idx="6396">
                  <c:v>28</c:v>
                </c:pt>
                <c:pt idx="6397">
                  <c:v>36</c:v>
                </c:pt>
                <c:pt idx="6398">
                  <c:v>36</c:v>
                </c:pt>
                <c:pt idx="6399">
                  <c:v>36</c:v>
                </c:pt>
                <c:pt idx="6400">
                  <c:v>36</c:v>
                </c:pt>
                <c:pt idx="6401">
                  <c:v>36</c:v>
                </c:pt>
                <c:pt idx="6402">
                  <c:v>36</c:v>
                </c:pt>
                <c:pt idx="6403">
                  <c:v>36</c:v>
                </c:pt>
                <c:pt idx="6404">
                  <c:v>29</c:v>
                </c:pt>
                <c:pt idx="6405">
                  <c:v>36</c:v>
                </c:pt>
                <c:pt idx="6406">
                  <c:v>36</c:v>
                </c:pt>
                <c:pt idx="6407">
                  <c:v>36</c:v>
                </c:pt>
                <c:pt idx="6408">
                  <c:v>36</c:v>
                </c:pt>
                <c:pt idx="6409">
                  <c:v>28</c:v>
                </c:pt>
                <c:pt idx="6410">
                  <c:v>34</c:v>
                </c:pt>
                <c:pt idx="6411">
                  <c:v>34</c:v>
                </c:pt>
                <c:pt idx="6412">
                  <c:v>34</c:v>
                </c:pt>
                <c:pt idx="6413">
                  <c:v>34</c:v>
                </c:pt>
                <c:pt idx="6414">
                  <c:v>23</c:v>
                </c:pt>
                <c:pt idx="6415">
                  <c:v>23</c:v>
                </c:pt>
                <c:pt idx="6416">
                  <c:v>23</c:v>
                </c:pt>
                <c:pt idx="6417">
                  <c:v>23</c:v>
                </c:pt>
                <c:pt idx="6418">
                  <c:v>23</c:v>
                </c:pt>
                <c:pt idx="6419">
                  <c:v>24</c:v>
                </c:pt>
                <c:pt idx="6420">
                  <c:v>23</c:v>
                </c:pt>
                <c:pt idx="6421">
                  <c:v>22</c:v>
                </c:pt>
                <c:pt idx="6422">
                  <c:v>24</c:v>
                </c:pt>
                <c:pt idx="6423">
                  <c:v>24</c:v>
                </c:pt>
                <c:pt idx="6424">
                  <c:v>22</c:v>
                </c:pt>
                <c:pt idx="6425">
                  <c:v>24</c:v>
                </c:pt>
                <c:pt idx="6426">
                  <c:v>24</c:v>
                </c:pt>
                <c:pt idx="6427">
                  <c:v>22</c:v>
                </c:pt>
                <c:pt idx="6428">
                  <c:v>23</c:v>
                </c:pt>
                <c:pt idx="6429">
                  <c:v>24</c:v>
                </c:pt>
                <c:pt idx="6430">
                  <c:v>27</c:v>
                </c:pt>
                <c:pt idx="6431">
                  <c:v>27</c:v>
                </c:pt>
                <c:pt idx="6432">
                  <c:v>27</c:v>
                </c:pt>
                <c:pt idx="6433">
                  <c:v>27</c:v>
                </c:pt>
                <c:pt idx="6434">
                  <c:v>27</c:v>
                </c:pt>
                <c:pt idx="6435">
                  <c:v>27</c:v>
                </c:pt>
                <c:pt idx="6436">
                  <c:v>19</c:v>
                </c:pt>
                <c:pt idx="6437">
                  <c:v>20</c:v>
                </c:pt>
                <c:pt idx="6438">
                  <c:v>16</c:v>
                </c:pt>
                <c:pt idx="6439">
                  <c:v>24</c:v>
                </c:pt>
                <c:pt idx="6440">
                  <c:v>24</c:v>
                </c:pt>
                <c:pt idx="6441">
                  <c:v>24</c:v>
                </c:pt>
                <c:pt idx="6442">
                  <c:v>28</c:v>
                </c:pt>
                <c:pt idx="6443">
                  <c:v>29</c:v>
                </c:pt>
                <c:pt idx="6444">
                  <c:v>26</c:v>
                </c:pt>
                <c:pt idx="6445">
                  <c:v>26</c:v>
                </c:pt>
                <c:pt idx="6446">
                  <c:v>28</c:v>
                </c:pt>
                <c:pt idx="6447">
                  <c:v>26</c:v>
                </c:pt>
                <c:pt idx="6448">
                  <c:v>29</c:v>
                </c:pt>
                <c:pt idx="6449">
                  <c:v>26</c:v>
                </c:pt>
                <c:pt idx="6450">
                  <c:v>26</c:v>
                </c:pt>
                <c:pt idx="6451">
                  <c:v>24</c:v>
                </c:pt>
                <c:pt idx="6452">
                  <c:v>24</c:v>
                </c:pt>
                <c:pt idx="6453">
                  <c:v>24</c:v>
                </c:pt>
                <c:pt idx="6454">
                  <c:v>24</c:v>
                </c:pt>
                <c:pt idx="6455">
                  <c:v>24</c:v>
                </c:pt>
                <c:pt idx="6456">
                  <c:v>24</c:v>
                </c:pt>
                <c:pt idx="6457">
                  <c:v>24</c:v>
                </c:pt>
                <c:pt idx="6458">
                  <c:v>24</c:v>
                </c:pt>
                <c:pt idx="6459">
                  <c:v>24</c:v>
                </c:pt>
                <c:pt idx="6460">
                  <c:v>17</c:v>
                </c:pt>
                <c:pt idx="6461">
                  <c:v>17</c:v>
                </c:pt>
                <c:pt idx="6462">
                  <c:v>17</c:v>
                </c:pt>
                <c:pt idx="6463">
                  <c:v>19</c:v>
                </c:pt>
                <c:pt idx="6464">
                  <c:v>19</c:v>
                </c:pt>
                <c:pt idx="6465">
                  <c:v>19</c:v>
                </c:pt>
                <c:pt idx="6466">
                  <c:v>19</c:v>
                </c:pt>
                <c:pt idx="6467">
                  <c:v>19</c:v>
                </c:pt>
                <c:pt idx="6468">
                  <c:v>19</c:v>
                </c:pt>
                <c:pt idx="6469">
                  <c:v>19</c:v>
                </c:pt>
                <c:pt idx="6470">
                  <c:v>19</c:v>
                </c:pt>
                <c:pt idx="6471">
                  <c:v>19</c:v>
                </c:pt>
                <c:pt idx="6472">
                  <c:v>19</c:v>
                </c:pt>
                <c:pt idx="6473">
                  <c:v>23</c:v>
                </c:pt>
                <c:pt idx="6474">
                  <c:v>23</c:v>
                </c:pt>
                <c:pt idx="6475">
                  <c:v>23</c:v>
                </c:pt>
                <c:pt idx="6476">
                  <c:v>23</c:v>
                </c:pt>
                <c:pt idx="6477">
                  <c:v>23</c:v>
                </c:pt>
                <c:pt idx="6478">
                  <c:v>23</c:v>
                </c:pt>
                <c:pt idx="6479">
                  <c:v>23</c:v>
                </c:pt>
                <c:pt idx="6480">
                  <c:v>24</c:v>
                </c:pt>
                <c:pt idx="6481">
                  <c:v>24</c:v>
                </c:pt>
                <c:pt idx="6482">
                  <c:v>24</c:v>
                </c:pt>
                <c:pt idx="6483">
                  <c:v>23</c:v>
                </c:pt>
                <c:pt idx="6484">
                  <c:v>23</c:v>
                </c:pt>
                <c:pt idx="6485">
                  <c:v>23</c:v>
                </c:pt>
                <c:pt idx="6486">
                  <c:v>24</c:v>
                </c:pt>
                <c:pt idx="6487">
                  <c:v>24</c:v>
                </c:pt>
                <c:pt idx="6488">
                  <c:v>23</c:v>
                </c:pt>
                <c:pt idx="6489">
                  <c:v>23</c:v>
                </c:pt>
                <c:pt idx="6490">
                  <c:v>24</c:v>
                </c:pt>
                <c:pt idx="6491">
                  <c:v>24</c:v>
                </c:pt>
                <c:pt idx="6492">
                  <c:v>23</c:v>
                </c:pt>
                <c:pt idx="6493">
                  <c:v>23</c:v>
                </c:pt>
                <c:pt idx="6494">
                  <c:v>23</c:v>
                </c:pt>
                <c:pt idx="6495">
                  <c:v>23</c:v>
                </c:pt>
                <c:pt idx="6496">
                  <c:v>24</c:v>
                </c:pt>
                <c:pt idx="6497">
                  <c:v>23</c:v>
                </c:pt>
                <c:pt idx="6498">
                  <c:v>24</c:v>
                </c:pt>
                <c:pt idx="6499">
                  <c:v>23</c:v>
                </c:pt>
                <c:pt idx="6500">
                  <c:v>24</c:v>
                </c:pt>
                <c:pt idx="6501">
                  <c:v>22</c:v>
                </c:pt>
                <c:pt idx="6502">
                  <c:v>24</c:v>
                </c:pt>
                <c:pt idx="6503">
                  <c:v>24</c:v>
                </c:pt>
                <c:pt idx="6504">
                  <c:v>24</c:v>
                </c:pt>
                <c:pt idx="6505">
                  <c:v>22</c:v>
                </c:pt>
                <c:pt idx="6506">
                  <c:v>23</c:v>
                </c:pt>
                <c:pt idx="6507">
                  <c:v>24</c:v>
                </c:pt>
                <c:pt idx="6508">
                  <c:v>26</c:v>
                </c:pt>
                <c:pt idx="6509">
                  <c:v>27</c:v>
                </c:pt>
                <c:pt idx="6510">
                  <c:v>25</c:v>
                </c:pt>
                <c:pt idx="6511">
                  <c:v>25</c:v>
                </c:pt>
                <c:pt idx="6512">
                  <c:v>27</c:v>
                </c:pt>
                <c:pt idx="6513">
                  <c:v>22</c:v>
                </c:pt>
                <c:pt idx="6514">
                  <c:v>22</c:v>
                </c:pt>
                <c:pt idx="6515">
                  <c:v>22</c:v>
                </c:pt>
                <c:pt idx="6516">
                  <c:v>22</c:v>
                </c:pt>
                <c:pt idx="6517">
                  <c:v>22</c:v>
                </c:pt>
                <c:pt idx="6518">
                  <c:v>22</c:v>
                </c:pt>
                <c:pt idx="6519">
                  <c:v>22</c:v>
                </c:pt>
                <c:pt idx="6520">
                  <c:v>22</c:v>
                </c:pt>
                <c:pt idx="6521">
                  <c:v>22</c:v>
                </c:pt>
                <c:pt idx="6522">
                  <c:v>22</c:v>
                </c:pt>
                <c:pt idx="6523">
                  <c:v>22</c:v>
                </c:pt>
                <c:pt idx="6524">
                  <c:v>22</c:v>
                </c:pt>
                <c:pt idx="6525">
                  <c:v>22</c:v>
                </c:pt>
                <c:pt idx="6526">
                  <c:v>22</c:v>
                </c:pt>
                <c:pt idx="6527">
                  <c:v>26</c:v>
                </c:pt>
                <c:pt idx="6528">
                  <c:v>26</c:v>
                </c:pt>
                <c:pt idx="6529">
                  <c:v>26</c:v>
                </c:pt>
                <c:pt idx="6530">
                  <c:v>26</c:v>
                </c:pt>
                <c:pt idx="6531">
                  <c:v>26</c:v>
                </c:pt>
                <c:pt idx="6532">
                  <c:v>26</c:v>
                </c:pt>
                <c:pt idx="6533">
                  <c:v>26</c:v>
                </c:pt>
                <c:pt idx="6534">
                  <c:v>26</c:v>
                </c:pt>
                <c:pt idx="6535">
                  <c:v>26</c:v>
                </c:pt>
                <c:pt idx="6536">
                  <c:v>26</c:v>
                </c:pt>
                <c:pt idx="6537">
                  <c:v>26</c:v>
                </c:pt>
                <c:pt idx="6538">
                  <c:v>26</c:v>
                </c:pt>
                <c:pt idx="6539">
                  <c:v>22</c:v>
                </c:pt>
                <c:pt idx="6540">
                  <c:v>26</c:v>
                </c:pt>
                <c:pt idx="6541">
                  <c:v>26</c:v>
                </c:pt>
                <c:pt idx="6542">
                  <c:v>26</c:v>
                </c:pt>
                <c:pt idx="6543">
                  <c:v>27</c:v>
                </c:pt>
                <c:pt idx="6544">
                  <c:v>27</c:v>
                </c:pt>
                <c:pt idx="6545">
                  <c:v>27</c:v>
                </c:pt>
                <c:pt idx="6546">
                  <c:v>23</c:v>
                </c:pt>
                <c:pt idx="6547">
                  <c:v>21</c:v>
                </c:pt>
                <c:pt idx="6548">
                  <c:v>21</c:v>
                </c:pt>
                <c:pt idx="6549">
                  <c:v>21</c:v>
                </c:pt>
                <c:pt idx="6550">
                  <c:v>21</c:v>
                </c:pt>
                <c:pt idx="6551">
                  <c:v>24</c:v>
                </c:pt>
                <c:pt idx="6552">
                  <c:v>24</c:v>
                </c:pt>
                <c:pt idx="6553">
                  <c:v>26</c:v>
                </c:pt>
                <c:pt idx="6554">
                  <c:v>26</c:v>
                </c:pt>
                <c:pt idx="6555">
                  <c:v>27</c:v>
                </c:pt>
                <c:pt idx="6556">
                  <c:v>27</c:v>
                </c:pt>
                <c:pt idx="6557">
                  <c:v>26</c:v>
                </c:pt>
                <c:pt idx="6558">
                  <c:v>14</c:v>
                </c:pt>
                <c:pt idx="6559">
                  <c:v>14</c:v>
                </c:pt>
                <c:pt idx="6560">
                  <c:v>16</c:v>
                </c:pt>
                <c:pt idx="6561">
                  <c:v>15</c:v>
                </c:pt>
                <c:pt idx="6562">
                  <c:v>15</c:v>
                </c:pt>
                <c:pt idx="6563">
                  <c:v>17</c:v>
                </c:pt>
                <c:pt idx="6564">
                  <c:v>18</c:v>
                </c:pt>
                <c:pt idx="6565">
                  <c:v>18</c:v>
                </c:pt>
                <c:pt idx="6566">
                  <c:v>28</c:v>
                </c:pt>
                <c:pt idx="6567">
                  <c:v>17</c:v>
                </c:pt>
                <c:pt idx="6568">
                  <c:v>20</c:v>
                </c:pt>
                <c:pt idx="6569">
                  <c:v>23</c:v>
                </c:pt>
                <c:pt idx="6570">
                  <c:v>23</c:v>
                </c:pt>
                <c:pt idx="6571">
                  <c:v>17</c:v>
                </c:pt>
                <c:pt idx="6572">
                  <c:v>28</c:v>
                </c:pt>
                <c:pt idx="6573">
                  <c:v>22</c:v>
                </c:pt>
                <c:pt idx="6574">
                  <c:v>19</c:v>
                </c:pt>
                <c:pt idx="6575">
                  <c:v>24</c:v>
                </c:pt>
                <c:pt idx="6576">
                  <c:v>22</c:v>
                </c:pt>
                <c:pt idx="6577">
                  <c:v>24</c:v>
                </c:pt>
                <c:pt idx="6578">
                  <c:v>29</c:v>
                </c:pt>
                <c:pt idx="6579">
                  <c:v>17</c:v>
                </c:pt>
                <c:pt idx="6580">
                  <c:v>22</c:v>
                </c:pt>
                <c:pt idx="6581">
                  <c:v>26</c:v>
                </c:pt>
                <c:pt idx="6582">
                  <c:v>26</c:v>
                </c:pt>
                <c:pt idx="6583">
                  <c:v>23</c:v>
                </c:pt>
                <c:pt idx="6584">
                  <c:v>23</c:v>
                </c:pt>
                <c:pt idx="6585">
                  <c:v>23</c:v>
                </c:pt>
                <c:pt idx="6586">
                  <c:v>23</c:v>
                </c:pt>
                <c:pt idx="6587">
                  <c:v>23</c:v>
                </c:pt>
                <c:pt idx="6588">
                  <c:v>23</c:v>
                </c:pt>
                <c:pt idx="6589">
                  <c:v>22</c:v>
                </c:pt>
                <c:pt idx="6590">
                  <c:v>25</c:v>
                </c:pt>
                <c:pt idx="6591">
                  <c:v>22</c:v>
                </c:pt>
                <c:pt idx="6592">
                  <c:v>25</c:v>
                </c:pt>
                <c:pt idx="6593">
                  <c:v>22</c:v>
                </c:pt>
                <c:pt idx="6594">
                  <c:v>24</c:v>
                </c:pt>
                <c:pt idx="6595">
                  <c:v>26</c:v>
                </c:pt>
                <c:pt idx="6596">
                  <c:v>26</c:v>
                </c:pt>
                <c:pt idx="6597">
                  <c:v>26</c:v>
                </c:pt>
                <c:pt idx="6598">
                  <c:v>26</c:v>
                </c:pt>
                <c:pt idx="6599">
                  <c:v>23</c:v>
                </c:pt>
                <c:pt idx="6600">
                  <c:v>21</c:v>
                </c:pt>
                <c:pt idx="6601">
                  <c:v>20</c:v>
                </c:pt>
                <c:pt idx="6602">
                  <c:v>21</c:v>
                </c:pt>
                <c:pt idx="6603">
                  <c:v>20</c:v>
                </c:pt>
                <c:pt idx="6604">
                  <c:v>20</c:v>
                </c:pt>
                <c:pt idx="6605">
                  <c:v>21</c:v>
                </c:pt>
                <c:pt idx="6606">
                  <c:v>26</c:v>
                </c:pt>
                <c:pt idx="6607">
                  <c:v>26</c:v>
                </c:pt>
                <c:pt idx="6608">
                  <c:v>26</c:v>
                </c:pt>
                <c:pt idx="6609">
                  <c:v>26</c:v>
                </c:pt>
                <c:pt idx="6610">
                  <c:v>26</c:v>
                </c:pt>
                <c:pt idx="6611">
                  <c:v>26</c:v>
                </c:pt>
                <c:pt idx="6612">
                  <c:v>23</c:v>
                </c:pt>
                <c:pt idx="6613">
                  <c:v>25</c:v>
                </c:pt>
                <c:pt idx="6614">
                  <c:v>20</c:v>
                </c:pt>
                <c:pt idx="6615">
                  <c:v>20</c:v>
                </c:pt>
                <c:pt idx="6616">
                  <c:v>20</c:v>
                </c:pt>
                <c:pt idx="6617">
                  <c:v>20</c:v>
                </c:pt>
                <c:pt idx="6618">
                  <c:v>20</c:v>
                </c:pt>
                <c:pt idx="6619">
                  <c:v>20</c:v>
                </c:pt>
                <c:pt idx="6620">
                  <c:v>20</c:v>
                </c:pt>
                <c:pt idx="6621">
                  <c:v>20</c:v>
                </c:pt>
                <c:pt idx="6622">
                  <c:v>20</c:v>
                </c:pt>
                <c:pt idx="6623">
                  <c:v>20</c:v>
                </c:pt>
                <c:pt idx="6624">
                  <c:v>20</c:v>
                </c:pt>
                <c:pt idx="6625">
                  <c:v>22</c:v>
                </c:pt>
                <c:pt idx="6626">
                  <c:v>23</c:v>
                </c:pt>
                <c:pt idx="6627">
                  <c:v>23</c:v>
                </c:pt>
                <c:pt idx="6628">
                  <c:v>23</c:v>
                </c:pt>
                <c:pt idx="6629">
                  <c:v>23</c:v>
                </c:pt>
                <c:pt idx="6630">
                  <c:v>23</c:v>
                </c:pt>
                <c:pt idx="6631">
                  <c:v>23</c:v>
                </c:pt>
                <c:pt idx="6632">
                  <c:v>23</c:v>
                </c:pt>
                <c:pt idx="6633">
                  <c:v>25</c:v>
                </c:pt>
                <c:pt idx="6634">
                  <c:v>22</c:v>
                </c:pt>
                <c:pt idx="6635">
                  <c:v>23</c:v>
                </c:pt>
                <c:pt idx="6636">
                  <c:v>26</c:v>
                </c:pt>
                <c:pt idx="6637">
                  <c:v>22</c:v>
                </c:pt>
                <c:pt idx="6638">
                  <c:v>18</c:v>
                </c:pt>
                <c:pt idx="6639">
                  <c:v>22</c:v>
                </c:pt>
                <c:pt idx="6640">
                  <c:v>26</c:v>
                </c:pt>
                <c:pt idx="6641">
                  <c:v>23</c:v>
                </c:pt>
                <c:pt idx="6642">
                  <c:v>22</c:v>
                </c:pt>
                <c:pt idx="6643">
                  <c:v>18</c:v>
                </c:pt>
                <c:pt idx="6644">
                  <c:v>18</c:v>
                </c:pt>
                <c:pt idx="6645">
                  <c:v>22</c:v>
                </c:pt>
                <c:pt idx="6646">
                  <c:v>24</c:v>
                </c:pt>
                <c:pt idx="6647">
                  <c:v>22</c:v>
                </c:pt>
                <c:pt idx="6648">
                  <c:v>23</c:v>
                </c:pt>
                <c:pt idx="6649">
                  <c:v>26</c:v>
                </c:pt>
                <c:pt idx="6650">
                  <c:v>29</c:v>
                </c:pt>
                <c:pt idx="6651">
                  <c:v>30</c:v>
                </c:pt>
                <c:pt idx="6652">
                  <c:v>29</c:v>
                </c:pt>
                <c:pt idx="6653">
                  <c:v>32</c:v>
                </c:pt>
                <c:pt idx="6654">
                  <c:v>34</c:v>
                </c:pt>
                <c:pt idx="6655">
                  <c:v>34</c:v>
                </c:pt>
                <c:pt idx="6656">
                  <c:v>34</c:v>
                </c:pt>
                <c:pt idx="6657">
                  <c:v>34</c:v>
                </c:pt>
                <c:pt idx="6658">
                  <c:v>34</c:v>
                </c:pt>
                <c:pt idx="6659">
                  <c:v>34</c:v>
                </c:pt>
                <c:pt idx="6660">
                  <c:v>28</c:v>
                </c:pt>
                <c:pt idx="6661">
                  <c:v>28</c:v>
                </c:pt>
                <c:pt idx="6662">
                  <c:v>28</c:v>
                </c:pt>
                <c:pt idx="6663">
                  <c:v>28</c:v>
                </c:pt>
                <c:pt idx="6664">
                  <c:v>28</c:v>
                </c:pt>
                <c:pt idx="6665">
                  <c:v>24</c:v>
                </c:pt>
                <c:pt idx="6666">
                  <c:v>28</c:v>
                </c:pt>
                <c:pt idx="6667">
                  <c:v>28</c:v>
                </c:pt>
                <c:pt idx="6668">
                  <c:v>28</c:v>
                </c:pt>
                <c:pt idx="6669">
                  <c:v>22</c:v>
                </c:pt>
                <c:pt idx="6670">
                  <c:v>28</c:v>
                </c:pt>
                <c:pt idx="6671">
                  <c:v>36</c:v>
                </c:pt>
                <c:pt idx="6672">
                  <c:v>36</c:v>
                </c:pt>
                <c:pt idx="6673">
                  <c:v>30</c:v>
                </c:pt>
                <c:pt idx="6674">
                  <c:v>36</c:v>
                </c:pt>
                <c:pt idx="6675">
                  <c:v>30</c:v>
                </c:pt>
                <c:pt idx="6676">
                  <c:v>36</c:v>
                </c:pt>
                <c:pt idx="6677">
                  <c:v>36</c:v>
                </c:pt>
                <c:pt idx="6678">
                  <c:v>37</c:v>
                </c:pt>
                <c:pt idx="6679">
                  <c:v>33</c:v>
                </c:pt>
                <c:pt idx="6680">
                  <c:v>46</c:v>
                </c:pt>
                <c:pt idx="6681">
                  <c:v>33</c:v>
                </c:pt>
                <c:pt idx="6682">
                  <c:v>37</c:v>
                </c:pt>
                <c:pt idx="6683">
                  <c:v>37</c:v>
                </c:pt>
                <c:pt idx="6684">
                  <c:v>37</c:v>
                </c:pt>
                <c:pt idx="6685">
                  <c:v>36</c:v>
                </c:pt>
                <c:pt idx="6686">
                  <c:v>43</c:v>
                </c:pt>
                <c:pt idx="6687">
                  <c:v>36</c:v>
                </c:pt>
                <c:pt idx="6688">
                  <c:v>33</c:v>
                </c:pt>
                <c:pt idx="6689">
                  <c:v>36</c:v>
                </c:pt>
                <c:pt idx="6690">
                  <c:v>18</c:v>
                </c:pt>
                <c:pt idx="6691">
                  <c:v>16</c:v>
                </c:pt>
                <c:pt idx="6692">
                  <c:v>16</c:v>
                </c:pt>
                <c:pt idx="6693">
                  <c:v>16</c:v>
                </c:pt>
                <c:pt idx="6694">
                  <c:v>16</c:v>
                </c:pt>
                <c:pt idx="6695">
                  <c:v>16</c:v>
                </c:pt>
                <c:pt idx="6696">
                  <c:v>16</c:v>
                </c:pt>
                <c:pt idx="6697">
                  <c:v>17</c:v>
                </c:pt>
                <c:pt idx="6698">
                  <c:v>17</c:v>
                </c:pt>
                <c:pt idx="6699">
                  <c:v>16</c:v>
                </c:pt>
                <c:pt idx="6700">
                  <c:v>24</c:v>
                </c:pt>
                <c:pt idx="6701">
                  <c:v>24</c:v>
                </c:pt>
                <c:pt idx="6702">
                  <c:v>24</c:v>
                </c:pt>
                <c:pt idx="6703">
                  <c:v>24</c:v>
                </c:pt>
                <c:pt idx="6704">
                  <c:v>24</c:v>
                </c:pt>
                <c:pt idx="6705">
                  <c:v>24</c:v>
                </c:pt>
                <c:pt idx="6706">
                  <c:v>22</c:v>
                </c:pt>
                <c:pt idx="6707">
                  <c:v>22</c:v>
                </c:pt>
                <c:pt idx="6708">
                  <c:v>22</c:v>
                </c:pt>
                <c:pt idx="6709">
                  <c:v>22</c:v>
                </c:pt>
                <c:pt idx="6710">
                  <c:v>22</c:v>
                </c:pt>
                <c:pt idx="6711">
                  <c:v>22</c:v>
                </c:pt>
                <c:pt idx="6712">
                  <c:v>32</c:v>
                </c:pt>
                <c:pt idx="6713">
                  <c:v>29</c:v>
                </c:pt>
                <c:pt idx="6714">
                  <c:v>28</c:v>
                </c:pt>
                <c:pt idx="6715">
                  <c:v>26</c:v>
                </c:pt>
                <c:pt idx="6716">
                  <c:v>32</c:v>
                </c:pt>
                <c:pt idx="6717">
                  <c:v>26</c:v>
                </c:pt>
                <c:pt idx="6718">
                  <c:v>32</c:v>
                </c:pt>
                <c:pt idx="6719">
                  <c:v>29</c:v>
                </c:pt>
                <c:pt idx="6720">
                  <c:v>32</c:v>
                </c:pt>
                <c:pt idx="6721">
                  <c:v>28</c:v>
                </c:pt>
                <c:pt idx="6722">
                  <c:v>32</c:v>
                </c:pt>
                <c:pt idx="6723">
                  <c:v>26</c:v>
                </c:pt>
                <c:pt idx="6724">
                  <c:v>28</c:v>
                </c:pt>
                <c:pt idx="6725">
                  <c:v>29</c:v>
                </c:pt>
                <c:pt idx="6726">
                  <c:v>32</c:v>
                </c:pt>
                <c:pt idx="6727">
                  <c:v>26</c:v>
                </c:pt>
                <c:pt idx="6728">
                  <c:v>26</c:v>
                </c:pt>
                <c:pt idx="6729">
                  <c:v>30</c:v>
                </c:pt>
                <c:pt idx="6730">
                  <c:v>30</c:v>
                </c:pt>
                <c:pt idx="6731">
                  <c:v>30</c:v>
                </c:pt>
                <c:pt idx="6732">
                  <c:v>30</c:v>
                </c:pt>
                <c:pt idx="6733">
                  <c:v>30</c:v>
                </c:pt>
                <c:pt idx="6734">
                  <c:v>30</c:v>
                </c:pt>
                <c:pt idx="6735">
                  <c:v>30</c:v>
                </c:pt>
                <c:pt idx="6736">
                  <c:v>30</c:v>
                </c:pt>
                <c:pt idx="6737">
                  <c:v>30</c:v>
                </c:pt>
                <c:pt idx="6738">
                  <c:v>30</c:v>
                </c:pt>
                <c:pt idx="6739">
                  <c:v>20</c:v>
                </c:pt>
                <c:pt idx="6740">
                  <c:v>21</c:v>
                </c:pt>
                <c:pt idx="6741">
                  <c:v>25</c:v>
                </c:pt>
                <c:pt idx="6742">
                  <c:v>25</c:v>
                </c:pt>
                <c:pt idx="6743">
                  <c:v>25</c:v>
                </c:pt>
                <c:pt idx="6744">
                  <c:v>23</c:v>
                </c:pt>
                <c:pt idx="6745">
                  <c:v>23</c:v>
                </c:pt>
                <c:pt idx="6746">
                  <c:v>23</c:v>
                </c:pt>
                <c:pt idx="6747">
                  <c:v>23</c:v>
                </c:pt>
                <c:pt idx="6748">
                  <c:v>24</c:v>
                </c:pt>
                <c:pt idx="6749">
                  <c:v>24</c:v>
                </c:pt>
                <c:pt idx="6750">
                  <c:v>24</c:v>
                </c:pt>
                <c:pt idx="6751">
                  <c:v>27</c:v>
                </c:pt>
                <c:pt idx="6752">
                  <c:v>27</c:v>
                </c:pt>
                <c:pt idx="6753">
                  <c:v>23</c:v>
                </c:pt>
                <c:pt idx="6754">
                  <c:v>23</c:v>
                </c:pt>
                <c:pt idx="6755">
                  <c:v>25</c:v>
                </c:pt>
                <c:pt idx="6756">
                  <c:v>22</c:v>
                </c:pt>
                <c:pt idx="6757">
                  <c:v>22</c:v>
                </c:pt>
                <c:pt idx="6758">
                  <c:v>27</c:v>
                </c:pt>
                <c:pt idx="6759">
                  <c:v>27</c:v>
                </c:pt>
                <c:pt idx="6760">
                  <c:v>27</c:v>
                </c:pt>
                <c:pt idx="6761">
                  <c:v>28</c:v>
                </c:pt>
                <c:pt idx="6762">
                  <c:v>28</c:v>
                </c:pt>
                <c:pt idx="6763">
                  <c:v>28</c:v>
                </c:pt>
                <c:pt idx="6764">
                  <c:v>27</c:v>
                </c:pt>
                <c:pt idx="6765">
                  <c:v>28</c:v>
                </c:pt>
                <c:pt idx="6766">
                  <c:v>27</c:v>
                </c:pt>
                <c:pt idx="6767">
                  <c:v>27</c:v>
                </c:pt>
                <c:pt idx="6768">
                  <c:v>26</c:v>
                </c:pt>
                <c:pt idx="6769">
                  <c:v>27</c:v>
                </c:pt>
                <c:pt idx="6770">
                  <c:v>26</c:v>
                </c:pt>
                <c:pt idx="6771">
                  <c:v>26</c:v>
                </c:pt>
                <c:pt idx="6772">
                  <c:v>27</c:v>
                </c:pt>
                <c:pt idx="6773">
                  <c:v>26</c:v>
                </c:pt>
                <c:pt idx="6774">
                  <c:v>26</c:v>
                </c:pt>
                <c:pt idx="6775">
                  <c:v>26</c:v>
                </c:pt>
                <c:pt idx="6776">
                  <c:v>27</c:v>
                </c:pt>
                <c:pt idx="6777">
                  <c:v>26</c:v>
                </c:pt>
                <c:pt idx="6778">
                  <c:v>27</c:v>
                </c:pt>
                <c:pt idx="6779">
                  <c:v>27</c:v>
                </c:pt>
                <c:pt idx="6780">
                  <c:v>27</c:v>
                </c:pt>
                <c:pt idx="6781">
                  <c:v>26</c:v>
                </c:pt>
                <c:pt idx="6782">
                  <c:v>26</c:v>
                </c:pt>
                <c:pt idx="6783">
                  <c:v>27</c:v>
                </c:pt>
                <c:pt idx="6784">
                  <c:v>26</c:v>
                </c:pt>
                <c:pt idx="6785">
                  <c:v>26</c:v>
                </c:pt>
                <c:pt idx="6786">
                  <c:v>26</c:v>
                </c:pt>
                <c:pt idx="6787">
                  <c:v>27</c:v>
                </c:pt>
                <c:pt idx="6788">
                  <c:v>27</c:v>
                </c:pt>
                <c:pt idx="6789">
                  <c:v>27</c:v>
                </c:pt>
                <c:pt idx="6790">
                  <c:v>26</c:v>
                </c:pt>
                <c:pt idx="6791">
                  <c:v>27</c:v>
                </c:pt>
                <c:pt idx="6792">
                  <c:v>23</c:v>
                </c:pt>
                <c:pt idx="6793">
                  <c:v>24</c:v>
                </c:pt>
                <c:pt idx="6794">
                  <c:v>42</c:v>
                </c:pt>
                <c:pt idx="6795">
                  <c:v>39</c:v>
                </c:pt>
                <c:pt idx="6796">
                  <c:v>39</c:v>
                </c:pt>
                <c:pt idx="6797">
                  <c:v>38</c:v>
                </c:pt>
                <c:pt idx="6798">
                  <c:v>41</c:v>
                </c:pt>
                <c:pt idx="6799">
                  <c:v>38</c:v>
                </c:pt>
                <c:pt idx="6800">
                  <c:v>31</c:v>
                </c:pt>
                <c:pt idx="6801">
                  <c:v>23</c:v>
                </c:pt>
                <c:pt idx="6802">
                  <c:v>20</c:v>
                </c:pt>
                <c:pt idx="6803">
                  <c:v>23</c:v>
                </c:pt>
                <c:pt idx="6804">
                  <c:v>23</c:v>
                </c:pt>
                <c:pt idx="6805">
                  <c:v>23</c:v>
                </c:pt>
                <c:pt idx="6806">
                  <c:v>25</c:v>
                </c:pt>
                <c:pt idx="6807">
                  <c:v>25</c:v>
                </c:pt>
                <c:pt idx="6808">
                  <c:v>24</c:v>
                </c:pt>
                <c:pt idx="6809">
                  <c:v>25</c:v>
                </c:pt>
                <c:pt idx="6810">
                  <c:v>24</c:v>
                </c:pt>
                <c:pt idx="6811">
                  <c:v>24</c:v>
                </c:pt>
                <c:pt idx="6812">
                  <c:v>25</c:v>
                </c:pt>
                <c:pt idx="6813">
                  <c:v>25</c:v>
                </c:pt>
                <c:pt idx="6814">
                  <c:v>24</c:v>
                </c:pt>
                <c:pt idx="6815">
                  <c:v>24</c:v>
                </c:pt>
                <c:pt idx="6816">
                  <c:v>26</c:v>
                </c:pt>
                <c:pt idx="6817">
                  <c:v>32</c:v>
                </c:pt>
                <c:pt idx="6818">
                  <c:v>24</c:v>
                </c:pt>
                <c:pt idx="6819">
                  <c:v>23</c:v>
                </c:pt>
                <c:pt idx="6820">
                  <c:v>24</c:v>
                </c:pt>
                <c:pt idx="6821">
                  <c:v>32</c:v>
                </c:pt>
                <c:pt idx="6822">
                  <c:v>26</c:v>
                </c:pt>
                <c:pt idx="6823">
                  <c:v>23</c:v>
                </c:pt>
                <c:pt idx="6824">
                  <c:v>24</c:v>
                </c:pt>
                <c:pt idx="6825">
                  <c:v>40</c:v>
                </c:pt>
                <c:pt idx="6826">
                  <c:v>42</c:v>
                </c:pt>
                <c:pt idx="6827">
                  <c:v>42</c:v>
                </c:pt>
                <c:pt idx="6828">
                  <c:v>42</c:v>
                </c:pt>
                <c:pt idx="6829">
                  <c:v>44</c:v>
                </c:pt>
                <c:pt idx="6830">
                  <c:v>42</c:v>
                </c:pt>
                <c:pt idx="6831">
                  <c:v>44</c:v>
                </c:pt>
                <c:pt idx="6832">
                  <c:v>42</c:v>
                </c:pt>
                <c:pt idx="6833">
                  <c:v>42</c:v>
                </c:pt>
                <c:pt idx="6834">
                  <c:v>44</c:v>
                </c:pt>
                <c:pt idx="6835">
                  <c:v>44</c:v>
                </c:pt>
                <c:pt idx="6836">
                  <c:v>44</c:v>
                </c:pt>
                <c:pt idx="6837">
                  <c:v>41</c:v>
                </c:pt>
                <c:pt idx="6838">
                  <c:v>41</c:v>
                </c:pt>
                <c:pt idx="6839">
                  <c:v>43</c:v>
                </c:pt>
                <c:pt idx="6840">
                  <c:v>43</c:v>
                </c:pt>
                <c:pt idx="6841">
                  <c:v>43</c:v>
                </c:pt>
                <c:pt idx="6842">
                  <c:v>29</c:v>
                </c:pt>
                <c:pt idx="6843">
                  <c:v>26</c:v>
                </c:pt>
                <c:pt idx="6844">
                  <c:v>29</c:v>
                </c:pt>
                <c:pt idx="6845">
                  <c:v>26</c:v>
                </c:pt>
                <c:pt idx="6846">
                  <c:v>29</c:v>
                </c:pt>
                <c:pt idx="6847">
                  <c:v>26</c:v>
                </c:pt>
                <c:pt idx="6848">
                  <c:v>26</c:v>
                </c:pt>
                <c:pt idx="6849">
                  <c:v>29</c:v>
                </c:pt>
                <c:pt idx="6850">
                  <c:v>29</c:v>
                </c:pt>
                <c:pt idx="6851">
                  <c:v>26</c:v>
                </c:pt>
                <c:pt idx="6852">
                  <c:v>29</c:v>
                </c:pt>
                <c:pt idx="6853">
                  <c:v>26</c:v>
                </c:pt>
                <c:pt idx="6854">
                  <c:v>25</c:v>
                </c:pt>
                <c:pt idx="6855">
                  <c:v>28</c:v>
                </c:pt>
                <c:pt idx="6856">
                  <c:v>25</c:v>
                </c:pt>
                <c:pt idx="6857">
                  <c:v>28</c:v>
                </c:pt>
                <c:pt idx="6858">
                  <c:v>28</c:v>
                </c:pt>
                <c:pt idx="6859">
                  <c:v>25</c:v>
                </c:pt>
                <c:pt idx="6860">
                  <c:v>28</c:v>
                </c:pt>
                <c:pt idx="6861">
                  <c:v>25</c:v>
                </c:pt>
                <c:pt idx="6862">
                  <c:v>28</c:v>
                </c:pt>
                <c:pt idx="6863">
                  <c:v>26</c:v>
                </c:pt>
                <c:pt idx="6864">
                  <c:v>25</c:v>
                </c:pt>
                <c:pt idx="6865">
                  <c:v>25</c:v>
                </c:pt>
                <c:pt idx="6866">
                  <c:v>28</c:v>
                </c:pt>
                <c:pt idx="6867">
                  <c:v>26</c:v>
                </c:pt>
                <c:pt idx="6868">
                  <c:v>24</c:v>
                </c:pt>
                <c:pt idx="6869">
                  <c:v>26</c:v>
                </c:pt>
                <c:pt idx="6870">
                  <c:v>24</c:v>
                </c:pt>
                <c:pt idx="6871">
                  <c:v>23</c:v>
                </c:pt>
                <c:pt idx="6872">
                  <c:v>25</c:v>
                </c:pt>
                <c:pt idx="6873">
                  <c:v>24</c:v>
                </c:pt>
                <c:pt idx="6874">
                  <c:v>21</c:v>
                </c:pt>
                <c:pt idx="6875">
                  <c:v>24</c:v>
                </c:pt>
                <c:pt idx="6876">
                  <c:v>21</c:v>
                </c:pt>
                <c:pt idx="6877">
                  <c:v>23</c:v>
                </c:pt>
                <c:pt idx="6878">
                  <c:v>26</c:v>
                </c:pt>
                <c:pt idx="6879">
                  <c:v>26</c:v>
                </c:pt>
                <c:pt idx="6880">
                  <c:v>26</c:v>
                </c:pt>
                <c:pt idx="6881">
                  <c:v>26</c:v>
                </c:pt>
                <c:pt idx="6882">
                  <c:v>26</c:v>
                </c:pt>
                <c:pt idx="6883">
                  <c:v>26</c:v>
                </c:pt>
                <c:pt idx="6884">
                  <c:v>26</c:v>
                </c:pt>
                <c:pt idx="6885">
                  <c:v>26</c:v>
                </c:pt>
                <c:pt idx="6886">
                  <c:v>26</c:v>
                </c:pt>
                <c:pt idx="6887">
                  <c:v>25</c:v>
                </c:pt>
                <c:pt idx="6888">
                  <c:v>23</c:v>
                </c:pt>
                <c:pt idx="6889">
                  <c:v>23</c:v>
                </c:pt>
                <c:pt idx="6890">
                  <c:v>25</c:v>
                </c:pt>
                <c:pt idx="6891">
                  <c:v>25</c:v>
                </c:pt>
                <c:pt idx="6892">
                  <c:v>23</c:v>
                </c:pt>
                <c:pt idx="6893">
                  <c:v>25</c:v>
                </c:pt>
                <c:pt idx="6894">
                  <c:v>23</c:v>
                </c:pt>
                <c:pt idx="6895">
                  <c:v>36</c:v>
                </c:pt>
                <c:pt idx="6896">
                  <c:v>33</c:v>
                </c:pt>
                <c:pt idx="6897">
                  <c:v>33</c:v>
                </c:pt>
                <c:pt idx="6898">
                  <c:v>39</c:v>
                </c:pt>
                <c:pt idx="6899">
                  <c:v>31</c:v>
                </c:pt>
                <c:pt idx="6900">
                  <c:v>39</c:v>
                </c:pt>
                <c:pt idx="6901">
                  <c:v>31</c:v>
                </c:pt>
                <c:pt idx="6902">
                  <c:v>31</c:v>
                </c:pt>
                <c:pt idx="6903">
                  <c:v>39</c:v>
                </c:pt>
                <c:pt idx="6904">
                  <c:v>33</c:v>
                </c:pt>
                <c:pt idx="6905">
                  <c:v>31</c:v>
                </c:pt>
                <c:pt idx="6906">
                  <c:v>39</c:v>
                </c:pt>
                <c:pt idx="6907">
                  <c:v>33</c:v>
                </c:pt>
                <c:pt idx="6908">
                  <c:v>38</c:v>
                </c:pt>
                <c:pt idx="6909">
                  <c:v>28</c:v>
                </c:pt>
                <c:pt idx="6910">
                  <c:v>38</c:v>
                </c:pt>
                <c:pt idx="6911">
                  <c:v>31</c:v>
                </c:pt>
                <c:pt idx="6912">
                  <c:v>28</c:v>
                </c:pt>
                <c:pt idx="6913">
                  <c:v>31</c:v>
                </c:pt>
                <c:pt idx="6914">
                  <c:v>28</c:v>
                </c:pt>
                <c:pt idx="6915">
                  <c:v>31</c:v>
                </c:pt>
                <c:pt idx="6916">
                  <c:v>38</c:v>
                </c:pt>
                <c:pt idx="6917">
                  <c:v>31</c:v>
                </c:pt>
                <c:pt idx="6918">
                  <c:v>38</c:v>
                </c:pt>
                <c:pt idx="6919">
                  <c:v>28</c:v>
                </c:pt>
                <c:pt idx="6920">
                  <c:v>16</c:v>
                </c:pt>
                <c:pt idx="6921">
                  <c:v>90</c:v>
                </c:pt>
                <c:pt idx="6922">
                  <c:v>97</c:v>
                </c:pt>
                <c:pt idx="6923">
                  <c:v>94</c:v>
                </c:pt>
                <c:pt idx="6924">
                  <c:v>90</c:v>
                </c:pt>
                <c:pt idx="6925">
                  <c:v>97</c:v>
                </c:pt>
                <c:pt idx="6926">
                  <c:v>102</c:v>
                </c:pt>
                <c:pt idx="6927">
                  <c:v>106</c:v>
                </c:pt>
                <c:pt idx="6928">
                  <c:v>98</c:v>
                </c:pt>
                <c:pt idx="6929">
                  <c:v>90</c:v>
                </c:pt>
                <c:pt idx="6930">
                  <c:v>105</c:v>
                </c:pt>
                <c:pt idx="6931">
                  <c:v>101</c:v>
                </c:pt>
                <c:pt idx="6932">
                  <c:v>105</c:v>
                </c:pt>
                <c:pt idx="6933">
                  <c:v>100</c:v>
                </c:pt>
                <c:pt idx="6934">
                  <c:v>107</c:v>
                </c:pt>
                <c:pt idx="6935">
                  <c:v>102</c:v>
                </c:pt>
                <c:pt idx="6936">
                  <c:v>107</c:v>
                </c:pt>
                <c:pt idx="6937">
                  <c:v>100</c:v>
                </c:pt>
                <c:pt idx="6938">
                  <c:v>90</c:v>
                </c:pt>
                <c:pt idx="6939">
                  <c:v>24</c:v>
                </c:pt>
                <c:pt idx="6940">
                  <c:v>24</c:v>
                </c:pt>
                <c:pt idx="6941">
                  <c:v>24</c:v>
                </c:pt>
                <c:pt idx="6942">
                  <c:v>24</c:v>
                </c:pt>
                <c:pt idx="6943">
                  <c:v>24</c:v>
                </c:pt>
                <c:pt idx="6944">
                  <c:v>24</c:v>
                </c:pt>
                <c:pt idx="6945">
                  <c:v>23</c:v>
                </c:pt>
                <c:pt idx="6946">
                  <c:v>21</c:v>
                </c:pt>
                <c:pt idx="6947">
                  <c:v>24</c:v>
                </c:pt>
                <c:pt idx="6948">
                  <c:v>22</c:v>
                </c:pt>
                <c:pt idx="6949">
                  <c:v>24</c:v>
                </c:pt>
                <c:pt idx="6950">
                  <c:v>22</c:v>
                </c:pt>
                <c:pt idx="6951">
                  <c:v>24</c:v>
                </c:pt>
                <c:pt idx="6952">
                  <c:v>24</c:v>
                </c:pt>
                <c:pt idx="6953">
                  <c:v>24</c:v>
                </c:pt>
                <c:pt idx="6954">
                  <c:v>24</c:v>
                </c:pt>
                <c:pt idx="6955">
                  <c:v>22</c:v>
                </c:pt>
                <c:pt idx="6956">
                  <c:v>24</c:v>
                </c:pt>
                <c:pt idx="6957">
                  <c:v>24</c:v>
                </c:pt>
                <c:pt idx="6958">
                  <c:v>21</c:v>
                </c:pt>
                <c:pt idx="6959">
                  <c:v>23</c:v>
                </c:pt>
                <c:pt idx="6960">
                  <c:v>23</c:v>
                </c:pt>
                <c:pt idx="6961">
                  <c:v>23</c:v>
                </c:pt>
                <c:pt idx="6962">
                  <c:v>23</c:v>
                </c:pt>
                <c:pt idx="6963">
                  <c:v>21</c:v>
                </c:pt>
                <c:pt idx="6964">
                  <c:v>29</c:v>
                </c:pt>
                <c:pt idx="6965">
                  <c:v>28</c:v>
                </c:pt>
                <c:pt idx="6966">
                  <c:v>26</c:v>
                </c:pt>
                <c:pt idx="6967">
                  <c:v>26</c:v>
                </c:pt>
                <c:pt idx="6968">
                  <c:v>29</c:v>
                </c:pt>
                <c:pt idx="6969">
                  <c:v>26</c:v>
                </c:pt>
                <c:pt idx="6970">
                  <c:v>29</c:v>
                </c:pt>
                <c:pt idx="6971">
                  <c:v>26</c:v>
                </c:pt>
                <c:pt idx="6972">
                  <c:v>24</c:v>
                </c:pt>
                <c:pt idx="6973">
                  <c:v>29</c:v>
                </c:pt>
                <c:pt idx="6974">
                  <c:v>29</c:v>
                </c:pt>
                <c:pt idx="6975">
                  <c:v>20</c:v>
                </c:pt>
                <c:pt idx="6976">
                  <c:v>19</c:v>
                </c:pt>
                <c:pt idx="6977">
                  <c:v>17</c:v>
                </c:pt>
                <c:pt idx="6978">
                  <c:v>21</c:v>
                </c:pt>
                <c:pt idx="6979">
                  <c:v>17</c:v>
                </c:pt>
                <c:pt idx="6980">
                  <c:v>20</c:v>
                </c:pt>
                <c:pt idx="6981">
                  <c:v>19</c:v>
                </c:pt>
                <c:pt idx="6982">
                  <c:v>21</c:v>
                </c:pt>
                <c:pt idx="6983">
                  <c:v>19</c:v>
                </c:pt>
                <c:pt idx="6984">
                  <c:v>19</c:v>
                </c:pt>
                <c:pt idx="6985">
                  <c:v>20</c:v>
                </c:pt>
                <c:pt idx="6986">
                  <c:v>21</c:v>
                </c:pt>
                <c:pt idx="6987">
                  <c:v>17</c:v>
                </c:pt>
                <c:pt idx="6988">
                  <c:v>17</c:v>
                </c:pt>
                <c:pt idx="6989">
                  <c:v>21</c:v>
                </c:pt>
                <c:pt idx="6990">
                  <c:v>20</c:v>
                </c:pt>
                <c:pt idx="6991">
                  <c:v>19</c:v>
                </c:pt>
                <c:pt idx="6992">
                  <c:v>17</c:v>
                </c:pt>
                <c:pt idx="6993">
                  <c:v>17</c:v>
                </c:pt>
                <c:pt idx="6994">
                  <c:v>19</c:v>
                </c:pt>
                <c:pt idx="6995">
                  <c:v>18</c:v>
                </c:pt>
                <c:pt idx="6996">
                  <c:v>17</c:v>
                </c:pt>
                <c:pt idx="6997">
                  <c:v>17</c:v>
                </c:pt>
                <c:pt idx="6998">
                  <c:v>22</c:v>
                </c:pt>
                <c:pt idx="6999">
                  <c:v>22</c:v>
                </c:pt>
                <c:pt idx="7000">
                  <c:v>23</c:v>
                </c:pt>
                <c:pt idx="7001">
                  <c:v>23</c:v>
                </c:pt>
                <c:pt idx="7002">
                  <c:v>23</c:v>
                </c:pt>
                <c:pt idx="7003">
                  <c:v>23</c:v>
                </c:pt>
                <c:pt idx="7004">
                  <c:v>23</c:v>
                </c:pt>
                <c:pt idx="7005">
                  <c:v>23</c:v>
                </c:pt>
                <c:pt idx="7006">
                  <c:v>23</c:v>
                </c:pt>
                <c:pt idx="7007">
                  <c:v>23</c:v>
                </c:pt>
                <c:pt idx="7008">
                  <c:v>30</c:v>
                </c:pt>
                <c:pt idx="7009">
                  <c:v>29</c:v>
                </c:pt>
                <c:pt idx="7010">
                  <c:v>30</c:v>
                </c:pt>
                <c:pt idx="7011">
                  <c:v>29</c:v>
                </c:pt>
                <c:pt idx="7012">
                  <c:v>30</c:v>
                </c:pt>
                <c:pt idx="7013">
                  <c:v>29</c:v>
                </c:pt>
                <c:pt idx="7014">
                  <c:v>26</c:v>
                </c:pt>
                <c:pt idx="7015">
                  <c:v>25</c:v>
                </c:pt>
                <c:pt idx="7016">
                  <c:v>25</c:v>
                </c:pt>
                <c:pt idx="7017">
                  <c:v>26</c:v>
                </c:pt>
                <c:pt idx="7018">
                  <c:v>26</c:v>
                </c:pt>
                <c:pt idx="7019">
                  <c:v>25</c:v>
                </c:pt>
                <c:pt idx="7020">
                  <c:v>18</c:v>
                </c:pt>
                <c:pt idx="7021">
                  <c:v>18</c:v>
                </c:pt>
                <c:pt idx="7022">
                  <c:v>18</c:v>
                </c:pt>
                <c:pt idx="7023">
                  <c:v>18</c:v>
                </c:pt>
                <c:pt idx="7024">
                  <c:v>22</c:v>
                </c:pt>
                <c:pt idx="7025">
                  <c:v>22</c:v>
                </c:pt>
                <c:pt idx="7026">
                  <c:v>22</c:v>
                </c:pt>
                <c:pt idx="7027">
                  <c:v>28</c:v>
                </c:pt>
                <c:pt idx="7028">
                  <c:v>28</c:v>
                </c:pt>
                <c:pt idx="7029">
                  <c:v>28</c:v>
                </c:pt>
                <c:pt idx="7030">
                  <c:v>28</c:v>
                </c:pt>
                <c:pt idx="7031">
                  <c:v>28</c:v>
                </c:pt>
                <c:pt idx="7032">
                  <c:v>28</c:v>
                </c:pt>
                <c:pt idx="7033">
                  <c:v>28</c:v>
                </c:pt>
                <c:pt idx="7034">
                  <c:v>28</c:v>
                </c:pt>
                <c:pt idx="7035">
                  <c:v>28</c:v>
                </c:pt>
                <c:pt idx="7036">
                  <c:v>28</c:v>
                </c:pt>
                <c:pt idx="7037">
                  <c:v>30</c:v>
                </c:pt>
                <c:pt idx="7038">
                  <c:v>28</c:v>
                </c:pt>
                <c:pt idx="7039">
                  <c:v>28</c:v>
                </c:pt>
                <c:pt idx="7040">
                  <c:v>28</c:v>
                </c:pt>
                <c:pt idx="7041">
                  <c:v>28</c:v>
                </c:pt>
                <c:pt idx="7042">
                  <c:v>28</c:v>
                </c:pt>
                <c:pt idx="7043">
                  <c:v>31</c:v>
                </c:pt>
                <c:pt idx="7044">
                  <c:v>28</c:v>
                </c:pt>
                <c:pt idx="7045">
                  <c:v>31</c:v>
                </c:pt>
                <c:pt idx="7046">
                  <c:v>30</c:v>
                </c:pt>
                <c:pt idx="7047">
                  <c:v>28</c:v>
                </c:pt>
                <c:pt idx="7048">
                  <c:v>28</c:v>
                </c:pt>
                <c:pt idx="7049">
                  <c:v>28</c:v>
                </c:pt>
                <c:pt idx="7050">
                  <c:v>28</c:v>
                </c:pt>
                <c:pt idx="7051">
                  <c:v>28</c:v>
                </c:pt>
                <c:pt idx="7052">
                  <c:v>28</c:v>
                </c:pt>
                <c:pt idx="7053">
                  <c:v>28</c:v>
                </c:pt>
                <c:pt idx="7054">
                  <c:v>28</c:v>
                </c:pt>
                <c:pt idx="7055">
                  <c:v>13</c:v>
                </c:pt>
                <c:pt idx="7056">
                  <c:v>13</c:v>
                </c:pt>
                <c:pt idx="7057">
                  <c:v>14</c:v>
                </c:pt>
                <c:pt idx="7058">
                  <c:v>14</c:v>
                </c:pt>
                <c:pt idx="7059">
                  <c:v>13</c:v>
                </c:pt>
                <c:pt idx="7060">
                  <c:v>13</c:v>
                </c:pt>
                <c:pt idx="7061">
                  <c:v>14</c:v>
                </c:pt>
                <c:pt idx="7062">
                  <c:v>14</c:v>
                </c:pt>
                <c:pt idx="7063">
                  <c:v>14</c:v>
                </c:pt>
                <c:pt idx="7064">
                  <c:v>24</c:v>
                </c:pt>
                <c:pt idx="7065">
                  <c:v>24</c:v>
                </c:pt>
                <c:pt idx="7066">
                  <c:v>24</c:v>
                </c:pt>
                <c:pt idx="7067">
                  <c:v>24</c:v>
                </c:pt>
                <c:pt idx="7068">
                  <c:v>22</c:v>
                </c:pt>
                <c:pt idx="7069">
                  <c:v>22</c:v>
                </c:pt>
                <c:pt idx="7070">
                  <c:v>25</c:v>
                </c:pt>
                <c:pt idx="7071">
                  <c:v>28</c:v>
                </c:pt>
                <c:pt idx="7072">
                  <c:v>31</c:v>
                </c:pt>
                <c:pt idx="7073">
                  <c:v>31</c:v>
                </c:pt>
                <c:pt idx="7074">
                  <c:v>25</c:v>
                </c:pt>
                <c:pt idx="7075">
                  <c:v>25</c:v>
                </c:pt>
                <c:pt idx="7076">
                  <c:v>28</c:v>
                </c:pt>
                <c:pt idx="7077">
                  <c:v>31</c:v>
                </c:pt>
                <c:pt idx="7078">
                  <c:v>25</c:v>
                </c:pt>
                <c:pt idx="7079">
                  <c:v>25</c:v>
                </c:pt>
                <c:pt idx="7080">
                  <c:v>25</c:v>
                </c:pt>
                <c:pt idx="7081">
                  <c:v>28</c:v>
                </c:pt>
                <c:pt idx="7082">
                  <c:v>29</c:v>
                </c:pt>
                <c:pt idx="7083">
                  <c:v>31</c:v>
                </c:pt>
                <c:pt idx="7084">
                  <c:v>25</c:v>
                </c:pt>
                <c:pt idx="7085">
                  <c:v>28</c:v>
                </c:pt>
                <c:pt idx="7086">
                  <c:v>31</c:v>
                </c:pt>
                <c:pt idx="7087">
                  <c:v>30</c:v>
                </c:pt>
                <c:pt idx="7088">
                  <c:v>27</c:v>
                </c:pt>
                <c:pt idx="7089">
                  <c:v>30</c:v>
                </c:pt>
                <c:pt idx="7090">
                  <c:v>23</c:v>
                </c:pt>
                <c:pt idx="7091">
                  <c:v>25</c:v>
                </c:pt>
                <c:pt idx="7092">
                  <c:v>27</c:v>
                </c:pt>
                <c:pt idx="7093">
                  <c:v>25</c:v>
                </c:pt>
                <c:pt idx="7094">
                  <c:v>26</c:v>
                </c:pt>
                <c:pt idx="7095">
                  <c:v>32</c:v>
                </c:pt>
                <c:pt idx="7096">
                  <c:v>26</c:v>
                </c:pt>
                <c:pt idx="7097">
                  <c:v>26</c:v>
                </c:pt>
                <c:pt idx="7098">
                  <c:v>34</c:v>
                </c:pt>
                <c:pt idx="7099">
                  <c:v>34</c:v>
                </c:pt>
                <c:pt idx="7100">
                  <c:v>28</c:v>
                </c:pt>
                <c:pt idx="7101">
                  <c:v>28</c:v>
                </c:pt>
                <c:pt idx="7102">
                  <c:v>28</c:v>
                </c:pt>
                <c:pt idx="7103">
                  <c:v>28</c:v>
                </c:pt>
                <c:pt idx="7104">
                  <c:v>28</c:v>
                </c:pt>
                <c:pt idx="7105">
                  <c:v>28</c:v>
                </c:pt>
                <c:pt idx="7106">
                  <c:v>28</c:v>
                </c:pt>
                <c:pt idx="7107">
                  <c:v>28</c:v>
                </c:pt>
                <c:pt idx="7108">
                  <c:v>28</c:v>
                </c:pt>
                <c:pt idx="7109">
                  <c:v>28</c:v>
                </c:pt>
                <c:pt idx="7110">
                  <c:v>28</c:v>
                </c:pt>
                <c:pt idx="7111">
                  <c:v>28</c:v>
                </c:pt>
                <c:pt idx="7112">
                  <c:v>28</c:v>
                </c:pt>
                <c:pt idx="7113">
                  <c:v>28</c:v>
                </c:pt>
                <c:pt idx="7114">
                  <c:v>28</c:v>
                </c:pt>
                <c:pt idx="7115">
                  <c:v>28</c:v>
                </c:pt>
                <c:pt idx="7116">
                  <c:v>28</c:v>
                </c:pt>
                <c:pt idx="7117">
                  <c:v>28</c:v>
                </c:pt>
                <c:pt idx="7118">
                  <c:v>28</c:v>
                </c:pt>
                <c:pt idx="7119">
                  <c:v>28</c:v>
                </c:pt>
                <c:pt idx="7120">
                  <c:v>28</c:v>
                </c:pt>
                <c:pt idx="7121">
                  <c:v>28</c:v>
                </c:pt>
                <c:pt idx="7122">
                  <c:v>34</c:v>
                </c:pt>
                <c:pt idx="7123">
                  <c:v>36</c:v>
                </c:pt>
                <c:pt idx="7124">
                  <c:v>36</c:v>
                </c:pt>
                <c:pt idx="7125">
                  <c:v>36</c:v>
                </c:pt>
                <c:pt idx="7126">
                  <c:v>34</c:v>
                </c:pt>
                <c:pt idx="7127">
                  <c:v>34</c:v>
                </c:pt>
                <c:pt idx="7128">
                  <c:v>24</c:v>
                </c:pt>
                <c:pt idx="7129">
                  <c:v>31</c:v>
                </c:pt>
                <c:pt idx="7130">
                  <c:v>24</c:v>
                </c:pt>
                <c:pt idx="7131">
                  <c:v>31</c:v>
                </c:pt>
                <c:pt idx="7132">
                  <c:v>24</c:v>
                </c:pt>
                <c:pt idx="7133">
                  <c:v>24</c:v>
                </c:pt>
                <c:pt idx="7134">
                  <c:v>31</c:v>
                </c:pt>
                <c:pt idx="7135">
                  <c:v>20</c:v>
                </c:pt>
                <c:pt idx="7136">
                  <c:v>20</c:v>
                </c:pt>
                <c:pt idx="7137">
                  <c:v>20</c:v>
                </c:pt>
                <c:pt idx="7138">
                  <c:v>20</c:v>
                </c:pt>
                <c:pt idx="7139">
                  <c:v>21</c:v>
                </c:pt>
                <c:pt idx="7140">
                  <c:v>21</c:v>
                </c:pt>
                <c:pt idx="7141">
                  <c:v>21</c:v>
                </c:pt>
                <c:pt idx="7142">
                  <c:v>21</c:v>
                </c:pt>
                <c:pt idx="7143">
                  <c:v>19</c:v>
                </c:pt>
                <c:pt idx="7144">
                  <c:v>19</c:v>
                </c:pt>
                <c:pt idx="7145">
                  <c:v>18</c:v>
                </c:pt>
                <c:pt idx="7146">
                  <c:v>18</c:v>
                </c:pt>
                <c:pt idx="7147">
                  <c:v>20</c:v>
                </c:pt>
                <c:pt idx="7148">
                  <c:v>19</c:v>
                </c:pt>
                <c:pt idx="7149">
                  <c:v>22</c:v>
                </c:pt>
                <c:pt idx="7150">
                  <c:v>20</c:v>
                </c:pt>
                <c:pt idx="7151">
                  <c:v>22</c:v>
                </c:pt>
                <c:pt idx="7152">
                  <c:v>19</c:v>
                </c:pt>
                <c:pt idx="7153">
                  <c:v>19</c:v>
                </c:pt>
                <c:pt idx="7154">
                  <c:v>20</c:v>
                </c:pt>
                <c:pt idx="7155">
                  <c:v>20</c:v>
                </c:pt>
                <c:pt idx="7156">
                  <c:v>20</c:v>
                </c:pt>
                <c:pt idx="7157">
                  <c:v>20</c:v>
                </c:pt>
                <c:pt idx="7158">
                  <c:v>22</c:v>
                </c:pt>
                <c:pt idx="7159">
                  <c:v>20</c:v>
                </c:pt>
                <c:pt idx="7160">
                  <c:v>21</c:v>
                </c:pt>
                <c:pt idx="7161">
                  <c:v>20</c:v>
                </c:pt>
                <c:pt idx="7162">
                  <c:v>21</c:v>
                </c:pt>
                <c:pt idx="7163">
                  <c:v>19</c:v>
                </c:pt>
                <c:pt idx="7164">
                  <c:v>19</c:v>
                </c:pt>
                <c:pt idx="7165">
                  <c:v>20</c:v>
                </c:pt>
                <c:pt idx="7166">
                  <c:v>20</c:v>
                </c:pt>
                <c:pt idx="7167">
                  <c:v>27</c:v>
                </c:pt>
                <c:pt idx="7168">
                  <c:v>32</c:v>
                </c:pt>
                <c:pt idx="7169">
                  <c:v>32</c:v>
                </c:pt>
                <c:pt idx="7170">
                  <c:v>32</c:v>
                </c:pt>
                <c:pt idx="7171">
                  <c:v>29</c:v>
                </c:pt>
                <c:pt idx="7172">
                  <c:v>32</c:v>
                </c:pt>
                <c:pt idx="7173">
                  <c:v>32</c:v>
                </c:pt>
                <c:pt idx="7174">
                  <c:v>28</c:v>
                </c:pt>
                <c:pt idx="7175">
                  <c:v>32</c:v>
                </c:pt>
                <c:pt idx="7176">
                  <c:v>29</c:v>
                </c:pt>
                <c:pt idx="7177">
                  <c:v>32</c:v>
                </c:pt>
                <c:pt idx="7178">
                  <c:v>32</c:v>
                </c:pt>
                <c:pt idx="7179">
                  <c:v>28</c:v>
                </c:pt>
                <c:pt idx="7180">
                  <c:v>36</c:v>
                </c:pt>
                <c:pt idx="7181">
                  <c:v>36</c:v>
                </c:pt>
                <c:pt idx="7182">
                  <c:v>36</c:v>
                </c:pt>
                <c:pt idx="7183">
                  <c:v>36</c:v>
                </c:pt>
                <c:pt idx="7184">
                  <c:v>36</c:v>
                </c:pt>
                <c:pt idx="7185">
                  <c:v>36</c:v>
                </c:pt>
                <c:pt idx="7186">
                  <c:v>31</c:v>
                </c:pt>
                <c:pt idx="7187">
                  <c:v>31</c:v>
                </c:pt>
                <c:pt idx="7188">
                  <c:v>30</c:v>
                </c:pt>
                <c:pt idx="7189">
                  <c:v>29</c:v>
                </c:pt>
                <c:pt idx="7190">
                  <c:v>29</c:v>
                </c:pt>
                <c:pt idx="7191">
                  <c:v>29</c:v>
                </c:pt>
                <c:pt idx="7192">
                  <c:v>28</c:v>
                </c:pt>
                <c:pt idx="7193">
                  <c:v>28</c:v>
                </c:pt>
                <c:pt idx="7194">
                  <c:v>29</c:v>
                </c:pt>
                <c:pt idx="7195">
                  <c:v>29</c:v>
                </c:pt>
                <c:pt idx="7196">
                  <c:v>28</c:v>
                </c:pt>
                <c:pt idx="7197">
                  <c:v>29</c:v>
                </c:pt>
                <c:pt idx="7198">
                  <c:v>28</c:v>
                </c:pt>
                <c:pt idx="7199">
                  <c:v>28</c:v>
                </c:pt>
                <c:pt idx="7200">
                  <c:v>29</c:v>
                </c:pt>
                <c:pt idx="7201">
                  <c:v>28</c:v>
                </c:pt>
                <c:pt idx="7202">
                  <c:v>28</c:v>
                </c:pt>
                <c:pt idx="7203">
                  <c:v>29</c:v>
                </c:pt>
                <c:pt idx="7204">
                  <c:v>28</c:v>
                </c:pt>
                <c:pt idx="7205">
                  <c:v>28</c:v>
                </c:pt>
                <c:pt idx="7206">
                  <c:v>28</c:v>
                </c:pt>
                <c:pt idx="7207">
                  <c:v>28</c:v>
                </c:pt>
                <c:pt idx="7208">
                  <c:v>28</c:v>
                </c:pt>
                <c:pt idx="7209">
                  <c:v>28</c:v>
                </c:pt>
                <c:pt idx="7210">
                  <c:v>29</c:v>
                </c:pt>
                <c:pt idx="7211">
                  <c:v>29</c:v>
                </c:pt>
                <c:pt idx="7212">
                  <c:v>28</c:v>
                </c:pt>
                <c:pt idx="7213">
                  <c:v>28</c:v>
                </c:pt>
                <c:pt idx="7214">
                  <c:v>28</c:v>
                </c:pt>
                <c:pt idx="7215">
                  <c:v>28</c:v>
                </c:pt>
                <c:pt idx="7216">
                  <c:v>29</c:v>
                </c:pt>
                <c:pt idx="7217">
                  <c:v>29</c:v>
                </c:pt>
                <c:pt idx="7218">
                  <c:v>29</c:v>
                </c:pt>
                <c:pt idx="7219">
                  <c:v>28</c:v>
                </c:pt>
                <c:pt idx="7220">
                  <c:v>29</c:v>
                </c:pt>
                <c:pt idx="7221">
                  <c:v>28</c:v>
                </c:pt>
                <c:pt idx="7222">
                  <c:v>29</c:v>
                </c:pt>
                <c:pt idx="7223">
                  <c:v>29</c:v>
                </c:pt>
                <c:pt idx="7224">
                  <c:v>28</c:v>
                </c:pt>
                <c:pt idx="7225">
                  <c:v>24</c:v>
                </c:pt>
                <c:pt idx="7226">
                  <c:v>24</c:v>
                </c:pt>
                <c:pt idx="7227">
                  <c:v>24</c:v>
                </c:pt>
                <c:pt idx="7228">
                  <c:v>25</c:v>
                </c:pt>
                <c:pt idx="7229">
                  <c:v>25</c:v>
                </c:pt>
                <c:pt idx="7230">
                  <c:v>24</c:v>
                </c:pt>
                <c:pt idx="7231">
                  <c:v>25</c:v>
                </c:pt>
                <c:pt idx="7232">
                  <c:v>26</c:v>
                </c:pt>
                <c:pt idx="7233">
                  <c:v>26</c:v>
                </c:pt>
                <c:pt idx="7234">
                  <c:v>27</c:v>
                </c:pt>
                <c:pt idx="7235">
                  <c:v>21</c:v>
                </c:pt>
                <c:pt idx="7236">
                  <c:v>22</c:v>
                </c:pt>
                <c:pt idx="7237">
                  <c:v>22</c:v>
                </c:pt>
                <c:pt idx="7238">
                  <c:v>21</c:v>
                </c:pt>
                <c:pt idx="7239">
                  <c:v>21</c:v>
                </c:pt>
                <c:pt idx="7240">
                  <c:v>21</c:v>
                </c:pt>
                <c:pt idx="7241">
                  <c:v>22</c:v>
                </c:pt>
                <c:pt idx="7242">
                  <c:v>21</c:v>
                </c:pt>
                <c:pt idx="7243">
                  <c:v>22</c:v>
                </c:pt>
                <c:pt idx="7244">
                  <c:v>20</c:v>
                </c:pt>
                <c:pt idx="7245">
                  <c:v>20</c:v>
                </c:pt>
                <c:pt idx="7246">
                  <c:v>21</c:v>
                </c:pt>
                <c:pt idx="7247">
                  <c:v>22</c:v>
                </c:pt>
                <c:pt idx="7248">
                  <c:v>21</c:v>
                </c:pt>
                <c:pt idx="7249">
                  <c:v>21</c:v>
                </c:pt>
                <c:pt idx="7250">
                  <c:v>21</c:v>
                </c:pt>
                <c:pt idx="7251">
                  <c:v>21</c:v>
                </c:pt>
                <c:pt idx="7252">
                  <c:v>21</c:v>
                </c:pt>
                <c:pt idx="7253">
                  <c:v>22</c:v>
                </c:pt>
                <c:pt idx="7254">
                  <c:v>21</c:v>
                </c:pt>
                <c:pt idx="7255">
                  <c:v>22</c:v>
                </c:pt>
                <c:pt idx="7256">
                  <c:v>22</c:v>
                </c:pt>
                <c:pt idx="7257">
                  <c:v>21</c:v>
                </c:pt>
                <c:pt idx="7258">
                  <c:v>21</c:v>
                </c:pt>
                <c:pt idx="7259">
                  <c:v>22</c:v>
                </c:pt>
                <c:pt idx="7260">
                  <c:v>22</c:v>
                </c:pt>
                <c:pt idx="7261">
                  <c:v>22</c:v>
                </c:pt>
                <c:pt idx="7262">
                  <c:v>22</c:v>
                </c:pt>
                <c:pt idx="7263">
                  <c:v>22</c:v>
                </c:pt>
                <c:pt idx="7264">
                  <c:v>26</c:v>
                </c:pt>
                <c:pt idx="7265">
                  <c:v>26</c:v>
                </c:pt>
                <c:pt idx="7266">
                  <c:v>26</c:v>
                </c:pt>
                <c:pt idx="7267">
                  <c:v>26</c:v>
                </c:pt>
                <c:pt idx="7268">
                  <c:v>26</c:v>
                </c:pt>
                <c:pt idx="7269">
                  <c:v>26</c:v>
                </c:pt>
                <c:pt idx="7270">
                  <c:v>28</c:v>
                </c:pt>
                <c:pt idx="7271">
                  <c:v>28</c:v>
                </c:pt>
                <c:pt idx="7272">
                  <c:v>28</c:v>
                </c:pt>
                <c:pt idx="7273">
                  <c:v>28</c:v>
                </c:pt>
                <c:pt idx="7274">
                  <c:v>28</c:v>
                </c:pt>
                <c:pt idx="7275">
                  <c:v>28</c:v>
                </c:pt>
                <c:pt idx="7276">
                  <c:v>28</c:v>
                </c:pt>
                <c:pt idx="7277">
                  <c:v>27</c:v>
                </c:pt>
                <c:pt idx="7278">
                  <c:v>27</c:v>
                </c:pt>
                <c:pt idx="7279">
                  <c:v>28</c:v>
                </c:pt>
                <c:pt idx="7280">
                  <c:v>28</c:v>
                </c:pt>
                <c:pt idx="7281">
                  <c:v>28</c:v>
                </c:pt>
                <c:pt idx="7282">
                  <c:v>31</c:v>
                </c:pt>
                <c:pt idx="7283">
                  <c:v>30</c:v>
                </c:pt>
                <c:pt idx="7284">
                  <c:v>30</c:v>
                </c:pt>
                <c:pt idx="7285">
                  <c:v>31</c:v>
                </c:pt>
                <c:pt idx="7286">
                  <c:v>30</c:v>
                </c:pt>
                <c:pt idx="7287">
                  <c:v>28</c:v>
                </c:pt>
                <c:pt idx="7288">
                  <c:v>35</c:v>
                </c:pt>
                <c:pt idx="7289">
                  <c:v>35</c:v>
                </c:pt>
                <c:pt idx="7290">
                  <c:v>28</c:v>
                </c:pt>
                <c:pt idx="7291">
                  <c:v>28</c:v>
                </c:pt>
                <c:pt idx="7292">
                  <c:v>34</c:v>
                </c:pt>
                <c:pt idx="7293">
                  <c:v>28</c:v>
                </c:pt>
                <c:pt idx="7294">
                  <c:v>28</c:v>
                </c:pt>
                <c:pt idx="7295">
                  <c:v>28</c:v>
                </c:pt>
                <c:pt idx="7296">
                  <c:v>28</c:v>
                </c:pt>
                <c:pt idx="7297">
                  <c:v>28</c:v>
                </c:pt>
                <c:pt idx="7298">
                  <c:v>28</c:v>
                </c:pt>
                <c:pt idx="7299">
                  <c:v>28</c:v>
                </c:pt>
                <c:pt idx="7300">
                  <c:v>28</c:v>
                </c:pt>
                <c:pt idx="7301">
                  <c:v>28</c:v>
                </c:pt>
                <c:pt idx="7302">
                  <c:v>28</c:v>
                </c:pt>
                <c:pt idx="7303">
                  <c:v>28</c:v>
                </c:pt>
                <c:pt idx="7304">
                  <c:v>28</c:v>
                </c:pt>
                <c:pt idx="7305">
                  <c:v>28</c:v>
                </c:pt>
                <c:pt idx="7306">
                  <c:v>28</c:v>
                </c:pt>
                <c:pt idx="7307">
                  <c:v>28</c:v>
                </c:pt>
                <c:pt idx="7308">
                  <c:v>31</c:v>
                </c:pt>
                <c:pt idx="7309">
                  <c:v>39</c:v>
                </c:pt>
                <c:pt idx="7310">
                  <c:v>40</c:v>
                </c:pt>
                <c:pt idx="7311">
                  <c:v>39</c:v>
                </c:pt>
                <c:pt idx="7312">
                  <c:v>40</c:v>
                </c:pt>
                <c:pt idx="7313">
                  <c:v>46</c:v>
                </c:pt>
                <c:pt idx="7314">
                  <c:v>46</c:v>
                </c:pt>
                <c:pt idx="7315">
                  <c:v>40</c:v>
                </c:pt>
                <c:pt idx="7316">
                  <c:v>31</c:v>
                </c:pt>
                <c:pt idx="7317">
                  <c:v>34</c:v>
                </c:pt>
                <c:pt idx="7318">
                  <c:v>34</c:v>
                </c:pt>
                <c:pt idx="7319">
                  <c:v>39</c:v>
                </c:pt>
                <c:pt idx="7320">
                  <c:v>31</c:v>
                </c:pt>
                <c:pt idx="7321">
                  <c:v>34</c:v>
                </c:pt>
                <c:pt idx="7322">
                  <c:v>34</c:v>
                </c:pt>
                <c:pt idx="7323">
                  <c:v>34</c:v>
                </c:pt>
                <c:pt idx="7324">
                  <c:v>31</c:v>
                </c:pt>
                <c:pt idx="7325">
                  <c:v>31</c:v>
                </c:pt>
                <c:pt idx="7326">
                  <c:v>34</c:v>
                </c:pt>
                <c:pt idx="7327">
                  <c:v>32</c:v>
                </c:pt>
                <c:pt idx="7328">
                  <c:v>39</c:v>
                </c:pt>
                <c:pt idx="7329">
                  <c:v>35</c:v>
                </c:pt>
                <c:pt idx="7330">
                  <c:v>35</c:v>
                </c:pt>
                <c:pt idx="7331">
                  <c:v>32</c:v>
                </c:pt>
                <c:pt idx="7332">
                  <c:v>33</c:v>
                </c:pt>
                <c:pt idx="7333">
                  <c:v>33</c:v>
                </c:pt>
                <c:pt idx="7334">
                  <c:v>33</c:v>
                </c:pt>
                <c:pt idx="7335">
                  <c:v>33</c:v>
                </c:pt>
                <c:pt idx="7336">
                  <c:v>27</c:v>
                </c:pt>
                <c:pt idx="7337">
                  <c:v>33</c:v>
                </c:pt>
                <c:pt idx="7338">
                  <c:v>33</c:v>
                </c:pt>
                <c:pt idx="7339">
                  <c:v>33</c:v>
                </c:pt>
                <c:pt idx="7340">
                  <c:v>27</c:v>
                </c:pt>
                <c:pt idx="7341">
                  <c:v>33</c:v>
                </c:pt>
                <c:pt idx="7342">
                  <c:v>33</c:v>
                </c:pt>
                <c:pt idx="7343">
                  <c:v>33</c:v>
                </c:pt>
                <c:pt idx="7344">
                  <c:v>33</c:v>
                </c:pt>
                <c:pt idx="7345">
                  <c:v>33</c:v>
                </c:pt>
                <c:pt idx="7346">
                  <c:v>32</c:v>
                </c:pt>
                <c:pt idx="7347">
                  <c:v>32</c:v>
                </c:pt>
                <c:pt idx="7348">
                  <c:v>27</c:v>
                </c:pt>
                <c:pt idx="7349">
                  <c:v>32</c:v>
                </c:pt>
                <c:pt idx="7350">
                  <c:v>27</c:v>
                </c:pt>
                <c:pt idx="7351">
                  <c:v>32</c:v>
                </c:pt>
                <c:pt idx="7352">
                  <c:v>30</c:v>
                </c:pt>
                <c:pt idx="7353">
                  <c:v>28</c:v>
                </c:pt>
                <c:pt idx="7354">
                  <c:v>26</c:v>
                </c:pt>
                <c:pt idx="7355">
                  <c:v>26</c:v>
                </c:pt>
                <c:pt idx="7356">
                  <c:v>32</c:v>
                </c:pt>
                <c:pt idx="7357">
                  <c:v>30</c:v>
                </c:pt>
                <c:pt idx="7358">
                  <c:v>30</c:v>
                </c:pt>
                <c:pt idx="7359">
                  <c:v>32</c:v>
                </c:pt>
                <c:pt idx="7360">
                  <c:v>28</c:v>
                </c:pt>
                <c:pt idx="7361">
                  <c:v>28</c:v>
                </c:pt>
                <c:pt idx="7362">
                  <c:v>29</c:v>
                </c:pt>
                <c:pt idx="7363">
                  <c:v>27</c:v>
                </c:pt>
                <c:pt idx="7364">
                  <c:v>27</c:v>
                </c:pt>
                <c:pt idx="7365">
                  <c:v>27</c:v>
                </c:pt>
                <c:pt idx="7366">
                  <c:v>28</c:v>
                </c:pt>
                <c:pt idx="7367">
                  <c:v>28</c:v>
                </c:pt>
                <c:pt idx="7368">
                  <c:v>31</c:v>
                </c:pt>
                <c:pt idx="7369">
                  <c:v>29</c:v>
                </c:pt>
                <c:pt idx="7370">
                  <c:v>27</c:v>
                </c:pt>
                <c:pt idx="7371">
                  <c:v>28</c:v>
                </c:pt>
                <c:pt idx="7372">
                  <c:v>27</c:v>
                </c:pt>
                <c:pt idx="7373">
                  <c:v>29</c:v>
                </c:pt>
                <c:pt idx="7374">
                  <c:v>27</c:v>
                </c:pt>
                <c:pt idx="7375">
                  <c:v>30</c:v>
                </c:pt>
                <c:pt idx="7376">
                  <c:v>27</c:v>
                </c:pt>
                <c:pt idx="7377">
                  <c:v>28</c:v>
                </c:pt>
                <c:pt idx="7378">
                  <c:v>28</c:v>
                </c:pt>
                <c:pt idx="7379">
                  <c:v>29</c:v>
                </c:pt>
                <c:pt idx="7380">
                  <c:v>29</c:v>
                </c:pt>
                <c:pt idx="7381">
                  <c:v>31</c:v>
                </c:pt>
                <c:pt idx="7382">
                  <c:v>28</c:v>
                </c:pt>
                <c:pt idx="7383">
                  <c:v>31</c:v>
                </c:pt>
                <c:pt idx="7384">
                  <c:v>27</c:v>
                </c:pt>
                <c:pt idx="7385">
                  <c:v>31</c:v>
                </c:pt>
                <c:pt idx="7386">
                  <c:v>29</c:v>
                </c:pt>
                <c:pt idx="7387">
                  <c:v>31</c:v>
                </c:pt>
                <c:pt idx="7388">
                  <c:v>31</c:v>
                </c:pt>
                <c:pt idx="7389">
                  <c:v>29</c:v>
                </c:pt>
                <c:pt idx="7390">
                  <c:v>31</c:v>
                </c:pt>
                <c:pt idx="7391">
                  <c:v>27</c:v>
                </c:pt>
                <c:pt idx="7392">
                  <c:v>30</c:v>
                </c:pt>
                <c:pt idx="7393">
                  <c:v>29</c:v>
                </c:pt>
                <c:pt idx="7394">
                  <c:v>29</c:v>
                </c:pt>
                <c:pt idx="7395">
                  <c:v>30</c:v>
                </c:pt>
                <c:pt idx="7396">
                  <c:v>29</c:v>
                </c:pt>
                <c:pt idx="7397">
                  <c:v>30</c:v>
                </c:pt>
                <c:pt idx="7398">
                  <c:v>23</c:v>
                </c:pt>
                <c:pt idx="7399">
                  <c:v>22</c:v>
                </c:pt>
                <c:pt idx="7400">
                  <c:v>22</c:v>
                </c:pt>
                <c:pt idx="7401">
                  <c:v>22</c:v>
                </c:pt>
                <c:pt idx="7402">
                  <c:v>22</c:v>
                </c:pt>
                <c:pt idx="7403">
                  <c:v>22</c:v>
                </c:pt>
                <c:pt idx="7404">
                  <c:v>22</c:v>
                </c:pt>
                <c:pt idx="7405">
                  <c:v>22</c:v>
                </c:pt>
                <c:pt idx="7406">
                  <c:v>23</c:v>
                </c:pt>
                <c:pt idx="7407">
                  <c:v>22</c:v>
                </c:pt>
                <c:pt idx="7408">
                  <c:v>23</c:v>
                </c:pt>
                <c:pt idx="7409">
                  <c:v>22</c:v>
                </c:pt>
                <c:pt idx="7410">
                  <c:v>28</c:v>
                </c:pt>
                <c:pt idx="7411">
                  <c:v>28</c:v>
                </c:pt>
                <c:pt idx="7412">
                  <c:v>28</c:v>
                </c:pt>
                <c:pt idx="7413">
                  <c:v>28</c:v>
                </c:pt>
                <c:pt idx="7414">
                  <c:v>28</c:v>
                </c:pt>
                <c:pt idx="7415">
                  <c:v>24</c:v>
                </c:pt>
                <c:pt idx="7416">
                  <c:v>27</c:v>
                </c:pt>
                <c:pt idx="7417">
                  <c:v>26</c:v>
                </c:pt>
                <c:pt idx="7418">
                  <c:v>27</c:v>
                </c:pt>
                <c:pt idx="7419">
                  <c:v>27</c:v>
                </c:pt>
                <c:pt idx="7420">
                  <c:v>24</c:v>
                </c:pt>
                <c:pt idx="7421">
                  <c:v>24</c:v>
                </c:pt>
                <c:pt idx="7422">
                  <c:v>24</c:v>
                </c:pt>
                <c:pt idx="7423">
                  <c:v>24</c:v>
                </c:pt>
                <c:pt idx="7424">
                  <c:v>28</c:v>
                </c:pt>
                <c:pt idx="7425">
                  <c:v>24</c:v>
                </c:pt>
                <c:pt idx="7426">
                  <c:v>27</c:v>
                </c:pt>
                <c:pt idx="7427">
                  <c:v>24</c:v>
                </c:pt>
                <c:pt idx="7428">
                  <c:v>24</c:v>
                </c:pt>
                <c:pt idx="7429">
                  <c:v>28</c:v>
                </c:pt>
                <c:pt idx="7430">
                  <c:v>24</c:v>
                </c:pt>
                <c:pt idx="7431">
                  <c:v>28</c:v>
                </c:pt>
                <c:pt idx="7432">
                  <c:v>24</c:v>
                </c:pt>
                <c:pt idx="7433">
                  <c:v>27</c:v>
                </c:pt>
                <c:pt idx="7434">
                  <c:v>27</c:v>
                </c:pt>
                <c:pt idx="7435">
                  <c:v>26</c:v>
                </c:pt>
                <c:pt idx="7436">
                  <c:v>27</c:v>
                </c:pt>
                <c:pt idx="7437">
                  <c:v>25</c:v>
                </c:pt>
                <c:pt idx="7438">
                  <c:v>27</c:v>
                </c:pt>
                <c:pt idx="7439">
                  <c:v>26</c:v>
                </c:pt>
                <c:pt idx="7440">
                  <c:v>27</c:v>
                </c:pt>
                <c:pt idx="7441">
                  <c:v>26</c:v>
                </c:pt>
                <c:pt idx="7442">
                  <c:v>27</c:v>
                </c:pt>
                <c:pt idx="7443">
                  <c:v>15</c:v>
                </c:pt>
                <c:pt idx="7444">
                  <c:v>15</c:v>
                </c:pt>
                <c:pt idx="7445">
                  <c:v>33</c:v>
                </c:pt>
                <c:pt idx="7446">
                  <c:v>32</c:v>
                </c:pt>
                <c:pt idx="7447">
                  <c:v>34</c:v>
                </c:pt>
                <c:pt idx="7448">
                  <c:v>32</c:v>
                </c:pt>
                <c:pt idx="7449">
                  <c:v>36</c:v>
                </c:pt>
                <c:pt idx="7450">
                  <c:v>42</c:v>
                </c:pt>
                <c:pt idx="7451">
                  <c:v>36</c:v>
                </c:pt>
                <c:pt idx="7452">
                  <c:v>36</c:v>
                </c:pt>
                <c:pt idx="7453">
                  <c:v>36</c:v>
                </c:pt>
                <c:pt idx="7454">
                  <c:v>42</c:v>
                </c:pt>
                <c:pt idx="7455">
                  <c:v>36</c:v>
                </c:pt>
                <c:pt idx="7456">
                  <c:v>36</c:v>
                </c:pt>
                <c:pt idx="7457">
                  <c:v>35</c:v>
                </c:pt>
                <c:pt idx="7458">
                  <c:v>36</c:v>
                </c:pt>
                <c:pt idx="7459">
                  <c:v>36</c:v>
                </c:pt>
                <c:pt idx="7460">
                  <c:v>42</c:v>
                </c:pt>
                <c:pt idx="7461">
                  <c:v>36</c:v>
                </c:pt>
                <c:pt idx="7462">
                  <c:v>36</c:v>
                </c:pt>
                <c:pt idx="7463">
                  <c:v>35</c:v>
                </c:pt>
                <c:pt idx="7464">
                  <c:v>44</c:v>
                </c:pt>
                <c:pt idx="7465">
                  <c:v>36</c:v>
                </c:pt>
                <c:pt idx="7466">
                  <c:v>36</c:v>
                </c:pt>
                <c:pt idx="7467">
                  <c:v>28</c:v>
                </c:pt>
                <c:pt idx="7468">
                  <c:v>35</c:v>
                </c:pt>
                <c:pt idx="7469">
                  <c:v>36</c:v>
                </c:pt>
                <c:pt idx="7470">
                  <c:v>36</c:v>
                </c:pt>
                <c:pt idx="7471">
                  <c:v>35</c:v>
                </c:pt>
                <c:pt idx="7472">
                  <c:v>38</c:v>
                </c:pt>
                <c:pt idx="7473">
                  <c:v>38</c:v>
                </c:pt>
                <c:pt idx="7474">
                  <c:v>38</c:v>
                </c:pt>
                <c:pt idx="7475">
                  <c:v>38</c:v>
                </c:pt>
                <c:pt idx="7476">
                  <c:v>38</c:v>
                </c:pt>
                <c:pt idx="7477">
                  <c:v>38</c:v>
                </c:pt>
                <c:pt idx="7478">
                  <c:v>38</c:v>
                </c:pt>
                <c:pt idx="7479">
                  <c:v>28</c:v>
                </c:pt>
                <c:pt idx="7480">
                  <c:v>38</c:v>
                </c:pt>
                <c:pt idx="7481">
                  <c:v>38</c:v>
                </c:pt>
                <c:pt idx="7482">
                  <c:v>38</c:v>
                </c:pt>
                <c:pt idx="7483">
                  <c:v>38</c:v>
                </c:pt>
                <c:pt idx="7484">
                  <c:v>38</c:v>
                </c:pt>
                <c:pt idx="7485">
                  <c:v>38</c:v>
                </c:pt>
                <c:pt idx="7486">
                  <c:v>38</c:v>
                </c:pt>
                <c:pt idx="7487">
                  <c:v>28</c:v>
                </c:pt>
                <c:pt idx="7488">
                  <c:v>34</c:v>
                </c:pt>
                <c:pt idx="7489">
                  <c:v>34</c:v>
                </c:pt>
                <c:pt idx="7490">
                  <c:v>34</c:v>
                </c:pt>
                <c:pt idx="7491">
                  <c:v>34</c:v>
                </c:pt>
                <c:pt idx="7492">
                  <c:v>34</c:v>
                </c:pt>
                <c:pt idx="7493">
                  <c:v>28</c:v>
                </c:pt>
                <c:pt idx="7494">
                  <c:v>18</c:v>
                </c:pt>
                <c:pt idx="7495">
                  <c:v>19</c:v>
                </c:pt>
                <c:pt idx="7496">
                  <c:v>19</c:v>
                </c:pt>
                <c:pt idx="7497">
                  <c:v>18</c:v>
                </c:pt>
                <c:pt idx="7498">
                  <c:v>19</c:v>
                </c:pt>
                <c:pt idx="7499">
                  <c:v>19</c:v>
                </c:pt>
                <c:pt idx="7500">
                  <c:v>19</c:v>
                </c:pt>
                <c:pt idx="7501">
                  <c:v>20</c:v>
                </c:pt>
                <c:pt idx="7502">
                  <c:v>20</c:v>
                </c:pt>
                <c:pt idx="7503">
                  <c:v>20</c:v>
                </c:pt>
                <c:pt idx="7504">
                  <c:v>19</c:v>
                </c:pt>
                <c:pt idx="7505">
                  <c:v>19</c:v>
                </c:pt>
                <c:pt idx="7506">
                  <c:v>19</c:v>
                </c:pt>
                <c:pt idx="7507">
                  <c:v>19</c:v>
                </c:pt>
                <c:pt idx="7508">
                  <c:v>20</c:v>
                </c:pt>
                <c:pt idx="7509">
                  <c:v>20</c:v>
                </c:pt>
                <c:pt idx="7510">
                  <c:v>19</c:v>
                </c:pt>
                <c:pt idx="7511">
                  <c:v>19</c:v>
                </c:pt>
                <c:pt idx="7512">
                  <c:v>19</c:v>
                </c:pt>
                <c:pt idx="7513">
                  <c:v>20</c:v>
                </c:pt>
                <c:pt idx="7514">
                  <c:v>27</c:v>
                </c:pt>
                <c:pt idx="7515">
                  <c:v>27</c:v>
                </c:pt>
                <c:pt idx="7516">
                  <c:v>26</c:v>
                </c:pt>
                <c:pt idx="7517">
                  <c:v>27</c:v>
                </c:pt>
                <c:pt idx="7518">
                  <c:v>26</c:v>
                </c:pt>
                <c:pt idx="7519">
                  <c:v>26</c:v>
                </c:pt>
                <c:pt idx="7520">
                  <c:v>26</c:v>
                </c:pt>
                <c:pt idx="7521">
                  <c:v>27</c:v>
                </c:pt>
                <c:pt idx="7522">
                  <c:v>27</c:v>
                </c:pt>
                <c:pt idx="7523">
                  <c:v>27</c:v>
                </c:pt>
                <c:pt idx="7524">
                  <c:v>26</c:v>
                </c:pt>
                <c:pt idx="7525">
                  <c:v>26</c:v>
                </c:pt>
                <c:pt idx="7526">
                  <c:v>27</c:v>
                </c:pt>
                <c:pt idx="7527">
                  <c:v>26</c:v>
                </c:pt>
                <c:pt idx="7528">
                  <c:v>27</c:v>
                </c:pt>
                <c:pt idx="7529">
                  <c:v>26</c:v>
                </c:pt>
                <c:pt idx="7530">
                  <c:v>27</c:v>
                </c:pt>
                <c:pt idx="7531">
                  <c:v>27</c:v>
                </c:pt>
                <c:pt idx="7532">
                  <c:v>26</c:v>
                </c:pt>
                <c:pt idx="7533">
                  <c:v>26</c:v>
                </c:pt>
                <c:pt idx="7534">
                  <c:v>26</c:v>
                </c:pt>
                <c:pt idx="7535">
                  <c:v>27</c:v>
                </c:pt>
                <c:pt idx="7536">
                  <c:v>27</c:v>
                </c:pt>
                <c:pt idx="7537">
                  <c:v>27</c:v>
                </c:pt>
                <c:pt idx="7538">
                  <c:v>27</c:v>
                </c:pt>
                <c:pt idx="7539">
                  <c:v>26</c:v>
                </c:pt>
                <c:pt idx="7540">
                  <c:v>26</c:v>
                </c:pt>
                <c:pt idx="7541">
                  <c:v>26</c:v>
                </c:pt>
                <c:pt idx="7542">
                  <c:v>21</c:v>
                </c:pt>
                <c:pt idx="7543">
                  <c:v>17</c:v>
                </c:pt>
                <c:pt idx="7544">
                  <c:v>17</c:v>
                </c:pt>
                <c:pt idx="7545">
                  <c:v>21</c:v>
                </c:pt>
                <c:pt idx="7546">
                  <c:v>17</c:v>
                </c:pt>
                <c:pt idx="7547">
                  <c:v>21</c:v>
                </c:pt>
                <c:pt idx="7548">
                  <c:v>17</c:v>
                </c:pt>
                <c:pt idx="7549">
                  <c:v>17</c:v>
                </c:pt>
                <c:pt idx="7550">
                  <c:v>17</c:v>
                </c:pt>
                <c:pt idx="7551">
                  <c:v>21</c:v>
                </c:pt>
                <c:pt idx="7552">
                  <c:v>21</c:v>
                </c:pt>
                <c:pt idx="7553">
                  <c:v>19</c:v>
                </c:pt>
                <c:pt idx="7554">
                  <c:v>19</c:v>
                </c:pt>
                <c:pt idx="7555">
                  <c:v>19</c:v>
                </c:pt>
                <c:pt idx="7556">
                  <c:v>19</c:v>
                </c:pt>
                <c:pt idx="7557">
                  <c:v>19</c:v>
                </c:pt>
                <c:pt idx="7558">
                  <c:v>19</c:v>
                </c:pt>
                <c:pt idx="7559">
                  <c:v>19</c:v>
                </c:pt>
                <c:pt idx="7560">
                  <c:v>19</c:v>
                </c:pt>
                <c:pt idx="7561">
                  <c:v>19</c:v>
                </c:pt>
                <c:pt idx="7562">
                  <c:v>19</c:v>
                </c:pt>
                <c:pt idx="7563">
                  <c:v>19</c:v>
                </c:pt>
                <c:pt idx="7564">
                  <c:v>19</c:v>
                </c:pt>
                <c:pt idx="7565">
                  <c:v>20</c:v>
                </c:pt>
                <c:pt idx="7566">
                  <c:v>17</c:v>
                </c:pt>
                <c:pt idx="7567">
                  <c:v>17</c:v>
                </c:pt>
                <c:pt idx="7568">
                  <c:v>20</c:v>
                </c:pt>
                <c:pt idx="7569">
                  <c:v>20</c:v>
                </c:pt>
                <c:pt idx="7570">
                  <c:v>20</c:v>
                </c:pt>
                <c:pt idx="7571">
                  <c:v>20</c:v>
                </c:pt>
                <c:pt idx="7572">
                  <c:v>17</c:v>
                </c:pt>
                <c:pt idx="7573">
                  <c:v>25</c:v>
                </c:pt>
                <c:pt idx="7574">
                  <c:v>25</c:v>
                </c:pt>
                <c:pt idx="7575">
                  <c:v>20</c:v>
                </c:pt>
                <c:pt idx="7576">
                  <c:v>25</c:v>
                </c:pt>
                <c:pt idx="7577">
                  <c:v>20</c:v>
                </c:pt>
                <c:pt idx="7578">
                  <c:v>17</c:v>
                </c:pt>
                <c:pt idx="7579">
                  <c:v>20</c:v>
                </c:pt>
                <c:pt idx="7580">
                  <c:v>17</c:v>
                </c:pt>
                <c:pt idx="7581">
                  <c:v>22</c:v>
                </c:pt>
                <c:pt idx="7582">
                  <c:v>17</c:v>
                </c:pt>
                <c:pt idx="7583">
                  <c:v>25</c:v>
                </c:pt>
                <c:pt idx="7584">
                  <c:v>20</c:v>
                </c:pt>
                <c:pt idx="7585">
                  <c:v>20</c:v>
                </c:pt>
                <c:pt idx="7586">
                  <c:v>17</c:v>
                </c:pt>
                <c:pt idx="7587">
                  <c:v>25</c:v>
                </c:pt>
                <c:pt idx="7588">
                  <c:v>22</c:v>
                </c:pt>
                <c:pt idx="7589">
                  <c:v>17</c:v>
                </c:pt>
                <c:pt idx="7590">
                  <c:v>25</c:v>
                </c:pt>
                <c:pt idx="7591">
                  <c:v>24</c:v>
                </c:pt>
                <c:pt idx="7592">
                  <c:v>25</c:v>
                </c:pt>
                <c:pt idx="7593">
                  <c:v>25</c:v>
                </c:pt>
                <c:pt idx="7594">
                  <c:v>25</c:v>
                </c:pt>
                <c:pt idx="7595">
                  <c:v>24</c:v>
                </c:pt>
                <c:pt idx="7596">
                  <c:v>24</c:v>
                </c:pt>
                <c:pt idx="7597">
                  <c:v>24</c:v>
                </c:pt>
                <c:pt idx="7598">
                  <c:v>24</c:v>
                </c:pt>
                <c:pt idx="7599">
                  <c:v>24</c:v>
                </c:pt>
                <c:pt idx="7600">
                  <c:v>25</c:v>
                </c:pt>
                <c:pt idx="7601">
                  <c:v>25</c:v>
                </c:pt>
                <c:pt idx="7602">
                  <c:v>25</c:v>
                </c:pt>
                <c:pt idx="7603">
                  <c:v>25</c:v>
                </c:pt>
                <c:pt idx="7604">
                  <c:v>24</c:v>
                </c:pt>
                <c:pt idx="7605">
                  <c:v>26</c:v>
                </c:pt>
                <c:pt idx="7606">
                  <c:v>26</c:v>
                </c:pt>
                <c:pt idx="7607">
                  <c:v>26</c:v>
                </c:pt>
                <c:pt idx="7608">
                  <c:v>26</c:v>
                </c:pt>
                <c:pt idx="7609">
                  <c:v>26</c:v>
                </c:pt>
                <c:pt idx="7610">
                  <c:v>27</c:v>
                </c:pt>
                <c:pt idx="7611">
                  <c:v>27</c:v>
                </c:pt>
                <c:pt idx="7612">
                  <c:v>26</c:v>
                </c:pt>
                <c:pt idx="7613">
                  <c:v>27</c:v>
                </c:pt>
                <c:pt idx="7614">
                  <c:v>27</c:v>
                </c:pt>
                <c:pt idx="7615">
                  <c:v>26</c:v>
                </c:pt>
                <c:pt idx="7616">
                  <c:v>27</c:v>
                </c:pt>
                <c:pt idx="7617">
                  <c:v>26</c:v>
                </c:pt>
                <c:pt idx="7618">
                  <c:v>27</c:v>
                </c:pt>
                <c:pt idx="7619">
                  <c:v>26</c:v>
                </c:pt>
                <c:pt idx="7620">
                  <c:v>27</c:v>
                </c:pt>
                <c:pt idx="7621">
                  <c:v>27</c:v>
                </c:pt>
                <c:pt idx="7622">
                  <c:v>26</c:v>
                </c:pt>
                <c:pt idx="7623">
                  <c:v>27</c:v>
                </c:pt>
                <c:pt idx="7624">
                  <c:v>26</c:v>
                </c:pt>
                <c:pt idx="7625">
                  <c:v>27</c:v>
                </c:pt>
                <c:pt idx="7626">
                  <c:v>26</c:v>
                </c:pt>
                <c:pt idx="7627">
                  <c:v>26</c:v>
                </c:pt>
                <c:pt idx="7628">
                  <c:v>27</c:v>
                </c:pt>
                <c:pt idx="7629">
                  <c:v>27</c:v>
                </c:pt>
                <c:pt idx="7630">
                  <c:v>26</c:v>
                </c:pt>
                <c:pt idx="7631">
                  <c:v>26</c:v>
                </c:pt>
                <c:pt idx="7632">
                  <c:v>26</c:v>
                </c:pt>
                <c:pt idx="7633">
                  <c:v>27</c:v>
                </c:pt>
                <c:pt idx="7634">
                  <c:v>26</c:v>
                </c:pt>
                <c:pt idx="7635">
                  <c:v>26</c:v>
                </c:pt>
                <c:pt idx="7636">
                  <c:v>27</c:v>
                </c:pt>
                <c:pt idx="7637">
                  <c:v>27</c:v>
                </c:pt>
                <c:pt idx="7638">
                  <c:v>27</c:v>
                </c:pt>
                <c:pt idx="7639">
                  <c:v>30</c:v>
                </c:pt>
                <c:pt idx="7640">
                  <c:v>24</c:v>
                </c:pt>
                <c:pt idx="7641">
                  <c:v>24</c:v>
                </c:pt>
                <c:pt idx="7642">
                  <c:v>25</c:v>
                </c:pt>
                <c:pt idx="7643">
                  <c:v>25</c:v>
                </c:pt>
                <c:pt idx="7644">
                  <c:v>25</c:v>
                </c:pt>
                <c:pt idx="7645">
                  <c:v>25</c:v>
                </c:pt>
                <c:pt idx="7646">
                  <c:v>24</c:v>
                </c:pt>
                <c:pt idx="7647">
                  <c:v>20</c:v>
                </c:pt>
                <c:pt idx="7648">
                  <c:v>20</c:v>
                </c:pt>
                <c:pt idx="7649">
                  <c:v>20</c:v>
                </c:pt>
                <c:pt idx="7650">
                  <c:v>20</c:v>
                </c:pt>
                <c:pt idx="7651">
                  <c:v>20</c:v>
                </c:pt>
                <c:pt idx="7652">
                  <c:v>19</c:v>
                </c:pt>
                <c:pt idx="7653">
                  <c:v>19</c:v>
                </c:pt>
                <c:pt idx="7654">
                  <c:v>20</c:v>
                </c:pt>
                <c:pt idx="7655">
                  <c:v>20</c:v>
                </c:pt>
                <c:pt idx="7656">
                  <c:v>20</c:v>
                </c:pt>
                <c:pt idx="7657">
                  <c:v>19</c:v>
                </c:pt>
                <c:pt idx="7658">
                  <c:v>19</c:v>
                </c:pt>
                <c:pt idx="7659">
                  <c:v>19</c:v>
                </c:pt>
                <c:pt idx="7660">
                  <c:v>20</c:v>
                </c:pt>
                <c:pt idx="7661">
                  <c:v>19</c:v>
                </c:pt>
                <c:pt idx="7662">
                  <c:v>20</c:v>
                </c:pt>
                <c:pt idx="7663">
                  <c:v>46</c:v>
                </c:pt>
                <c:pt idx="7664">
                  <c:v>46</c:v>
                </c:pt>
                <c:pt idx="7665">
                  <c:v>46</c:v>
                </c:pt>
                <c:pt idx="7666">
                  <c:v>46</c:v>
                </c:pt>
                <c:pt idx="7667">
                  <c:v>46</c:v>
                </c:pt>
                <c:pt idx="7668">
                  <c:v>46</c:v>
                </c:pt>
                <c:pt idx="7669">
                  <c:v>46</c:v>
                </c:pt>
                <c:pt idx="7670">
                  <c:v>46</c:v>
                </c:pt>
                <c:pt idx="7671">
                  <c:v>46</c:v>
                </c:pt>
                <c:pt idx="7672">
                  <c:v>46</c:v>
                </c:pt>
                <c:pt idx="7673">
                  <c:v>46</c:v>
                </c:pt>
                <c:pt idx="7674">
                  <c:v>46</c:v>
                </c:pt>
                <c:pt idx="7675">
                  <c:v>46</c:v>
                </c:pt>
                <c:pt idx="7676">
                  <c:v>53</c:v>
                </c:pt>
                <c:pt idx="7677">
                  <c:v>53</c:v>
                </c:pt>
                <c:pt idx="7678">
                  <c:v>53</c:v>
                </c:pt>
                <c:pt idx="7679">
                  <c:v>40</c:v>
                </c:pt>
                <c:pt idx="7680">
                  <c:v>40</c:v>
                </c:pt>
                <c:pt idx="7681">
                  <c:v>40</c:v>
                </c:pt>
                <c:pt idx="7682">
                  <c:v>40</c:v>
                </c:pt>
                <c:pt idx="7683">
                  <c:v>40</c:v>
                </c:pt>
                <c:pt idx="7684">
                  <c:v>40</c:v>
                </c:pt>
                <c:pt idx="7685">
                  <c:v>40</c:v>
                </c:pt>
                <c:pt idx="7686">
                  <c:v>40</c:v>
                </c:pt>
                <c:pt idx="7687">
                  <c:v>39</c:v>
                </c:pt>
                <c:pt idx="7688">
                  <c:v>39</c:v>
                </c:pt>
                <c:pt idx="7689">
                  <c:v>39</c:v>
                </c:pt>
                <c:pt idx="7690">
                  <c:v>39</c:v>
                </c:pt>
                <c:pt idx="7691">
                  <c:v>48</c:v>
                </c:pt>
                <c:pt idx="7692">
                  <c:v>48</c:v>
                </c:pt>
                <c:pt idx="7693">
                  <c:v>48</c:v>
                </c:pt>
                <c:pt idx="7694">
                  <c:v>48</c:v>
                </c:pt>
                <c:pt idx="7695">
                  <c:v>48</c:v>
                </c:pt>
                <c:pt idx="7696">
                  <c:v>48</c:v>
                </c:pt>
                <c:pt idx="7697">
                  <c:v>50</c:v>
                </c:pt>
                <c:pt idx="7698">
                  <c:v>50</c:v>
                </c:pt>
                <c:pt idx="7699">
                  <c:v>50</c:v>
                </c:pt>
                <c:pt idx="7700">
                  <c:v>50</c:v>
                </c:pt>
                <c:pt idx="7701">
                  <c:v>53</c:v>
                </c:pt>
                <c:pt idx="7702">
                  <c:v>50</c:v>
                </c:pt>
                <c:pt idx="7703">
                  <c:v>50</c:v>
                </c:pt>
                <c:pt idx="7704">
                  <c:v>50</c:v>
                </c:pt>
                <c:pt idx="7705">
                  <c:v>50</c:v>
                </c:pt>
                <c:pt idx="7706">
                  <c:v>50</c:v>
                </c:pt>
                <c:pt idx="7707">
                  <c:v>50</c:v>
                </c:pt>
                <c:pt idx="7708">
                  <c:v>53</c:v>
                </c:pt>
                <c:pt idx="7709">
                  <c:v>34</c:v>
                </c:pt>
                <c:pt idx="7710">
                  <c:v>34</c:v>
                </c:pt>
                <c:pt idx="7711">
                  <c:v>37</c:v>
                </c:pt>
                <c:pt idx="7712">
                  <c:v>37</c:v>
                </c:pt>
                <c:pt idx="7713">
                  <c:v>37</c:v>
                </c:pt>
                <c:pt idx="7714">
                  <c:v>37</c:v>
                </c:pt>
                <c:pt idx="7715">
                  <c:v>30</c:v>
                </c:pt>
                <c:pt idx="7716">
                  <c:v>30</c:v>
                </c:pt>
                <c:pt idx="7717">
                  <c:v>24</c:v>
                </c:pt>
                <c:pt idx="7718">
                  <c:v>24</c:v>
                </c:pt>
                <c:pt idx="7719">
                  <c:v>30</c:v>
                </c:pt>
                <c:pt idx="7720">
                  <c:v>30</c:v>
                </c:pt>
                <c:pt idx="7721">
                  <c:v>30</c:v>
                </c:pt>
                <c:pt idx="7722">
                  <c:v>24</c:v>
                </c:pt>
                <c:pt idx="7723">
                  <c:v>28</c:v>
                </c:pt>
                <c:pt idx="7724">
                  <c:v>28</c:v>
                </c:pt>
                <c:pt idx="7725">
                  <c:v>28</c:v>
                </c:pt>
                <c:pt idx="7726">
                  <c:v>31</c:v>
                </c:pt>
                <c:pt idx="7727">
                  <c:v>31</c:v>
                </c:pt>
                <c:pt idx="7728">
                  <c:v>28</c:v>
                </c:pt>
                <c:pt idx="7729">
                  <c:v>28</c:v>
                </c:pt>
                <c:pt idx="7730">
                  <c:v>28</c:v>
                </c:pt>
                <c:pt idx="7731">
                  <c:v>28</c:v>
                </c:pt>
                <c:pt idx="7732">
                  <c:v>28</c:v>
                </c:pt>
                <c:pt idx="7733">
                  <c:v>28</c:v>
                </c:pt>
                <c:pt idx="7734">
                  <c:v>28</c:v>
                </c:pt>
                <c:pt idx="7735">
                  <c:v>28</c:v>
                </c:pt>
                <c:pt idx="7736">
                  <c:v>21</c:v>
                </c:pt>
                <c:pt idx="7737">
                  <c:v>21</c:v>
                </c:pt>
                <c:pt idx="7738">
                  <c:v>21</c:v>
                </c:pt>
                <c:pt idx="7739">
                  <c:v>21</c:v>
                </c:pt>
                <c:pt idx="7740">
                  <c:v>21</c:v>
                </c:pt>
                <c:pt idx="7741">
                  <c:v>24</c:v>
                </c:pt>
                <c:pt idx="7742">
                  <c:v>24</c:v>
                </c:pt>
                <c:pt idx="7743">
                  <c:v>26</c:v>
                </c:pt>
                <c:pt idx="7744">
                  <c:v>26</c:v>
                </c:pt>
                <c:pt idx="7745">
                  <c:v>26</c:v>
                </c:pt>
                <c:pt idx="7746">
                  <c:v>24</c:v>
                </c:pt>
                <c:pt idx="7747">
                  <c:v>24</c:v>
                </c:pt>
                <c:pt idx="7748">
                  <c:v>24</c:v>
                </c:pt>
                <c:pt idx="7749">
                  <c:v>31</c:v>
                </c:pt>
                <c:pt idx="7750">
                  <c:v>29</c:v>
                </c:pt>
                <c:pt idx="7751">
                  <c:v>29</c:v>
                </c:pt>
                <c:pt idx="7752">
                  <c:v>28</c:v>
                </c:pt>
                <c:pt idx="7753">
                  <c:v>28</c:v>
                </c:pt>
                <c:pt idx="7754">
                  <c:v>29</c:v>
                </c:pt>
                <c:pt idx="7755">
                  <c:v>28</c:v>
                </c:pt>
                <c:pt idx="7756">
                  <c:v>29</c:v>
                </c:pt>
                <c:pt idx="7757">
                  <c:v>28</c:v>
                </c:pt>
                <c:pt idx="7758">
                  <c:v>28</c:v>
                </c:pt>
                <c:pt idx="7759">
                  <c:v>28</c:v>
                </c:pt>
                <c:pt idx="7760">
                  <c:v>28</c:v>
                </c:pt>
                <c:pt idx="7761">
                  <c:v>28</c:v>
                </c:pt>
                <c:pt idx="7762">
                  <c:v>28</c:v>
                </c:pt>
                <c:pt idx="7763">
                  <c:v>28</c:v>
                </c:pt>
                <c:pt idx="7764">
                  <c:v>27</c:v>
                </c:pt>
                <c:pt idx="7765">
                  <c:v>25</c:v>
                </c:pt>
                <c:pt idx="7766">
                  <c:v>22</c:v>
                </c:pt>
                <c:pt idx="7767">
                  <c:v>22</c:v>
                </c:pt>
                <c:pt idx="7768">
                  <c:v>22</c:v>
                </c:pt>
                <c:pt idx="7769">
                  <c:v>22</c:v>
                </c:pt>
                <c:pt idx="7770">
                  <c:v>27</c:v>
                </c:pt>
                <c:pt idx="7771">
                  <c:v>35</c:v>
                </c:pt>
                <c:pt idx="7772">
                  <c:v>29</c:v>
                </c:pt>
                <c:pt idx="7773">
                  <c:v>27</c:v>
                </c:pt>
                <c:pt idx="7774">
                  <c:v>29</c:v>
                </c:pt>
                <c:pt idx="7775">
                  <c:v>27</c:v>
                </c:pt>
                <c:pt idx="7776">
                  <c:v>35</c:v>
                </c:pt>
                <c:pt idx="7777">
                  <c:v>36</c:v>
                </c:pt>
                <c:pt idx="7778">
                  <c:v>36</c:v>
                </c:pt>
                <c:pt idx="7779">
                  <c:v>29</c:v>
                </c:pt>
                <c:pt idx="7780">
                  <c:v>31</c:v>
                </c:pt>
                <c:pt idx="7781">
                  <c:v>26</c:v>
                </c:pt>
                <c:pt idx="7782">
                  <c:v>26</c:v>
                </c:pt>
                <c:pt idx="7783">
                  <c:v>27</c:v>
                </c:pt>
                <c:pt idx="7784">
                  <c:v>26</c:v>
                </c:pt>
                <c:pt idx="7785">
                  <c:v>31</c:v>
                </c:pt>
                <c:pt idx="7786">
                  <c:v>28</c:v>
                </c:pt>
                <c:pt idx="7787">
                  <c:v>28</c:v>
                </c:pt>
                <c:pt idx="7788">
                  <c:v>34</c:v>
                </c:pt>
                <c:pt idx="7789">
                  <c:v>29</c:v>
                </c:pt>
                <c:pt idx="7790">
                  <c:v>31</c:v>
                </c:pt>
                <c:pt idx="7791">
                  <c:v>28</c:v>
                </c:pt>
                <c:pt idx="7792">
                  <c:v>31</c:v>
                </c:pt>
                <c:pt idx="7793">
                  <c:v>29</c:v>
                </c:pt>
                <c:pt idx="7794">
                  <c:v>26</c:v>
                </c:pt>
                <c:pt idx="7795">
                  <c:v>28</c:v>
                </c:pt>
                <c:pt idx="7796">
                  <c:v>26</c:v>
                </c:pt>
                <c:pt idx="7797">
                  <c:v>30</c:v>
                </c:pt>
                <c:pt idx="7798">
                  <c:v>31</c:v>
                </c:pt>
                <c:pt idx="7799">
                  <c:v>29</c:v>
                </c:pt>
                <c:pt idx="7800">
                  <c:v>27</c:v>
                </c:pt>
                <c:pt idx="7801">
                  <c:v>28</c:v>
                </c:pt>
                <c:pt idx="7802">
                  <c:v>28</c:v>
                </c:pt>
                <c:pt idx="7803">
                  <c:v>31</c:v>
                </c:pt>
                <c:pt idx="7804">
                  <c:v>27</c:v>
                </c:pt>
                <c:pt idx="7805">
                  <c:v>32</c:v>
                </c:pt>
                <c:pt idx="7806">
                  <c:v>26</c:v>
                </c:pt>
                <c:pt idx="7807">
                  <c:v>31</c:v>
                </c:pt>
                <c:pt idx="7808">
                  <c:v>30</c:v>
                </c:pt>
                <c:pt idx="7809">
                  <c:v>28</c:v>
                </c:pt>
                <c:pt idx="7810">
                  <c:v>28</c:v>
                </c:pt>
                <c:pt idx="7811">
                  <c:v>31</c:v>
                </c:pt>
                <c:pt idx="7812">
                  <c:v>26</c:v>
                </c:pt>
                <c:pt idx="7813">
                  <c:v>26</c:v>
                </c:pt>
                <c:pt idx="7814">
                  <c:v>28</c:v>
                </c:pt>
                <c:pt idx="7815">
                  <c:v>28</c:v>
                </c:pt>
                <c:pt idx="7816">
                  <c:v>30</c:v>
                </c:pt>
                <c:pt idx="7817">
                  <c:v>26</c:v>
                </c:pt>
                <c:pt idx="7818">
                  <c:v>31</c:v>
                </c:pt>
                <c:pt idx="7819">
                  <c:v>31</c:v>
                </c:pt>
                <c:pt idx="7820">
                  <c:v>31</c:v>
                </c:pt>
                <c:pt idx="7821">
                  <c:v>31</c:v>
                </c:pt>
                <c:pt idx="7822">
                  <c:v>26</c:v>
                </c:pt>
                <c:pt idx="7823">
                  <c:v>27</c:v>
                </c:pt>
                <c:pt idx="7824">
                  <c:v>26</c:v>
                </c:pt>
                <c:pt idx="7825">
                  <c:v>27</c:v>
                </c:pt>
                <c:pt idx="7826">
                  <c:v>24</c:v>
                </c:pt>
                <c:pt idx="7827">
                  <c:v>26</c:v>
                </c:pt>
                <c:pt idx="7828">
                  <c:v>26</c:v>
                </c:pt>
                <c:pt idx="7829">
                  <c:v>26</c:v>
                </c:pt>
                <c:pt idx="7830">
                  <c:v>24</c:v>
                </c:pt>
                <c:pt idx="7831">
                  <c:v>26</c:v>
                </c:pt>
                <c:pt idx="7832">
                  <c:v>25</c:v>
                </c:pt>
                <c:pt idx="7833">
                  <c:v>27</c:v>
                </c:pt>
                <c:pt idx="7834">
                  <c:v>25</c:v>
                </c:pt>
                <c:pt idx="7835">
                  <c:v>25</c:v>
                </c:pt>
                <c:pt idx="7836">
                  <c:v>27</c:v>
                </c:pt>
                <c:pt idx="7837">
                  <c:v>27</c:v>
                </c:pt>
                <c:pt idx="7838">
                  <c:v>25</c:v>
                </c:pt>
                <c:pt idx="7839">
                  <c:v>27</c:v>
                </c:pt>
                <c:pt idx="7840">
                  <c:v>25</c:v>
                </c:pt>
                <c:pt idx="7841">
                  <c:v>25</c:v>
                </c:pt>
                <c:pt idx="7842">
                  <c:v>26</c:v>
                </c:pt>
                <c:pt idx="7843">
                  <c:v>27</c:v>
                </c:pt>
                <c:pt idx="7844">
                  <c:v>28</c:v>
                </c:pt>
                <c:pt idx="7845">
                  <c:v>30</c:v>
                </c:pt>
                <c:pt idx="7846">
                  <c:v>27</c:v>
                </c:pt>
                <c:pt idx="7847">
                  <c:v>28</c:v>
                </c:pt>
                <c:pt idx="7848">
                  <c:v>28</c:v>
                </c:pt>
                <c:pt idx="7849">
                  <c:v>30</c:v>
                </c:pt>
                <c:pt idx="7850">
                  <c:v>24</c:v>
                </c:pt>
                <c:pt idx="7851">
                  <c:v>26</c:v>
                </c:pt>
                <c:pt idx="7852">
                  <c:v>34</c:v>
                </c:pt>
                <c:pt idx="7853">
                  <c:v>23</c:v>
                </c:pt>
                <c:pt idx="7854">
                  <c:v>24</c:v>
                </c:pt>
                <c:pt idx="7855">
                  <c:v>26</c:v>
                </c:pt>
                <c:pt idx="7856">
                  <c:v>26</c:v>
                </c:pt>
                <c:pt idx="7857">
                  <c:v>24</c:v>
                </c:pt>
                <c:pt idx="7858">
                  <c:v>23</c:v>
                </c:pt>
                <c:pt idx="7859">
                  <c:v>24</c:v>
                </c:pt>
                <c:pt idx="7860">
                  <c:v>23</c:v>
                </c:pt>
                <c:pt idx="7861">
                  <c:v>34</c:v>
                </c:pt>
                <c:pt idx="7862">
                  <c:v>24</c:v>
                </c:pt>
                <c:pt idx="7863">
                  <c:v>24</c:v>
                </c:pt>
                <c:pt idx="7864">
                  <c:v>23</c:v>
                </c:pt>
                <c:pt idx="7865">
                  <c:v>24</c:v>
                </c:pt>
                <c:pt idx="7866">
                  <c:v>24</c:v>
                </c:pt>
                <c:pt idx="7867">
                  <c:v>34</c:v>
                </c:pt>
                <c:pt idx="7868">
                  <c:v>23</c:v>
                </c:pt>
                <c:pt idx="7869">
                  <c:v>24</c:v>
                </c:pt>
                <c:pt idx="7870">
                  <c:v>26</c:v>
                </c:pt>
                <c:pt idx="7871">
                  <c:v>24</c:v>
                </c:pt>
                <c:pt idx="7872">
                  <c:v>26</c:v>
                </c:pt>
                <c:pt idx="7873">
                  <c:v>28</c:v>
                </c:pt>
                <c:pt idx="7874">
                  <c:v>28</c:v>
                </c:pt>
                <c:pt idx="7875">
                  <c:v>22</c:v>
                </c:pt>
                <c:pt idx="7876">
                  <c:v>22</c:v>
                </c:pt>
                <c:pt idx="7877">
                  <c:v>22</c:v>
                </c:pt>
                <c:pt idx="7878">
                  <c:v>28</c:v>
                </c:pt>
                <c:pt idx="7879">
                  <c:v>22</c:v>
                </c:pt>
                <c:pt idx="7880">
                  <c:v>28</c:v>
                </c:pt>
                <c:pt idx="7881">
                  <c:v>28</c:v>
                </c:pt>
                <c:pt idx="7882">
                  <c:v>22</c:v>
                </c:pt>
                <c:pt idx="7883">
                  <c:v>22</c:v>
                </c:pt>
                <c:pt idx="7884">
                  <c:v>28</c:v>
                </c:pt>
                <c:pt idx="7885">
                  <c:v>25</c:v>
                </c:pt>
                <c:pt idx="7886">
                  <c:v>25</c:v>
                </c:pt>
                <c:pt idx="7887">
                  <c:v>25</c:v>
                </c:pt>
                <c:pt idx="7888">
                  <c:v>24</c:v>
                </c:pt>
                <c:pt idx="7889">
                  <c:v>22</c:v>
                </c:pt>
                <c:pt idx="7890">
                  <c:v>23</c:v>
                </c:pt>
                <c:pt idx="7891">
                  <c:v>23</c:v>
                </c:pt>
                <c:pt idx="7892">
                  <c:v>22</c:v>
                </c:pt>
                <c:pt idx="7893">
                  <c:v>23</c:v>
                </c:pt>
                <c:pt idx="7894">
                  <c:v>23</c:v>
                </c:pt>
                <c:pt idx="7895">
                  <c:v>22</c:v>
                </c:pt>
                <c:pt idx="7896">
                  <c:v>23</c:v>
                </c:pt>
                <c:pt idx="7897">
                  <c:v>23</c:v>
                </c:pt>
                <c:pt idx="7898">
                  <c:v>23</c:v>
                </c:pt>
                <c:pt idx="7899">
                  <c:v>23</c:v>
                </c:pt>
                <c:pt idx="7900">
                  <c:v>22</c:v>
                </c:pt>
                <c:pt idx="7901">
                  <c:v>25</c:v>
                </c:pt>
                <c:pt idx="7902">
                  <c:v>25</c:v>
                </c:pt>
                <c:pt idx="7903">
                  <c:v>25</c:v>
                </c:pt>
                <c:pt idx="7904">
                  <c:v>25</c:v>
                </c:pt>
                <c:pt idx="7905">
                  <c:v>27</c:v>
                </c:pt>
                <c:pt idx="7906">
                  <c:v>27</c:v>
                </c:pt>
                <c:pt idx="7907">
                  <c:v>27</c:v>
                </c:pt>
                <c:pt idx="7908">
                  <c:v>27</c:v>
                </c:pt>
                <c:pt idx="7909">
                  <c:v>27</c:v>
                </c:pt>
                <c:pt idx="7910">
                  <c:v>27</c:v>
                </c:pt>
                <c:pt idx="7911">
                  <c:v>27</c:v>
                </c:pt>
                <c:pt idx="7912">
                  <c:v>27</c:v>
                </c:pt>
                <c:pt idx="7913">
                  <c:v>18</c:v>
                </c:pt>
                <c:pt idx="7914">
                  <c:v>17</c:v>
                </c:pt>
                <c:pt idx="7915">
                  <c:v>17</c:v>
                </c:pt>
                <c:pt idx="7916">
                  <c:v>18</c:v>
                </c:pt>
                <c:pt idx="7917">
                  <c:v>19</c:v>
                </c:pt>
                <c:pt idx="7918">
                  <c:v>18</c:v>
                </c:pt>
                <c:pt idx="7919">
                  <c:v>24</c:v>
                </c:pt>
                <c:pt idx="7920">
                  <c:v>25</c:v>
                </c:pt>
                <c:pt idx="7921">
                  <c:v>25</c:v>
                </c:pt>
                <c:pt idx="7922">
                  <c:v>24</c:v>
                </c:pt>
                <c:pt idx="7923">
                  <c:v>24</c:v>
                </c:pt>
                <c:pt idx="7924">
                  <c:v>24</c:v>
                </c:pt>
                <c:pt idx="7925">
                  <c:v>24</c:v>
                </c:pt>
                <c:pt idx="7926">
                  <c:v>24</c:v>
                </c:pt>
                <c:pt idx="7927">
                  <c:v>17</c:v>
                </c:pt>
                <c:pt idx="7928">
                  <c:v>18</c:v>
                </c:pt>
                <c:pt idx="7929">
                  <c:v>18</c:v>
                </c:pt>
                <c:pt idx="7930">
                  <c:v>17</c:v>
                </c:pt>
                <c:pt idx="7931">
                  <c:v>20</c:v>
                </c:pt>
                <c:pt idx="7932">
                  <c:v>20</c:v>
                </c:pt>
                <c:pt idx="7933">
                  <c:v>28</c:v>
                </c:pt>
                <c:pt idx="7934">
                  <c:v>27</c:v>
                </c:pt>
                <c:pt idx="7935">
                  <c:v>28</c:v>
                </c:pt>
                <c:pt idx="7936">
                  <c:v>26</c:v>
                </c:pt>
                <c:pt idx="7937">
                  <c:v>27</c:v>
                </c:pt>
                <c:pt idx="7938">
                  <c:v>28</c:v>
                </c:pt>
                <c:pt idx="7939">
                  <c:v>28</c:v>
                </c:pt>
                <c:pt idx="7940">
                  <c:v>26</c:v>
                </c:pt>
                <c:pt idx="7941">
                  <c:v>26</c:v>
                </c:pt>
                <c:pt idx="7942">
                  <c:v>27</c:v>
                </c:pt>
                <c:pt idx="7943">
                  <c:v>24</c:v>
                </c:pt>
                <c:pt idx="7944">
                  <c:v>22</c:v>
                </c:pt>
                <c:pt idx="7945">
                  <c:v>24</c:v>
                </c:pt>
                <c:pt idx="7946">
                  <c:v>22</c:v>
                </c:pt>
                <c:pt idx="7947">
                  <c:v>24</c:v>
                </c:pt>
                <c:pt idx="7948">
                  <c:v>22</c:v>
                </c:pt>
                <c:pt idx="7949">
                  <c:v>20</c:v>
                </c:pt>
                <c:pt idx="7950">
                  <c:v>20</c:v>
                </c:pt>
                <c:pt idx="7951">
                  <c:v>20</c:v>
                </c:pt>
                <c:pt idx="7952">
                  <c:v>20</c:v>
                </c:pt>
                <c:pt idx="7953">
                  <c:v>19</c:v>
                </c:pt>
                <c:pt idx="7954">
                  <c:v>20</c:v>
                </c:pt>
                <c:pt idx="7955">
                  <c:v>19</c:v>
                </c:pt>
                <c:pt idx="7956">
                  <c:v>20</c:v>
                </c:pt>
                <c:pt idx="7957">
                  <c:v>20</c:v>
                </c:pt>
                <c:pt idx="7958">
                  <c:v>20</c:v>
                </c:pt>
                <c:pt idx="7959">
                  <c:v>20</c:v>
                </c:pt>
                <c:pt idx="7960">
                  <c:v>19</c:v>
                </c:pt>
                <c:pt idx="7961">
                  <c:v>24</c:v>
                </c:pt>
                <c:pt idx="7962">
                  <c:v>19</c:v>
                </c:pt>
                <c:pt idx="7963">
                  <c:v>24</c:v>
                </c:pt>
                <c:pt idx="7964">
                  <c:v>21</c:v>
                </c:pt>
                <c:pt idx="7965">
                  <c:v>23</c:v>
                </c:pt>
                <c:pt idx="7966">
                  <c:v>24</c:v>
                </c:pt>
                <c:pt idx="7967">
                  <c:v>23</c:v>
                </c:pt>
                <c:pt idx="7968">
                  <c:v>19</c:v>
                </c:pt>
                <c:pt idx="7969">
                  <c:v>20</c:v>
                </c:pt>
                <c:pt idx="7970">
                  <c:v>22</c:v>
                </c:pt>
                <c:pt idx="7971">
                  <c:v>22</c:v>
                </c:pt>
                <c:pt idx="7972">
                  <c:v>23</c:v>
                </c:pt>
                <c:pt idx="7973">
                  <c:v>19</c:v>
                </c:pt>
                <c:pt idx="7974">
                  <c:v>23</c:v>
                </c:pt>
                <c:pt idx="7975">
                  <c:v>20</c:v>
                </c:pt>
                <c:pt idx="7976">
                  <c:v>22</c:v>
                </c:pt>
                <c:pt idx="7977">
                  <c:v>19</c:v>
                </c:pt>
                <c:pt idx="7978">
                  <c:v>22</c:v>
                </c:pt>
                <c:pt idx="7979">
                  <c:v>23</c:v>
                </c:pt>
                <c:pt idx="7980">
                  <c:v>23</c:v>
                </c:pt>
                <c:pt idx="7981">
                  <c:v>19</c:v>
                </c:pt>
                <c:pt idx="7982">
                  <c:v>22</c:v>
                </c:pt>
                <c:pt idx="7983">
                  <c:v>22</c:v>
                </c:pt>
                <c:pt idx="7984">
                  <c:v>22</c:v>
                </c:pt>
                <c:pt idx="7985">
                  <c:v>20</c:v>
                </c:pt>
                <c:pt idx="7986">
                  <c:v>20</c:v>
                </c:pt>
                <c:pt idx="7987">
                  <c:v>19</c:v>
                </c:pt>
                <c:pt idx="7988">
                  <c:v>19</c:v>
                </c:pt>
                <c:pt idx="7989">
                  <c:v>22</c:v>
                </c:pt>
                <c:pt idx="7990">
                  <c:v>19</c:v>
                </c:pt>
                <c:pt idx="7991">
                  <c:v>22</c:v>
                </c:pt>
                <c:pt idx="7992">
                  <c:v>22</c:v>
                </c:pt>
                <c:pt idx="7993">
                  <c:v>28</c:v>
                </c:pt>
                <c:pt idx="7994">
                  <c:v>28</c:v>
                </c:pt>
                <c:pt idx="7995">
                  <c:v>28</c:v>
                </c:pt>
                <c:pt idx="7996">
                  <c:v>28</c:v>
                </c:pt>
                <c:pt idx="7997">
                  <c:v>28</c:v>
                </c:pt>
                <c:pt idx="7998">
                  <c:v>28</c:v>
                </c:pt>
                <c:pt idx="7999">
                  <c:v>28</c:v>
                </c:pt>
                <c:pt idx="8000">
                  <c:v>28</c:v>
                </c:pt>
                <c:pt idx="8001">
                  <c:v>29</c:v>
                </c:pt>
                <c:pt idx="8002">
                  <c:v>29</c:v>
                </c:pt>
                <c:pt idx="8003">
                  <c:v>29</c:v>
                </c:pt>
                <c:pt idx="8004">
                  <c:v>29</c:v>
                </c:pt>
                <c:pt idx="8005">
                  <c:v>29</c:v>
                </c:pt>
                <c:pt idx="8006">
                  <c:v>29</c:v>
                </c:pt>
                <c:pt idx="8007">
                  <c:v>29</c:v>
                </c:pt>
                <c:pt idx="8008">
                  <c:v>29</c:v>
                </c:pt>
                <c:pt idx="8009">
                  <c:v>29</c:v>
                </c:pt>
                <c:pt idx="8010">
                  <c:v>30</c:v>
                </c:pt>
                <c:pt idx="8011">
                  <c:v>30</c:v>
                </c:pt>
                <c:pt idx="8012">
                  <c:v>29</c:v>
                </c:pt>
                <c:pt idx="8013">
                  <c:v>29</c:v>
                </c:pt>
                <c:pt idx="8014">
                  <c:v>29</c:v>
                </c:pt>
                <c:pt idx="8015">
                  <c:v>20</c:v>
                </c:pt>
                <c:pt idx="8016">
                  <c:v>19</c:v>
                </c:pt>
                <c:pt idx="8017">
                  <c:v>20</c:v>
                </c:pt>
                <c:pt idx="8018">
                  <c:v>20</c:v>
                </c:pt>
                <c:pt idx="8019">
                  <c:v>20</c:v>
                </c:pt>
                <c:pt idx="8020">
                  <c:v>18</c:v>
                </c:pt>
                <c:pt idx="8021">
                  <c:v>19</c:v>
                </c:pt>
                <c:pt idx="8022">
                  <c:v>20</c:v>
                </c:pt>
                <c:pt idx="8023">
                  <c:v>18</c:v>
                </c:pt>
                <c:pt idx="8024">
                  <c:v>20</c:v>
                </c:pt>
                <c:pt idx="8025">
                  <c:v>20</c:v>
                </c:pt>
                <c:pt idx="8026">
                  <c:v>20</c:v>
                </c:pt>
                <c:pt idx="8027">
                  <c:v>20</c:v>
                </c:pt>
                <c:pt idx="8028">
                  <c:v>18</c:v>
                </c:pt>
                <c:pt idx="8029">
                  <c:v>20</c:v>
                </c:pt>
                <c:pt idx="8030">
                  <c:v>19</c:v>
                </c:pt>
                <c:pt idx="8031">
                  <c:v>20</c:v>
                </c:pt>
                <c:pt idx="8032">
                  <c:v>20</c:v>
                </c:pt>
                <c:pt idx="8033">
                  <c:v>20</c:v>
                </c:pt>
                <c:pt idx="8034">
                  <c:v>20</c:v>
                </c:pt>
                <c:pt idx="8035">
                  <c:v>20</c:v>
                </c:pt>
                <c:pt idx="8036">
                  <c:v>16</c:v>
                </c:pt>
                <c:pt idx="8037">
                  <c:v>17</c:v>
                </c:pt>
                <c:pt idx="8038">
                  <c:v>16</c:v>
                </c:pt>
                <c:pt idx="8039">
                  <c:v>17</c:v>
                </c:pt>
                <c:pt idx="8040">
                  <c:v>15</c:v>
                </c:pt>
                <c:pt idx="8041">
                  <c:v>15</c:v>
                </c:pt>
                <c:pt idx="8042">
                  <c:v>17</c:v>
                </c:pt>
                <c:pt idx="8043">
                  <c:v>17</c:v>
                </c:pt>
                <c:pt idx="8044">
                  <c:v>13</c:v>
                </c:pt>
                <c:pt idx="8045">
                  <c:v>14</c:v>
                </c:pt>
                <c:pt idx="8046">
                  <c:v>17</c:v>
                </c:pt>
                <c:pt idx="8047">
                  <c:v>17</c:v>
                </c:pt>
                <c:pt idx="8048">
                  <c:v>17</c:v>
                </c:pt>
                <c:pt idx="8049">
                  <c:v>17</c:v>
                </c:pt>
                <c:pt idx="8050">
                  <c:v>13</c:v>
                </c:pt>
                <c:pt idx="8051">
                  <c:v>17</c:v>
                </c:pt>
                <c:pt idx="8052">
                  <c:v>14</c:v>
                </c:pt>
                <c:pt idx="8053">
                  <c:v>17</c:v>
                </c:pt>
                <c:pt idx="8054">
                  <c:v>16</c:v>
                </c:pt>
                <c:pt idx="8055">
                  <c:v>15</c:v>
                </c:pt>
                <c:pt idx="8056">
                  <c:v>17</c:v>
                </c:pt>
                <c:pt idx="8057">
                  <c:v>17</c:v>
                </c:pt>
                <c:pt idx="8058">
                  <c:v>16</c:v>
                </c:pt>
                <c:pt idx="8059">
                  <c:v>16</c:v>
                </c:pt>
                <c:pt idx="8060">
                  <c:v>17</c:v>
                </c:pt>
                <c:pt idx="8061">
                  <c:v>17</c:v>
                </c:pt>
                <c:pt idx="8062">
                  <c:v>16</c:v>
                </c:pt>
                <c:pt idx="8063">
                  <c:v>15</c:v>
                </c:pt>
                <c:pt idx="8064">
                  <c:v>16</c:v>
                </c:pt>
                <c:pt idx="8065">
                  <c:v>16</c:v>
                </c:pt>
                <c:pt idx="8066">
                  <c:v>16</c:v>
                </c:pt>
                <c:pt idx="8067">
                  <c:v>16</c:v>
                </c:pt>
                <c:pt idx="8068">
                  <c:v>16</c:v>
                </c:pt>
                <c:pt idx="8069">
                  <c:v>16</c:v>
                </c:pt>
                <c:pt idx="8070">
                  <c:v>16</c:v>
                </c:pt>
                <c:pt idx="8071">
                  <c:v>16</c:v>
                </c:pt>
                <c:pt idx="8072">
                  <c:v>17</c:v>
                </c:pt>
                <c:pt idx="8073">
                  <c:v>17</c:v>
                </c:pt>
                <c:pt idx="8074">
                  <c:v>16</c:v>
                </c:pt>
                <c:pt idx="8075">
                  <c:v>17</c:v>
                </c:pt>
                <c:pt idx="8076">
                  <c:v>16</c:v>
                </c:pt>
                <c:pt idx="8077">
                  <c:v>15</c:v>
                </c:pt>
                <c:pt idx="8078">
                  <c:v>15</c:v>
                </c:pt>
                <c:pt idx="8079">
                  <c:v>17</c:v>
                </c:pt>
                <c:pt idx="8080">
                  <c:v>16</c:v>
                </c:pt>
                <c:pt idx="8081">
                  <c:v>16</c:v>
                </c:pt>
                <c:pt idx="8082">
                  <c:v>13</c:v>
                </c:pt>
                <c:pt idx="8083">
                  <c:v>13</c:v>
                </c:pt>
                <c:pt idx="8084">
                  <c:v>13</c:v>
                </c:pt>
                <c:pt idx="8085">
                  <c:v>13</c:v>
                </c:pt>
                <c:pt idx="8086">
                  <c:v>13</c:v>
                </c:pt>
                <c:pt idx="8087">
                  <c:v>13</c:v>
                </c:pt>
                <c:pt idx="8088">
                  <c:v>13</c:v>
                </c:pt>
                <c:pt idx="8089">
                  <c:v>13</c:v>
                </c:pt>
                <c:pt idx="8090">
                  <c:v>13</c:v>
                </c:pt>
                <c:pt idx="8091">
                  <c:v>13</c:v>
                </c:pt>
                <c:pt idx="8092">
                  <c:v>16</c:v>
                </c:pt>
                <c:pt idx="8093">
                  <c:v>15</c:v>
                </c:pt>
                <c:pt idx="8094">
                  <c:v>15</c:v>
                </c:pt>
                <c:pt idx="8095">
                  <c:v>15</c:v>
                </c:pt>
                <c:pt idx="8096">
                  <c:v>16</c:v>
                </c:pt>
                <c:pt idx="8097">
                  <c:v>17</c:v>
                </c:pt>
                <c:pt idx="8098">
                  <c:v>17</c:v>
                </c:pt>
                <c:pt idx="8099">
                  <c:v>15</c:v>
                </c:pt>
                <c:pt idx="8100">
                  <c:v>15</c:v>
                </c:pt>
                <c:pt idx="8101">
                  <c:v>15</c:v>
                </c:pt>
                <c:pt idx="8102">
                  <c:v>16</c:v>
                </c:pt>
                <c:pt idx="8103">
                  <c:v>15</c:v>
                </c:pt>
                <c:pt idx="8104">
                  <c:v>15</c:v>
                </c:pt>
                <c:pt idx="8105">
                  <c:v>16</c:v>
                </c:pt>
                <c:pt idx="8106">
                  <c:v>16</c:v>
                </c:pt>
                <c:pt idx="8107">
                  <c:v>22</c:v>
                </c:pt>
                <c:pt idx="8108">
                  <c:v>20</c:v>
                </c:pt>
                <c:pt idx="8109">
                  <c:v>20</c:v>
                </c:pt>
                <c:pt idx="8110">
                  <c:v>22</c:v>
                </c:pt>
                <c:pt idx="8111">
                  <c:v>22</c:v>
                </c:pt>
                <c:pt idx="8112">
                  <c:v>20</c:v>
                </c:pt>
                <c:pt idx="8113">
                  <c:v>22</c:v>
                </c:pt>
                <c:pt idx="8114">
                  <c:v>22</c:v>
                </c:pt>
                <c:pt idx="8115">
                  <c:v>20</c:v>
                </c:pt>
                <c:pt idx="8116">
                  <c:v>20</c:v>
                </c:pt>
                <c:pt idx="8117">
                  <c:v>20</c:v>
                </c:pt>
                <c:pt idx="8118">
                  <c:v>22</c:v>
                </c:pt>
                <c:pt idx="8119">
                  <c:v>22</c:v>
                </c:pt>
                <c:pt idx="8120">
                  <c:v>22</c:v>
                </c:pt>
                <c:pt idx="8121">
                  <c:v>22</c:v>
                </c:pt>
                <c:pt idx="8122">
                  <c:v>22</c:v>
                </c:pt>
                <c:pt idx="8123">
                  <c:v>22</c:v>
                </c:pt>
                <c:pt idx="8124">
                  <c:v>22</c:v>
                </c:pt>
                <c:pt idx="8125">
                  <c:v>20</c:v>
                </c:pt>
                <c:pt idx="8126">
                  <c:v>17</c:v>
                </c:pt>
                <c:pt idx="8127">
                  <c:v>15</c:v>
                </c:pt>
                <c:pt idx="8128">
                  <c:v>15</c:v>
                </c:pt>
                <c:pt idx="8129">
                  <c:v>17</c:v>
                </c:pt>
                <c:pt idx="8130">
                  <c:v>15</c:v>
                </c:pt>
                <c:pt idx="8131">
                  <c:v>14</c:v>
                </c:pt>
                <c:pt idx="8132">
                  <c:v>15</c:v>
                </c:pt>
                <c:pt idx="8133">
                  <c:v>15</c:v>
                </c:pt>
                <c:pt idx="8134">
                  <c:v>14</c:v>
                </c:pt>
                <c:pt idx="8135">
                  <c:v>15</c:v>
                </c:pt>
                <c:pt idx="8136">
                  <c:v>15</c:v>
                </c:pt>
                <c:pt idx="8137">
                  <c:v>15</c:v>
                </c:pt>
                <c:pt idx="8138">
                  <c:v>15</c:v>
                </c:pt>
                <c:pt idx="8139">
                  <c:v>15</c:v>
                </c:pt>
                <c:pt idx="8140">
                  <c:v>15</c:v>
                </c:pt>
                <c:pt idx="8141">
                  <c:v>19</c:v>
                </c:pt>
                <c:pt idx="8142">
                  <c:v>19</c:v>
                </c:pt>
                <c:pt idx="8143">
                  <c:v>16</c:v>
                </c:pt>
                <c:pt idx="8144">
                  <c:v>18</c:v>
                </c:pt>
                <c:pt idx="8145">
                  <c:v>19</c:v>
                </c:pt>
                <c:pt idx="8146">
                  <c:v>16</c:v>
                </c:pt>
                <c:pt idx="8147">
                  <c:v>17</c:v>
                </c:pt>
                <c:pt idx="8148">
                  <c:v>17</c:v>
                </c:pt>
                <c:pt idx="8149">
                  <c:v>17</c:v>
                </c:pt>
                <c:pt idx="8150">
                  <c:v>16</c:v>
                </c:pt>
                <c:pt idx="8151">
                  <c:v>19</c:v>
                </c:pt>
                <c:pt idx="8152">
                  <c:v>19</c:v>
                </c:pt>
                <c:pt idx="8153">
                  <c:v>16</c:v>
                </c:pt>
                <c:pt idx="8154">
                  <c:v>17</c:v>
                </c:pt>
                <c:pt idx="8155">
                  <c:v>17</c:v>
                </c:pt>
                <c:pt idx="8156">
                  <c:v>17</c:v>
                </c:pt>
                <c:pt idx="8157">
                  <c:v>17</c:v>
                </c:pt>
                <c:pt idx="8158">
                  <c:v>17</c:v>
                </c:pt>
                <c:pt idx="8159">
                  <c:v>19</c:v>
                </c:pt>
                <c:pt idx="8160">
                  <c:v>16</c:v>
                </c:pt>
                <c:pt idx="8161">
                  <c:v>16</c:v>
                </c:pt>
                <c:pt idx="8162">
                  <c:v>18</c:v>
                </c:pt>
                <c:pt idx="8163">
                  <c:v>18</c:v>
                </c:pt>
                <c:pt idx="8164">
                  <c:v>19</c:v>
                </c:pt>
                <c:pt idx="8165">
                  <c:v>20</c:v>
                </c:pt>
                <c:pt idx="8166">
                  <c:v>18</c:v>
                </c:pt>
                <c:pt idx="8167">
                  <c:v>18</c:v>
                </c:pt>
                <c:pt idx="8168">
                  <c:v>18</c:v>
                </c:pt>
                <c:pt idx="8169">
                  <c:v>20</c:v>
                </c:pt>
                <c:pt idx="8170">
                  <c:v>18</c:v>
                </c:pt>
                <c:pt idx="8171">
                  <c:v>19</c:v>
                </c:pt>
                <c:pt idx="8172">
                  <c:v>18</c:v>
                </c:pt>
                <c:pt idx="8173">
                  <c:v>19</c:v>
                </c:pt>
                <c:pt idx="8174">
                  <c:v>18</c:v>
                </c:pt>
                <c:pt idx="8175">
                  <c:v>19</c:v>
                </c:pt>
                <c:pt idx="8176">
                  <c:v>20</c:v>
                </c:pt>
                <c:pt idx="8177">
                  <c:v>20</c:v>
                </c:pt>
                <c:pt idx="8178">
                  <c:v>20</c:v>
                </c:pt>
                <c:pt idx="8179">
                  <c:v>18</c:v>
                </c:pt>
                <c:pt idx="8180">
                  <c:v>19</c:v>
                </c:pt>
                <c:pt idx="8181">
                  <c:v>18</c:v>
                </c:pt>
                <c:pt idx="8182">
                  <c:v>18</c:v>
                </c:pt>
                <c:pt idx="8183">
                  <c:v>18</c:v>
                </c:pt>
                <c:pt idx="8184">
                  <c:v>18</c:v>
                </c:pt>
                <c:pt idx="8185">
                  <c:v>18</c:v>
                </c:pt>
                <c:pt idx="8186">
                  <c:v>20</c:v>
                </c:pt>
                <c:pt idx="8187">
                  <c:v>19</c:v>
                </c:pt>
                <c:pt idx="8188">
                  <c:v>19</c:v>
                </c:pt>
                <c:pt idx="8189">
                  <c:v>19</c:v>
                </c:pt>
                <c:pt idx="8190">
                  <c:v>20</c:v>
                </c:pt>
                <c:pt idx="8191">
                  <c:v>19</c:v>
                </c:pt>
                <c:pt idx="8192">
                  <c:v>18</c:v>
                </c:pt>
                <c:pt idx="8193">
                  <c:v>20</c:v>
                </c:pt>
                <c:pt idx="8194">
                  <c:v>20</c:v>
                </c:pt>
                <c:pt idx="8195">
                  <c:v>20</c:v>
                </c:pt>
                <c:pt idx="8196">
                  <c:v>18</c:v>
                </c:pt>
                <c:pt idx="8197">
                  <c:v>18</c:v>
                </c:pt>
                <c:pt idx="8198">
                  <c:v>19</c:v>
                </c:pt>
                <c:pt idx="8199">
                  <c:v>18</c:v>
                </c:pt>
                <c:pt idx="8200">
                  <c:v>18</c:v>
                </c:pt>
                <c:pt idx="8201">
                  <c:v>18</c:v>
                </c:pt>
                <c:pt idx="8202">
                  <c:v>18</c:v>
                </c:pt>
                <c:pt idx="8203">
                  <c:v>17</c:v>
                </c:pt>
                <c:pt idx="8204">
                  <c:v>16</c:v>
                </c:pt>
                <c:pt idx="8205">
                  <c:v>17</c:v>
                </c:pt>
                <c:pt idx="8206">
                  <c:v>16</c:v>
                </c:pt>
                <c:pt idx="8207">
                  <c:v>18</c:v>
                </c:pt>
                <c:pt idx="8208">
                  <c:v>16</c:v>
                </c:pt>
                <c:pt idx="8209">
                  <c:v>16</c:v>
                </c:pt>
                <c:pt idx="8210">
                  <c:v>16</c:v>
                </c:pt>
                <c:pt idx="8211">
                  <c:v>16</c:v>
                </c:pt>
                <c:pt idx="8212">
                  <c:v>17</c:v>
                </c:pt>
                <c:pt idx="8213">
                  <c:v>17</c:v>
                </c:pt>
                <c:pt idx="8214">
                  <c:v>16</c:v>
                </c:pt>
                <c:pt idx="8215">
                  <c:v>15</c:v>
                </c:pt>
                <c:pt idx="8216">
                  <c:v>14</c:v>
                </c:pt>
                <c:pt idx="8217">
                  <c:v>15</c:v>
                </c:pt>
                <c:pt idx="8218">
                  <c:v>15</c:v>
                </c:pt>
                <c:pt idx="8219">
                  <c:v>15</c:v>
                </c:pt>
                <c:pt idx="8220">
                  <c:v>13</c:v>
                </c:pt>
                <c:pt idx="8221">
                  <c:v>12</c:v>
                </c:pt>
                <c:pt idx="8222">
                  <c:v>13</c:v>
                </c:pt>
                <c:pt idx="8223">
                  <c:v>12</c:v>
                </c:pt>
                <c:pt idx="8224">
                  <c:v>13</c:v>
                </c:pt>
                <c:pt idx="8225">
                  <c:v>12</c:v>
                </c:pt>
                <c:pt idx="8226">
                  <c:v>14</c:v>
                </c:pt>
                <c:pt idx="8227">
                  <c:v>15</c:v>
                </c:pt>
                <c:pt idx="8228">
                  <c:v>14</c:v>
                </c:pt>
                <c:pt idx="8229">
                  <c:v>15</c:v>
                </c:pt>
                <c:pt idx="8230">
                  <c:v>15</c:v>
                </c:pt>
                <c:pt idx="8231">
                  <c:v>14</c:v>
                </c:pt>
                <c:pt idx="8232">
                  <c:v>15</c:v>
                </c:pt>
                <c:pt idx="8233">
                  <c:v>14</c:v>
                </c:pt>
                <c:pt idx="8234">
                  <c:v>15</c:v>
                </c:pt>
                <c:pt idx="8235">
                  <c:v>16</c:v>
                </c:pt>
                <c:pt idx="8236">
                  <c:v>15</c:v>
                </c:pt>
                <c:pt idx="8237">
                  <c:v>15</c:v>
                </c:pt>
                <c:pt idx="8238">
                  <c:v>16</c:v>
                </c:pt>
                <c:pt idx="8239">
                  <c:v>16</c:v>
                </c:pt>
                <c:pt idx="8240">
                  <c:v>15</c:v>
                </c:pt>
                <c:pt idx="8241">
                  <c:v>16</c:v>
                </c:pt>
                <c:pt idx="8242">
                  <c:v>30</c:v>
                </c:pt>
                <c:pt idx="8243">
                  <c:v>30</c:v>
                </c:pt>
                <c:pt idx="8244">
                  <c:v>30</c:v>
                </c:pt>
                <c:pt idx="8245">
                  <c:v>30</c:v>
                </c:pt>
                <c:pt idx="8246">
                  <c:v>30</c:v>
                </c:pt>
                <c:pt idx="8247">
                  <c:v>30</c:v>
                </c:pt>
                <c:pt idx="8248">
                  <c:v>30</c:v>
                </c:pt>
                <c:pt idx="8249">
                  <c:v>30</c:v>
                </c:pt>
                <c:pt idx="8250">
                  <c:v>30</c:v>
                </c:pt>
                <c:pt idx="8251">
                  <c:v>30</c:v>
                </c:pt>
                <c:pt idx="8252">
                  <c:v>30</c:v>
                </c:pt>
                <c:pt idx="8253">
                  <c:v>30</c:v>
                </c:pt>
                <c:pt idx="8254">
                  <c:v>30</c:v>
                </c:pt>
                <c:pt idx="8255">
                  <c:v>30</c:v>
                </c:pt>
                <c:pt idx="8256">
                  <c:v>30</c:v>
                </c:pt>
                <c:pt idx="8257">
                  <c:v>30</c:v>
                </c:pt>
                <c:pt idx="8258">
                  <c:v>30</c:v>
                </c:pt>
                <c:pt idx="8259">
                  <c:v>30</c:v>
                </c:pt>
                <c:pt idx="8260">
                  <c:v>30</c:v>
                </c:pt>
                <c:pt idx="8261">
                  <c:v>30</c:v>
                </c:pt>
                <c:pt idx="8262">
                  <c:v>29</c:v>
                </c:pt>
                <c:pt idx="8263">
                  <c:v>29</c:v>
                </c:pt>
                <c:pt idx="8264">
                  <c:v>29</c:v>
                </c:pt>
                <c:pt idx="8265">
                  <c:v>28</c:v>
                </c:pt>
                <c:pt idx="8266">
                  <c:v>29</c:v>
                </c:pt>
                <c:pt idx="8267">
                  <c:v>28</c:v>
                </c:pt>
                <c:pt idx="8268">
                  <c:v>29</c:v>
                </c:pt>
                <c:pt idx="8269">
                  <c:v>29</c:v>
                </c:pt>
                <c:pt idx="8270">
                  <c:v>19</c:v>
                </c:pt>
                <c:pt idx="8271">
                  <c:v>23</c:v>
                </c:pt>
                <c:pt idx="8272">
                  <c:v>23</c:v>
                </c:pt>
                <c:pt idx="8273">
                  <c:v>19</c:v>
                </c:pt>
                <c:pt idx="8274">
                  <c:v>19</c:v>
                </c:pt>
                <c:pt idx="8275">
                  <c:v>19</c:v>
                </c:pt>
                <c:pt idx="8276">
                  <c:v>23</c:v>
                </c:pt>
                <c:pt idx="8277">
                  <c:v>23</c:v>
                </c:pt>
                <c:pt idx="8278">
                  <c:v>23</c:v>
                </c:pt>
                <c:pt idx="8279">
                  <c:v>23</c:v>
                </c:pt>
                <c:pt idx="8280">
                  <c:v>19</c:v>
                </c:pt>
                <c:pt idx="8281">
                  <c:v>19</c:v>
                </c:pt>
                <c:pt idx="8282">
                  <c:v>19</c:v>
                </c:pt>
                <c:pt idx="8283">
                  <c:v>19</c:v>
                </c:pt>
                <c:pt idx="8284">
                  <c:v>23</c:v>
                </c:pt>
                <c:pt idx="8285">
                  <c:v>19</c:v>
                </c:pt>
                <c:pt idx="8286">
                  <c:v>19</c:v>
                </c:pt>
                <c:pt idx="8287">
                  <c:v>19</c:v>
                </c:pt>
                <c:pt idx="8288">
                  <c:v>19</c:v>
                </c:pt>
                <c:pt idx="8289">
                  <c:v>23</c:v>
                </c:pt>
                <c:pt idx="8290">
                  <c:v>29</c:v>
                </c:pt>
                <c:pt idx="8291">
                  <c:v>23</c:v>
                </c:pt>
                <c:pt idx="8292">
                  <c:v>29</c:v>
                </c:pt>
                <c:pt idx="8293">
                  <c:v>19</c:v>
                </c:pt>
                <c:pt idx="8294">
                  <c:v>19</c:v>
                </c:pt>
                <c:pt idx="8295">
                  <c:v>19</c:v>
                </c:pt>
                <c:pt idx="8296">
                  <c:v>19</c:v>
                </c:pt>
                <c:pt idx="8297">
                  <c:v>23</c:v>
                </c:pt>
                <c:pt idx="8298">
                  <c:v>19</c:v>
                </c:pt>
                <c:pt idx="8299">
                  <c:v>19</c:v>
                </c:pt>
                <c:pt idx="8300">
                  <c:v>19</c:v>
                </c:pt>
                <c:pt idx="8301">
                  <c:v>23</c:v>
                </c:pt>
                <c:pt idx="8302">
                  <c:v>19</c:v>
                </c:pt>
                <c:pt idx="8303">
                  <c:v>19</c:v>
                </c:pt>
                <c:pt idx="8304">
                  <c:v>19</c:v>
                </c:pt>
                <c:pt idx="8305">
                  <c:v>23</c:v>
                </c:pt>
                <c:pt idx="8306">
                  <c:v>19</c:v>
                </c:pt>
                <c:pt idx="8307">
                  <c:v>19</c:v>
                </c:pt>
                <c:pt idx="8308">
                  <c:v>23</c:v>
                </c:pt>
                <c:pt idx="8309">
                  <c:v>23</c:v>
                </c:pt>
                <c:pt idx="8310">
                  <c:v>19</c:v>
                </c:pt>
                <c:pt idx="8311">
                  <c:v>19</c:v>
                </c:pt>
                <c:pt idx="8312">
                  <c:v>19</c:v>
                </c:pt>
                <c:pt idx="8313">
                  <c:v>19</c:v>
                </c:pt>
                <c:pt idx="8314">
                  <c:v>23</c:v>
                </c:pt>
                <c:pt idx="8315">
                  <c:v>23</c:v>
                </c:pt>
                <c:pt idx="8316">
                  <c:v>23</c:v>
                </c:pt>
                <c:pt idx="8317">
                  <c:v>19</c:v>
                </c:pt>
                <c:pt idx="8318">
                  <c:v>19</c:v>
                </c:pt>
                <c:pt idx="8319">
                  <c:v>19</c:v>
                </c:pt>
                <c:pt idx="8320">
                  <c:v>29</c:v>
                </c:pt>
                <c:pt idx="8321">
                  <c:v>19</c:v>
                </c:pt>
                <c:pt idx="8322">
                  <c:v>19</c:v>
                </c:pt>
                <c:pt idx="8323">
                  <c:v>19</c:v>
                </c:pt>
                <c:pt idx="8324">
                  <c:v>23</c:v>
                </c:pt>
                <c:pt idx="8325">
                  <c:v>19</c:v>
                </c:pt>
                <c:pt idx="8326">
                  <c:v>19</c:v>
                </c:pt>
                <c:pt idx="8327">
                  <c:v>23</c:v>
                </c:pt>
                <c:pt idx="8328">
                  <c:v>29</c:v>
                </c:pt>
                <c:pt idx="8329">
                  <c:v>26</c:v>
                </c:pt>
                <c:pt idx="8330">
                  <c:v>26</c:v>
                </c:pt>
                <c:pt idx="8331">
                  <c:v>21</c:v>
                </c:pt>
                <c:pt idx="8332">
                  <c:v>19</c:v>
                </c:pt>
                <c:pt idx="8333">
                  <c:v>19</c:v>
                </c:pt>
                <c:pt idx="8334">
                  <c:v>26</c:v>
                </c:pt>
                <c:pt idx="8335">
                  <c:v>19</c:v>
                </c:pt>
                <c:pt idx="8336">
                  <c:v>26</c:v>
                </c:pt>
                <c:pt idx="8337">
                  <c:v>19</c:v>
                </c:pt>
                <c:pt idx="8338">
                  <c:v>19</c:v>
                </c:pt>
                <c:pt idx="8339">
                  <c:v>19</c:v>
                </c:pt>
                <c:pt idx="8340">
                  <c:v>26</c:v>
                </c:pt>
                <c:pt idx="8341">
                  <c:v>21</c:v>
                </c:pt>
                <c:pt idx="8342">
                  <c:v>19</c:v>
                </c:pt>
                <c:pt idx="8343">
                  <c:v>26</c:v>
                </c:pt>
                <c:pt idx="8344">
                  <c:v>21</c:v>
                </c:pt>
                <c:pt idx="8345">
                  <c:v>26</c:v>
                </c:pt>
                <c:pt idx="8346">
                  <c:v>27</c:v>
                </c:pt>
                <c:pt idx="8347">
                  <c:v>21</c:v>
                </c:pt>
                <c:pt idx="8348">
                  <c:v>21</c:v>
                </c:pt>
                <c:pt idx="8349">
                  <c:v>21</c:v>
                </c:pt>
                <c:pt idx="8350">
                  <c:v>19</c:v>
                </c:pt>
                <c:pt idx="8351">
                  <c:v>27</c:v>
                </c:pt>
                <c:pt idx="8352">
                  <c:v>27</c:v>
                </c:pt>
                <c:pt idx="8353">
                  <c:v>19</c:v>
                </c:pt>
                <c:pt idx="8354">
                  <c:v>27</c:v>
                </c:pt>
                <c:pt idx="8355">
                  <c:v>27</c:v>
                </c:pt>
                <c:pt idx="8356">
                  <c:v>19</c:v>
                </c:pt>
                <c:pt idx="8357">
                  <c:v>27</c:v>
                </c:pt>
                <c:pt idx="8358">
                  <c:v>21</c:v>
                </c:pt>
                <c:pt idx="8359">
                  <c:v>21</c:v>
                </c:pt>
                <c:pt idx="8360">
                  <c:v>27</c:v>
                </c:pt>
                <c:pt idx="8361">
                  <c:v>19</c:v>
                </c:pt>
                <c:pt idx="8362">
                  <c:v>27</c:v>
                </c:pt>
                <c:pt idx="8363">
                  <c:v>19</c:v>
                </c:pt>
                <c:pt idx="8364">
                  <c:v>21</c:v>
                </c:pt>
                <c:pt idx="8365">
                  <c:v>27</c:v>
                </c:pt>
                <c:pt idx="8366">
                  <c:v>19</c:v>
                </c:pt>
                <c:pt idx="8367">
                  <c:v>22</c:v>
                </c:pt>
                <c:pt idx="8368">
                  <c:v>22</c:v>
                </c:pt>
                <c:pt idx="8369">
                  <c:v>19</c:v>
                </c:pt>
                <c:pt idx="8370">
                  <c:v>19</c:v>
                </c:pt>
                <c:pt idx="8371">
                  <c:v>19</c:v>
                </c:pt>
                <c:pt idx="8372">
                  <c:v>19</c:v>
                </c:pt>
                <c:pt idx="8373">
                  <c:v>74</c:v>
                </c:pt>
                <c:pt idx="8374">
                  <c:v>74</c:v>
                </c:pt>
                <c:pt idx="8375">
                  <c:v>74</c:v>
                </c:pt>
                <c:pt idx="8376">
                  <c:v>31</c:v>
                </c:pt>
                <c:pt idx="8377">
                  <c:v>31</c:v>
                </c:pt>
                <c:pt idx="8378">
                  <c:v>30</c:v>
                </c:pt>
                <c:pt idx="8379">
                  <c:v>30</c:v>
                </c:pt>
                <c:pt idx="8380">
                  <c:v>30</c:v>
                </c:pt>
                <c:pt idx="8381">
                  <c:v>31</c:v>
                </c:pt>
                <c:pt idx="8382">
                  <c:v>29</c:v>
                </c:pt>
                <c:pt idx="8383">
                  <c:v>31</c:v>
                </c:pt>
                <c:pt idx="8384">
                  <c:v>29</c:v>
                </c:pt>
                <c:pt idx="8385">
                  <c:v>31</c:v>
                </c:pt>
                <c:pt idx="8386">
                  <c:v>29</c:v>
                </c:pt>
                <c:pt idx="8387">
                  <c:v>31</c:v>
                </c:pt>
                <c:pt idx="8388">
                  <c:v>29</c:v>
                </c:pt>
                <c:pt idx="8389">
                  <c:v>31</c:v>
                </c:pt>
                <c:pt idx="8390">
                  <c:v>31</c:v>
                </c:pt>
                <c:pt idx="8391">
                  <c:v>29</c:v>
                </c:pt>
                <c:pt idx="8392">
                  <c:v>31</c:v>
                </c:pt>
                <c:pt idx="8393">
                  <c:v>29</c:v>
                </c:pt>
                <c:pt idx="8394">
                  <c:v>29</c:v>
                </c:pt>
                <c:pt idx="8395">
                  <c:v>29</c:v>
                </c:pt>
                <c:pt idx="8396">
                  <c:v>28</c:v>
                </c:pt>
                <c:pt idx="8397">
                  <c:v>28</c:v>
                </c:pt>
                <c:pt idx="8398">
                  <c:v>30</c:v>
                </c:pt>
                <c:pt idx="8399">
                  <c:v>28</c:v>
                </c:pt>
                <c:pt idx="8400">
                  <c:v>28</c:v>
                </c:pt>
                <c:pt idx="8401">
                  <c:v>29</c:v>
                </c:pt>
                <c:pt idx="8402">
                  <c:v>30</c:v>
                </c:pt>
                <c:pt idx="8403">
                  <c:v>30</c:v>
                </c:pt>
                <c:pt idx="8404">
                  <c:v>28</c:v>
                </c:pt>
                <c:pt idx="8405">
                  <c:v>32</c:v>
                </c:pt>
                <c:pt idx="8406">
                  <c:v>32</c:v>
                </c:pt>
                <c:pt idx="8407">
                  <c:v>26</c:v>
                </c:pt>
                <c:pt idx="8408">
                  <c:v>26</c:v>
                </c:pt>
                <c:pt idx="8409">
                  <c:v>28</c:v>
                </c:pt>
                <c:pt idx="8410">
                  <c:v>26</c:v>
                </c:pt>
                <c:pt idx="8411">
                  <c:v>26</c:v>
                </c:pt>
                <c:pt idx="8412">
                  <c:v>28</c:v>
                </c:pt>
                <c:pt idx="8413">
                  <c:v>26</c:v>
                </c:pt>
                <c:pt idx="8414">
                  <c:v>28</c:v>
                </c:pt>
                <c:pt idx="8415">
                  <c:v>25</c:v>
                </c:pt>
                <c:pt idx="8416">
                  <c:v>25</c:v>
                </c:pt>
                <c:pt idx="8417">
                  <c:v>25</c:v>
                </c:pt>
                <c:pt idx="8418">
                  <c:v>27</c:v>
                </c:pt>
                <c:pt idx="8419">
                  <c:v>27</c:v>
                </c:pt>
                <c:pt idx="8420">
                  <c:v>28</c:v>
                </c:pt>
                <c:pt idx="8421">
                  <c:v>28</c:v>
                </c:pt>
                <c:pt idx="8422">
                  <c:v>29</c:v>
                </c:pt>
                <c:pt idx="8423">
                  <c:v>28</c:v>
                </c:pt>
                <c:pt idx="8424">
                  <c:v>28</c:v>
                </c:pt>
                <c:pt idx="8425">
                  <c:v>29</c:v>
                </c:pt>
                <c:pt idx="8426">
                  <c:v>29</c:v>
                </c:pt>
                <c:pt idx="8427">
                  <c:v>28</c:v>
                </c:pt>
                <c:pt idx="8428">
                  <c:v>29</c:v>
                </c:pt>
                <c:pt idx="8429">
                  <c:v>29</c:v>
                </c:pt>
                <c:pt idx="8430">
                  <c:v>28</c:v>
                </c:pt>
                <c:pt idx="8431">
                  <c:v>28</c:v>
                </c:pt>
                <c:pt idx="8432">
                  <c:v>27</c:v>
                </c:pt>
                <c:pt idx="8433">
                  <c:v>28</c:v>
                </c:pt>
                <c:pt idx="8434">
                  <c:v>28</c:v>
                </c:pt>
                <c:pt idx="8435">
                  <c:v>27</c:v>
                </c:pt>
                <c:pt idx="8436">
                  <c:v>28</c:v>
                </c:pt>
                <c:pt idx="8437">
                  <c:v>27</c:v>
                </c:pt>
                <c:pt idx="8438">
                  <c:v>27</c:v>
                </c:pt>
                <c:pt idx="8439">
                  <c:v>27</c:v>
                </c:pt>
                <c:pt idx="8440">
                  <c:v>28</c:v>
                </c:pt>
                <c:pt idx="8441">
                  <c:v>28</c:v>
                </c:pt>
                <c:pt idx="8442">
                  <c:v>25</c:v>
                </c:pt>
                <c:pt idx="8443">
                  <c:v>25</c:v>
                </c:pt>
                <c:pt idx="8444">
                  <c:v>25</c:v>
                </c:pt>
                <c:pt idx="8445">
                  <c:v>25</c:v>
                </c:pt>
                <c:pt idx="8446">
                  <c:v>30</c:v>
                </c:pt>
                <c:pt idx="8447">
                  <c:v>30</c:v>
                </c:pt>
                <c:pt idx="8448">
                  <c:v>30</c:v>
                </c:pt>
                <c:pt idx="8449">
                  <c:v>30</c:v>
                </c:pt>
                <c:pt idx="8450">
                  <c:v>27</c:v>
                </c:pt>
                <c:pt idx="8451">
                  <c:v>27</c:v>
                </c:pt>
                <c:pt idx="8452">
                  <c:v>27</c:v>
                </c:pt>
                <c:pt idx="8453">
                  <c:v>31</c:v>
                </c:pt>
                <c:pt idx="8454">
                  <c:v>27</c:v>
                </c:pt>
                <c:pt idx="8455">
                  <c:v>30</c:v>
                </c:pt>
                <c:pt idx="8456">
                  <c:v>29</c:v>
                </c:pt>
                <c:pt idx="8457">
                  <c:v>27</c:v>
                </c:pt>
                <c:pt idx="8458">
                  <c:v>29</c:v>
                </c:pt>
                <c:pt idx="8459">
                  <c:v>27</c:v>
                </c:pt>
                <c:pt idx="8460">
                  <c:v>29</c:v>
                </c:pt>
                <c:pt idx="8461">
                  <c:v>30</c:v>
                </c:pt>
                <c:pt idx="8462">
                  <c:v>27</c:v>
                </c:pt>
                <c:pt idx="8463">
                  <c:v>26</c:v>
                </c:pt>
                <c:pt idx="8464">
                  <c:v>27</c:v>
                </c:pt>
                <c:pt idx="8465">
                  <c:v>22</c:v>
                </c:pt>
                <c:pt idx="8466">
                  <c:v>24</c:v>
                </c:pt>
                <c:pt idx="8467">
                  <c:v>23</c:v>
                </c:pt>
                <c:pt idx="8468">
                  <c:v>21</c:v>
                </c:pt>
                <c:pt idx="8469">
                  <c:v>23</c:v>
                </c:pt>
                <c:pt idx="8470">
                  <c:v>23</c:v>
                </c:pt>
                <c:pt idx="8471">
                  <c:v>28</c:v>
                </c:pt>
                <c:pt idx="8472">
                  <c:v>28</c:v>
                </c:pt>
                <c:pt idx="8473">
                  <c:v>28</c:v>
                </c:pt>
                <c:pt idx="8474">
                  <c:v>28</c:v>
                </c:pt>
                <c:pt idx="8475">
                  <c:v>28</c:v>
                </c:pt>
                <c:pt idx="8476">
                  <c:v>28</c:v>
                </c:pt>
                <c:pt idx="8477">
                  <c:v>28</c:v>
                </c:pt>
                <c:pt idx="8478">
                  <c:v>28</c:v>
                </c:pt>
                <c:pt idx="8479">
                  <c:v>28</c:v>
                </c:pt>
                <c:pt idx="8480">
                  <c:v>28</c:v>
                </c:pt>
                <c:pt idx="8481">
                  <c:v>28</c:v>
                </c:pt>
                <c:pt idx="8482">
                  <c:v>28</c:v>
                </c:pt>
                <c:pt idx="8483">
                  <c:v>28</c:v>
                </c:pt>
                <c:pt idx="8484">
                  <c:v>28</c:v>
                </c:pt>
                <c:pt idx="8485">
                  <c:v>28</c:v>
                </c:pt>
                <c:pt idx="8486">
                  <c:v>14</c:v>
                </c:pt>
                <c:pt idx="8487">
                  <c:v>21</c:v>
                </c:pt>
                <c:pt idx="8488">
                  <c:v>21</c:v>
                </c:pt>
                <c:pt idx="8489">
                  <c:v>21</c:v>
                </c:pt>
                <c:pt idx="8490">
                  <c:v>21</c:v>
                </c:pt>
                <c:pt idx="8491">
                  <c:v>21</c:v>
                </c:pt>
                <c:pt idx="8492">
                  <c:v>21</c:v>
                </c:pt>
                <c:pt idx="8493">
                  <c:v>21</c:v>
                </c:pt>
                <c:pt idx="8494">
                  <c:v>21</c:v>
                </c:pt>
                <c:pt idx="8495">
                  <c:v>21</c:v>
                </c:pt>
                <c:pt idx="8496">
                  <c:v>21</c:v>
                </c:pt>
                <c:pt idx="8497">
                  <c:v>21</c:v>
                </c:pt>
                <c:pt idx="8498">
                  <c:v>25</c:v>
                </c:pt>
                <c:pt idx="8499">
                  <c:v>25</c:v>
                </c:pt>
                <c:pt idx="8500">
                  <c:v>25</c:v>
                </c:pt>
                <c:pt idx="8501">
                  <c:v>26</c:v>
                </c:pt>
                <c:pt idx="8502">
                  <c:v>26</c:v>
                </c:pt>
                <c:pt idx="8503">
                  <c:v>26</c:v>
                </c:pt>
                <c:pt idx="8504">
                  <c:v>26</c:v>
                </c:pt>
                <c:pt idx="8505">
                  <c:v>26</c:v>
                </c:pt>
                <c:pt idx="8506">
                  <c:v>25</c:v>
                </c:pt>
                <c:pt idx="8507">
                  <c:v>25</c:v>
                </c:pt>
                <c:pt idx="8508">
                  <c:v>25</c:v>
                </c:pt>
                <c:pt idx="8509">
                  <c:v>25</c:v>
                </c:pt>
                <c:pt idx="8510">
                  <c:v>37</c:v>
                </c:pt>
                <c:pt idx="8511">
                  <c:v>37</c:v>
                </c:pt>
                <c:pt idx="8512">
                  <c:v>37</c:v>
                </c:pt>
                <c:pt idx="8513">
                  <c:v>37</c:v>
                </c:pt>
                <c:pt idx="8514">
                  <c:v>37</c:v>
                </c:pt>
                <c:pt idx="8515">
                  <c:v>37</c:v>
                </c:pt>
                <c:pt idx="8516">
                  <c:v>37</c:v>
                </c:pt>
                <c:pt idx="8517">
                  <c:v>37</c:v>
                </c:pt>
                <c:pt idx="8518">
                  <c:v>37</c:v>
                </c:pt>
                <c:pt idx="8519">
                  <c:v>37</c:v>
                </c:pt>
                <c:pt idx="8520">
                  <c:v>38</c:v>
                </c:pt>
                <c:pt idx="8521">
                  <c:v>37</c:v>
                </c:pt>
                <c:pt idx="8522">
                  <c:v>37</c:v>
                </c:pt>
                <c:pt idx="8523">
                  <c:v>37</c:v>
                </c:pt>
                <c:pt idx="8524">
                  <c:v>37</c:v>
                </c:pt>
                <c:pt idx="8525">
                  <c:v>36</c:v>
                </c:pt>
                <c:pt idx="8526">
                  <c:v>36</c:v>
                </c:pt>
                <c:pt idx="8527">
                  <c:v>36</c:v>
                </c:pt>
                <c:pt idx="8528">
                  <c:v>36</c:v>
                </c:pt>
                <c:pt idx="8529">
                  <c:v>36</c:v>
                </c:pt>
                <c:pt idx="8530">
                  <c:v>36</c:v>
                </c:pt>
                <c:pt idx="8531">
                  <c:v>26</c:v>
                </c:pt>
                <c:pt idx="8532">
                  <c:v>24</c:v>
                </c:pt>
                <c:pt idx="8533">
                  <c:v>25</c:v>
                </c:pt>
                <c:pt idx="8534">
                  <c:v>25</c:v>
                </c:pt>
                <c:pt idx="8535">
                  <c:v>22</c:v>
                </c:pt>
                <c:pt idx="8536">
                  <c:v>22</c:v>
                </c:pt>
                <c:pt idx="8537">
                  <c:v>22</c:v>
                </c:pt>
                <c:pt idx="8538">
                  <c:v>22</c:v>
                </c:pt>
                <c:pt idx="8539">
                  <c:v>24</c:v>
                </c:pt>
                <c:pt idx="8540">
                  <c:v>24</c:v>
                </c:pt>
                <c:pt idx="8541">
                  <c:v>24</c:v>
                </c:pt>
                <c:pt idx="8542">
                  <c:v>24</c:v>
                </c:pt>
                <c:pt idx="8543">
                  <c:v>24</c:v>
                </c:pt>
                <c:pt idx="8544">
                  <c:v>24</c:v>
                </c:pt>
                <c:pt idx="8545">
                  <c:v>24</c:v>
                </c:pt>
                <c:pt idx="8546">
                  <c:v>24</c:v>
                </c:pt>
                <c:pt idx="8547">
                  <c:v>31</c:v>
                </c:pt>
                <c:pt idx="8548">
                  <c:v>31</c:v>
                </c:pt>
                <c:pt idx="8549">
                  <c:v>31</c:v>
                </c:pt>
                <c:pt idx="8550">
                  <c:v>31</c:v>
                </c:pt>
                <c:pt idx="8551">
                  <c:v>31</c:v>
                </c:pt>
                <c:pt idx="8552">
                  <c:v>31</c:v>
                </c:pt>
                <c:pt idx="8553">
                  <c:v>32</c:v>
                </c:pt>
                <c:pt idx="8554">
                  <c:v>31</c:v>
                </c:pt>
                <c:pt idx="8555">
                  <c:v>32</c:v>
                </c:pt>
                <c:pt idx="8556">
                  <c:v>31</c:v>
                </c:pt>
                <c:pt idx="8557">
                  <c:v>30</c:v>
                </c:pt>
                <c:pt idx="8558">
                  <c:v>30</c:v>
                </c:pt>
                <c:pt idx="8559">
                  <c:v>23</c:v>
                </c:pt>
                <c:pt idx="8560">
                  <c:v>23</c:v>
                </c:pt>
                <c:pt idx="8561">
                  <c:v>23</c:v>
                </c:pt>
                <c:pt idx="8562">
                  <c:v>23</c:v>
                </c:pt>
                <c:pt idx="8563">
                  <c:v>23</c:v>
                </c:pt>
                <c:pt idx="8564">
                  <c:v>23</c:v>
                </c:pt>
                <c:pt idx="8565">
                  <c:v>24</c:v>
                </c:pt>
                <c:pt idx="8566">
                  <c:v>24</c:v>
                </c:pt>
                <c:pt idx="8567">
                  <c:v>24</c:v>
                </c:pt>
                <c:pt idx="8568">
                  <c:v>28</c:v>
                </c:pt>
                <c:pt idx="8569">
                  <c:v>27</c:v>
                </c:pt>
                <c:pt idx="8570">
                  <c:v>27</c:v>
                </c:pt>
                <c:pt idx="8571">
                  <c:v>28</c:v>
                </c:pt>
                <c:pt idx="8572">
                  <c:v>32</c:v>
                </c:pt>
                <c:pt idx="8573">
                  <c:v>32</c:v>
                </c:pt>
                <c:pt idx="8574">
                  <c:v>32</c:v>
                </c:pt>
                <c:pt idx="8575">
                  <c:v>33</c:v>
                </c:pt>
                <c:pt idx="8576">
                  <c:v>33</c:v>
                </c:pt>
                <c:pt idx="8577">
                  <c:v>33</c:v>
                </c:pt>
                <c:pt idx="8578">
                  <c:v>32</c:v>
                </c:pt>
                <c:pt idx="8579">
                  <c:v>33</c:v>
                </c:pt>
                <c:pt idx="8580">
                  <c:v>32</c:v>
                </c:pt>
                <c:pt idx="8581">
                  <c:v>32</c:v>
                </c:pt>
                <c:pt idx="8582">
                  <c:v>32</c:v>
                </c:pt>
                <c:pt idx="8583">
                  <c:v>33</c:v>
                </c:pt>
                <c:pt idx="8584">
                  <c:v>33</c:v>
                </c:pt>
                <c:pt idx="8585">
                  <c:v>33</c:v>
                </c:pt>
                <c:pt idx="8586">
                  <c:v>33</c:v>
                </c:pt>
                <c:pt idx="8587">
                  <c:v>32</c:v>
                </c:pt>
                <c:pt idx="8588">
                  <c:v>33</c:v>
                </c:pt>
                <c:pt idx="8589">
                  <c:v>32</c:v>
                </c:pt>
                <c:pt idx="8590">
                  <c:v>32</c:v>
                </c:pt>
                <c:pt idx="8591">
                  <c:v>33</c:v>
                </c:pt>
                <c:pt idx="8592">
                  <c:v>26</c:v>
                </c:pt>
                <c:pt idx="8593">
                  <c:v>25</c:v>
                </c:pt>
                <c:pt idx="8594">
                  <c:v>26</c:v>
                </c:pt>
                <c:pt idx="8595">
                  <c:v>25</c:v>
                </c:pt>
                <c:pt idx="8596">
                  <c:v>26</c:v>
                </c:pt>
                <c:pt idx="8597">
                  <c:v>26</c:v>
                </c:pt>
                <c:pt idx="8598">
                  <c:v>26</c:v>
                </c:pt>
                <c:pt idx="8599">
                  <c:v>26</c:v>
                </c:pt>
                <c:pt idx="8600">
                  <c:v>26</c:v>
                </c:pt>
                <c:pt idx="8601">
                  <c:v>26</c:v>
                </c:pt>
                <c:pt idx="8602">
                  <c:v>26</c:v>
                </c:pt>
                <c:pt idx="8603">
                  <c:v>27</c:v>
                </c:pt>
                <c:pt idx="8604">
                  <c:v>26</c:v>
                </c:pt>
                <c:pt idx="8605">
                  <c:v>27</c:v>
                </c:pt>
                <c:pt idx="8606">
                  <c:v>27</c:v>
                </c:pt>
                <c:pt idx="8607">
                  <c:v>23</c:v>
                </c:pt>
                <c:pt idx="8608">
                  <c:v>25</c:v>
                </c:pt>
                <c:pt idx="8609">
                  <c:v>25</c:v>
                </c:pt>
                <c:pt idx="8610">
                  <c:v>23</c:v>
                </c:pt>
                <c:pt idx="8611">
                  <c:v>23</c:v>
                </c:pt>
                <c:pt idx="8612">
                  <c:v>23</c:v>
                </c:pt>
                <c:pt idx="8613">
                  <c:v>25</c:v>
                </c:pt>
                <c:pt idx="8614">
                  <c:v>25</c:v>
                </c:pt>
                <c:pt idx="8615">
                  <c:v>25</c:v>
                </c:pt>
                <c:pt idx="8616">
                  <c:v>25</c:v>
                </c:pt>
                <c:pt idx="8617">
                  <c:v>25</c:v>
                </c:pt>
                <c:pt idx="8618">
                  <c:v>25</c:v>
                </c:pt>
                <c:pt idx="8619">
                  <c:v>25</c:v>
                </c:pt>
                <c:pt idx="8620">
                  <c:v>25</c:v>
                </c:pt>
                <c:pt idx="8621">
                  <c:v>25</c:v>
                </c:pt>
                <c:pt idx="8622">
                  <c:v>25</c:v>
                </c:pt>
                <c:pt idx="8623">
                  <c:v>25</c:v>
                </c:pt>
                <c:pt idx="8624">
                  <c:v>25</c:v>
                </c:pt>
                <c:pt idx="8625">
                  <c:v>25</c:v>
                </c:pt>
                <c:pt idx="8626">
                  <c:v>25</c:v>
                </c:pt>
                <c:pt idx="8627">
                  <c:v>25</c:v>
                </c:pt>
                <c:pt idx="8628">
                  <c:v>25</c:v>
                </c:pt>
                <c:pt idx="8629">
                  <c:v>25</c:v>
                </c:pt>
                <c:pt idx="8630">
                  <c:v>25</c:v>
                </c:pt>
                <c:pt idx="8631">
                  <c:v>20</c:v>
                </c:pt>
                <c:pt idx="8632">
                  <c:v>19</c:v>
                </c:pt>
                <c:pt idx="8633">
                  <c:v>20</c:v>
                </c:pt>
                <c:pt idx="8634">
                  <c:v>23</c:v>
                </c:pt>
                <c:pt idx="8635">
                  <c:v>23</c:v>
                </c:pt>
                <c:pt idx="8636">
                  <c:v>23</c:v>
                </c:pt>
                <c:pt idx="8637">
                  <c:v>22</c:v>
                </c:pt>
                <c:pt idx="8638">
                  <c:v>22</c:v>
                </c:pt>
                <c:pt idx="8639">
                  <c:v>23</c:v>
                </c:pt>
                <c:pt idx="8640">
                  <c:v>20</c:v>
                </c:pt>
                <c:pt idx="8641">
                  <c:v>27</c:v>
                </c:pt>
                <c:pt idx="8642">
                  <c:v>25</c:v>
                </c:pt>
                <c:pt idx="8643">
                  <c:v>25</c:v>
                </c:pt>
                <c:pt idx="8644">
                  <c:v>30</c:v>
                </c:pt>
                <c:pt idx="8645">
                  <c:v>30</c:v>
                </c:pt>
                <c:pt idx="8646">
                  <c:v>31</c:v>
                </c:pt>
                <c:pt idx="8647">
                  <c:v>31</c:v>
                </c:pt>
                <c:pt idx="8648">
                  <c:v>28</c:v>
                </c:pt>
                <c:pt idx="8649">
                  <c:v>31</c:v>
                </c:pt>
                <c:pt idx="8650">
                  <c:v>31</c:v>
                </c:pt>
                <c:pt idx="8651">
                  <c:v>31</c:v>
                </c:pt>
                <c:pt idx="8652">
                  <c:v>31</c:v>
                </c:pt>
                <c:pt idx="8653">
                  <c:v>28</c:v>
                </c:pt>
                <c:pt idx="8654">
                  <c:v>31</c:v>
                </c:pt>
                <c:pt idx="8655">
                  <c:v>31</c:v>
                </c:pt>
                <c:pt idx="8656">
                  <c:v>28</c:v>
                </c:pt>
                <c:pt idx="8657">
                  <c:v>31</c:v>
                </c:pt>
                <c:pt idx="8658">
                  <c:v>31</c:v>
                </c:pt>
                <c:pt idx="8659">
                  <c:v>21</c:v>
                </c:pt>
                <c:pt idx="8660">
                  <c:v>21</c:v>
                </c:pt>
                <c:pt idx="8661">
                  <c:v>21</c:v>
                </c:pt>
                <c:pt idx="8662">
                  <c:v>21</c:v>
                </c:pt>
                <c:pt idx="8663">
                  <c:v>21</c:v>
                </c:pt>
                <c:pt idx="8664">
                  <c:v>21</c:v>
                </c:pt>
                <c:pt idx="8665">
                  <c:v>24</c:v>
                </c:pt>
                <c:pt idx="8666">
                  <c:v>22</c:v>
                </c:pt>
                <c:pt idx="8667">
                  <c:v>23</c:v>
                </c:pt>
                <c:pt idx="8668">
                  <c:v>22</c:v>
                </c:pt>
                <c:pt idx="8669">
                  <c:v>23</c:v>
                </c:pt>
                <c:pt idx="8670">
                  <c:v>22</c:v>
                </c:pt>
                <c:pt idx="8671">
                  <c:v>25</c:v>
                </c:pt>
                <c:pt idx="8672">
                  <c:v>26</c:v>
                </c:pt>
                <c:pt idx="8673">
                  <c:v>26</c:v>
                </c:pt>
                <c:pt idx="8674">
                  <c:v>24</c:v>
                </c:pt>
                <c:pt idx="8675">
                  <c:v>26</c:v>
                </c:pt>
                <c:pt idx="8676">
                  <c:v>28</c:v>
                </c:pt>
                <c:pt idx="8677">
                  <c:v>26</c:v>
                </c:pt>
                <c:pt idx="8678">
                  <c:v>26</c:v>
                </c:pt>
                <c:pt idx="8679">
                  <c:v>27</c:v>
                </c:pt>
                <c:pt idx="8680">
                  <c:v>27</c:v>
                </c:pt>
                <c:pt idx="8681">
                  <c:v>26</c:v>
                </c:pt>
                <c:pt idx="8682">
                  <c:v>25</c:v>
                </c:pt>
                <c:pt idx="8683">
                  <c:v>25</c:v>
                </c:pt>
                <c:pt idx="8684">
                  <c:v>25</c:v>
                </c:pt>
                <c:pt idx="8685">
                  <c:v>25</c:v>
                </c:pt>
                <c:pt idx="8686">
                  <c:v>24</c:v>
                </c:pt>
                <c:pt idx="8687">
                  <c:v>24</c:v>
                </c:pt>
                <c:pt idx="8688">
                  <c:v>28</c:v>
                </c:pt>
                <c:pt idx="8689">
                  <c:v>28</c:v>
                </c:pt>
                <c:pt idx="8690">
                  <c:v>28</c:v>
                </c:pt>
                <c:pt idx="8691">
                  <c:v>28</c:v>
                </c:pt>
                <c:pt idx="8692">
                  <c:v>30</c:v>
                </c:pt>
                <c:pt idx="8693">
                  <c:v>28</c:v>
                </c:pt>
                <c:pt idx="8694">
                  <c:v>28</c:v>
                </c:pt>
                <c:pt idx="8695">
                  <c:v>23</c:v>
                </c:pt>
                <c:pt idx="8696">
                  <c:v>23</c:v>
                </c:pt>
                <c:pt idx="8697">
                  <c:v>23</c:v>
                </c:pt>
                <c:pt idx="8698">
                  <c:v>22</c:v>
                </c:pt>
                <c:pt idx="8699">
                  <c:v>23</c:v>
                </c:pt>
                <c:pt idx="8700">
                  <c:v>22</c:v>
                </c:pt>
                <c:pt idx="8701">
                  <c:v>22</c:v>
                </c:pt>
                <c:pt idx="8702">
                  <c:v>22</c:v>
                </c:pt>
                <c:pt idx="8703">
                  <c:v>23</c:v>
                </c:pt>
                <c:pt idx="8704">
                  <c:v>23</c:v>
                </c:pt>
                <c:pt idx="8705">
                  <c:v>22</c:v>
                </c:pt>
                <c:pt idx="8706">
                  <c:v>23</c:v>
                </c:pt>
                <c:pt idx="8707">
                  <c:v>23</c:v>
                </c:pt>
                <c:pt idx="8708">
                  <c:v>22</c:v>
                </c:pt>
                <c:pt idx="8709">
                  <c:v>22</c:v>
                </c:pt>
                <c:pt idx="8710">
                  <c:v>23</c:v>
                </c:pt>
                <c:pt idx="8711">
                  <c:v>22</c:v>
                </c:pt>
                <c:pt idx="8712">
                  <c:v>22</c:v>
                </c:pt>
                <c:pt idx="8713">
                  <c:v>22</c:v>
                </c:pt>
                <c:pt idx="8714">
                  <c:v>23</c:v>
                </c:pt>
                <c:pt idx="8715">
                  <c:v>20</c:v>
                </c:pt>
                <c:pt idx="8716">
                  <c:v>20</c:v>
                </c:pt>
                <c:pt idx="8717">
                  <c:v>22</c:v>
                </c:pt>
                <c:pt idx="8718">
                  <c:v>22</c:v>
                </c:pt>
                <c:pt idx="8719">
                  <c:v>22</c:v>
                </c:pt>
                <c:pt idx="8720">
                  <c:v>20</c:v>
                </c:pt>
                <c:pt idx="8721">
                  <c:v>22</c:v>
                </c:pt>
                <c:pt idx="8722">
                  <c:v>22</c:v>
                </c:pt>
                <c:pt idx="8723">
                  <c:v>20</c:v>
                </c:pt>
                <c:pt idx="8724">
                  <c:v>22</c:v>
                </c:pt>
                <c:pt idx="8725">
                  <c:v>20</c:v>
                </c:pt>
                <c:pt idx="8726">
                  <c:v>20</c:v>
                </c:pt>
                <c:pt idx="8727">
                  <c:v>22</c:v>
                </c:pt>
                <c:pt idx="8728">
                  <c:v>22</c:v>
                </c:pt>
                <c:pt idx="8729">
                  <c:v>22</c:v>
                </c:pt>
                <c:pt idx="8730">
                  <c:v>20</c:v>
                </c:pt>
                <c:pt idx="8731">
                  <c:v>20</c:v>
                </c:pt>
                <c:pt idx="8732">
                  <c:v>22</c:v>
                </c:pt>
                <c:pt idx="8733">
                  <c:v>20</c:v>
                </c:pt>
                <c:pt idx="8734">
                  <c:v>20</c:v>
                </c:pt>
                <c:pt idx="8735">
                  <c:v>20</c:v>
                </c:pt>
                <c:pt idx="8736">
                  <c:v>20</c:v>
                </c:pt>
                <c:pt idx="8737">
                  <c:v>20</c:v>
                </c:pt>
                <c:pt idx="8738">
                  <c:v>20</c:v>
                </c:pt>
                <c:pt idx="8739">
                  <c:v>20</c:v>
                </c:pt>
                <c:pt idx="8740">
                  <c:v>20</c:v>
                </c:pt>
                <c:pt idx="8741">
                  <c:v>20</c:v>
                </c:pt>
                <c:pt idx="8742">
                  <c:v>20</c:v>
                </c:pt>
                <c:pt idx="8743">
                  <c:v>20</c:v>
                </c:pt>
                <c:pt idx="8744">
                  <c:v>20</c:v>
                </c:pt>
                <c:pt idx="8745">
                  <c:v>20</c:v>
                </c:pt>
                <c:pt idx="8746">
                  <c:v>20</c:v>
                </c:pt>
                <c:pt idx="8747">
                  <c:v>23</c:v>
                </c:pt>
                <c:pt idx="8748">
                  <c:v>23</c:v>
                </c:pt>
                <c:pt idx="8749">
                  <c:v>16</c:v>
                </c:pt>
                <c:pt idx="8750">
                  <c:v>20</c:v>
                </c:pt>
                <c:pt idx="8751">
                  <c:v>25</c:v>
                </c:pt>
                <c:pt idx="8752">
                  <c:v>20</c:v>
                </c:pt>
                <c:pt idx="8753">
                  <c:v>20</c:v>
                </c:pt>
                <c:pt idx="8754">
                  <c:v>23</c:v>
                </c:pt>
                <c:pt idx="8755">
                  <c:v>25</c:v>
                </c:pt>
                <c:pt idx="8756">
                  <c:v>18</c:v>
                </c:pt>
                <c:pt idx="8757">
                  <c:v>20</c:v>
                </c:pt>
                <c:pt idx="8758">
                  <c:v>18</c:v>
                </c:pt>
                <c:pt idx="8759">
                  <c:v>18</c:v>
                </c:pt>
                <c:pt idx="8760">
                  <c:v>23</c:v>
                </c:pt>
                <c:pt idx="8761">
                  <c:v>20</c:v>
                </c:pt>
                <c:pt idx="8762">
                  <c:v>23</c:v>
                </c:pt>
                <c:pt idx="8763">
                  <c:v>20</c:v>
                </c:pt>
                <c:pt idx="8764">
                  <c:v>20</c:v>
                </c:pt>
                <c:pt idx="8765">
                  <c:v>20</c:v>
                </c:pt>
                <c:pt idx="8766">
                  <c:v>25</c:v>
                </c:pt>
                <c:pt idx="8767">
                  <c:v>17</c:v>
                </c:pt>
                <c:pt idx="8768">
                  <c:v>25</c:v>
                </c:pt>
                <c:pt idx="8769">
                  <c:v>25</c:v>
                </c:pt>
                <c:pt idx="8770">
                  <c:v>18</c:v>
                </c:pt>
                <c:pt idx="8771">
                  <c:v>23</c:v>
                </c:pt>
                <c:pt idx="8772">
                  <c:v>25</c:v>
                </c:pt>
                <c:pt idx="8773">
                  <c:v>17</c:v>
                </c:pt>
                <c:pt idx="8774">
                  <c:v>23</c:v>
                </c:pt>
                <c:pt idx="8775">
                  <c:v>25</c:v>
                </c:pt>
                <c:pt idx="8776">
                  <c:v>25</c:v>
                </c:pt>
                <c:pt idx="8777">
                  <c:v>17</c:v>
                </c:pt>
                <c:pt idx="8778">
                  <c:v>25</c:v>
                </c:pt>
                <c:pt idx="8779">
                  <c:v>25</c:v>
                </c:pt>
                <c:pt idx="8780">
                  <c:v>18</c:v>
                </c:pt>
                <c:pt idx="8781">
                  <c:v>18</c:v>
                </c:pt>
                <c:pt idx="8782">
                  <c:v>18</c:v>
                </c:pt>
                <c:pt idx="8783">
                  <c:v>22</c:v>
                </c:pt>
                <c:pt idx="8784">
                  <c:v>22</c:v>
                </c:pt>
                <c:pt idx="8785">
                  <c:v>18</c:v>
                </c:pt>
                <c:pt idx="8786">
                  <c:v>22</c:v>
                </c:pt>
                <c:pt idx="8787">
                  <c:v>22</c:v>
                </c:pt>
                <c:pt idx="8788">
                  <c:v>22</c:v>
                </c:pt>
                <c:pt idx="8789">
                  <c:v>18</c:v>
                </c:pt>
                <c:pt idx="8790">
                  <c:v>18</c:v>
                </c:pt>
                <c:pt idx="8791">
                  <c:v>18</c:v>
                </c:pt>
                <c:pt idx="8792">
                  <c:v>18</c:v>
                </c:pt>
                <c:pt idx="8793">
                  <c:v>18</c:v>
                </c:pt>
                <c:pt idx="8794">
                  <c:v>18</c:v>
                </c:pt>
                <c:pt idx="8795">
                  <c:v>22</c:v>
                </c:pt>
                <c:pt idx="8796">
                  <c:v>22</c:v>
                </c:pt>
                <c:pt idx="8797">
                  <c:v>22</c:v>
                </c:pt>
                <c:pt idx="8798">
                  <c:v>18</c:v>
                </c:pt>
                <c:pt idx="8799">
                  <c:v>25</c:v>
                </c:pt>
                <c:pt idx="8800">
                  <c:v>25</c:v>
                </c:pt>
                <c:pt idx="8801">
                  <c:v>19</c:v>
                </c:pt>
                <c:pt idx="8802">
                  <c:v>25</c:v>
                </c:pt>
                <c:pt idx="8803">
                  <c:v>25</c:v>
                </c:pt>
                <c:pt idx="8804">
                  <c:v>25</c:v>
                </c:pt>
                <c:pt idx="8805">
                  <c:v>25</c:v>
                </c:pt>
                <c:pt idx="8806">
                  <c:v>25</c:v>
                </c:pt>
                <c:pt idx="8807">
                  <c:v>19</c:v>
                </c:pt>
                <c:pt idx="8808">
                  <c:v>19</c:v>
                </c:pt>
                <c:pt idx="8809">
                  <c:v>19</c:v>
                </c:pt>
                <c:pt idx="8810">
                  <c:v>25</c:v>
                </c:pt>
                <c:pt idx="8811">
                  <c:v>19</c:v>
                </c:pt>
                <c:pt idx="8812">
                  <c:v>25</c:v>
                </c:pt>
                <c:pt idx="8813">
                  <c:v>25</c:v>
                </c:pt>
                <c:pt idx="8814">
                  <c:v>19</c:v>
                </c:pt>
                <c:pt idx="8815">
                  <c:v>19</c:v>
                </c:pt>
                <c:pt idx="8816">
                  <c:v>19</c:v>
                </c:pt>
                <c:pt idx="8817">
                  <c:v>19</c:v>
                </c:pt>
                <c:pt idx="8818">
                  <c:v>26</c:v>
                </c:pt>
                <c:pt idx="8819">
                  <c:v>23</c:v>
                </c:pt>
                <c:pt idx="8820">
                  <c:v>26</c:v>
                </c:pt>
                <c:pt idx="8821">
                  <c:v>23</c:v>
                </c:pt>
                <c:pt idx="8822">
                  <c:v>20</c:v>
                </c:pt>
                <c:pt idx="8823">
                  <c:v>20</c:v>
                </c:pt>
                <c:pt idx="8824">
                  <c:v>21</c:v>
                </c:pt>
                <c:pt idx="8825">
                  <c:v>24</c:v>
                </c:pt>
                <c:pt idx="8826">
                  <c:v>20</c:v>
                </c:pt>
                <c:pt idx="8827">
                  <c:v>24</c:v>
                </c:pt>
                <c:pt idx="8828">
                  <c:v>23</c:v>
                </c:pt>
                <c:pt idx="8829">
                  <c:v>26</c:v>
                </c:pt>
                <c:pt idx="8830">
                  <c:v>21</c:v>
                </c:pt>
                <c:pt idx="8831">
                  <c:v>26</c:v>
                </c:pt>
                <c:pt idx="8832">
                  <c:v>23</c:v>
                </c:pt>
                <c:pt idx="8833">
                  <c:v>20</c:v>
                </c:pt>
                <c:pt idx="8834">
                  <c:v>23</c:v>
                </c:pt>
                <c:pt idx="8835">
                  <c:v>25</c:v>
                </c:pt>
                <c:pt idx="8836">
                  <c:v>25</c:v>
                </c:pt>
                <c:pt idx="8837">
                  <c:v>22</c:v>
                </c:pt>
                <c:pt idx="8838">
                  <c:v>22</c:v>
                </c:pt>
                <c:pt idx="8839">
                  <c:v>22</c:v>
                </c:pt>
                <c:pt idx="8840">
                  <c:v>21</c:v>
                </c:pt>
                <c:pt idx="8841">
                  <c:v>26</c:v>
                </c:pt>
                <c:pt idx="8842">
                  <c:v>24</c:v>
                </c:pt>
                <c:pt idx="8843">
                  <c:v>25</c:v>
                </c:pt>
                <c:pt idx="8844">
                  <c:v>25</c:v>
                </c:pt>
                <c:pt idx="8845">
                  <c:v>25</c:v>
                </c:pt>
                <c:pt idx="8846">
                  <c:v>25</c:v>
                </c:pt>
                <c:pt idx="8847">
                  <c:v>25</c:v>
                </c:pt>
                <c:pt idx="8848">
                  <c:v>25</c:v>
                </c:pt>
                <c:pt idx="8849">
                  <c:v>31</c:v>
                </c:pt>
                <c:pt idx="8850">
                  <c:v>31</c:v>
                </c:pt>
                <c:pt idx="8851">
                  <c:v>31</c:v>
                </c:pt>
                <c:pt idx="8852">
                  <c:v>31</c:v>
                </c:pt>
                <c:pt idx="8853">
                  <c:v>28</c:v>
                </c:pt>
                <c:pt idx="8854">
                  <c:v>28</c:v>
                </c:pt>
                <c:pt idx="8855">
                  <c:v>26</c:v>
                </c:pt>
                <c:pt idx="8856">
                  <c:v>28</c:v>
                </c:pt>
                <c:pt idx="8857">
                  <c:v>31</c:v>
                </c:pt>
                <c:pt idx="8858">
                  <c:v>27</c:v>
                </c:pt>
                <c:pt idx="8859">
                  <c:v>29</c:v>
                </c:pt>
                <c:pt idx="8860">
                  <c:v>30</c:v>
                </c:pt>
                <c:pt idx="8861">
                  <c:v>30</c:v>
                </c:pt>
                <c:pt idx="8862">
                  <c:v>30</c:v>
                </c:pt>
                <c:pt idx="8863">
                  <c:v>28</c:v>
                </c:pt>
                <c:pt idx="8864">
                  <c:v>26</c:v>
                </c:pt>
                <c:pt idx="8865">
                  <c:v>26</c:v>
                </c:pt>
                <c:pt idx="8866">
                  <c:v>28</c:v>
                </c:pt>
                <c:pt idx="8867">
                  <c:v>26</c:v>
                </c:pt>
                <c:pt idx="8868">
                  <c:v>26</c:v>
                </c:pt>
                <c:pt idx="8869">
                  <c:v>28</c:v>
                </c:pt>
                <c:pt idx="8870">
                  <c:v>28</c:v>
                </c:pt>
                <c:pt idx="8871">
                  <c:v>28</c:v>
                </c:pt>
                <c:pt idx="8872">
                  <c:v>26</c:v>
                </c:pt>
                <c:pt idx="8873">
                  <c:v>28</c:v>
                </c:pt>
                <c:pt idx="8874">
                  <c:v>26</c:v>
                </c:pt>
                <c:pt idx="8875">
                  <c:v>26</c:v>
                </c:pt>
                <c:pt idx="8876">
                  <c:v>26</c:v>
                </c:pt>
                <c:pt idx="8877">
                  <c:v>26</c:v>
                </c:pt>
                <c:pt idx="8878">
                  <c:v>28</c:v>
                </c:pt>
                <c:pt idx="8879">
                  <c:v>28</c:v>
                </c:pt>
                <c:pt idx="8880">
                  <c:v>26</c:v>
                </c:pt>
                <c:pt idx="8881">
                  <c:v>26</c:v>
                </c:pt>
                <c:pt idx="8882">
                  <c:v>26</c:v>
                </c:pt>
                <c:pt idx="8883">
                  <c:v>28</c:v>
                </c:pt>
                <c:pt idx="8884">
                  <c:v>30</c:v>
                </c:pt>
                <c:pt idx="8885">
                  <c:v>29</c:v>
                </c:pt>
                <c:pt idx="8886">
                  <c:v>35</c:v>
                </c:pt>
                <c:pt idx="8887">
                  <c:v>29</c:v>
                </c:pt>
                <c:pt idx="8888">
                  <c:v>28</c:v>
                </c:pt>
                <c:pt idx="8889">
                  <c:v>28</c:v>
                </c:pt>
                <c:pt idx="8890">
                  <c:v>37</c:v>
                </c:pt>
                <c:pt idx="8891">
                  <c:v>37</c:v>
                </c:pt>
                <c:pt idx="8892">
                  <c:v>35</c:v>
                </c:pt>
                <c:pt idx="8893">
                  <c:v>37</c:v>
                </c:pt>
                <c:pt idx="8894">
                  <c:v>33</c:v>
                </c:pt>
                <c:pt idx="8895">
                  <c:v>27</c:v>
                </c:pt>
                <c:pt idx="8896">
                  <c:v>31</c:v>
                </c:pt>
                <c:pt idx="8897">
                  <c:v>29</c:v>
                </c:pt>
                <c:pt idx="8898">
                  <c:v>29</c:v>
                </c:pt>
                <c:pt idx="8899">
                  <c:v>31</c:v>
                </c:pt>
                <c:pt idx="8900">
                  <c:v>38</c:v>
                </c:pt>
                <c:pt idx="8901">
                  <c:v>29</c:v>
                </c:pt>
                <c:pt idx="8902">
                  <c:v>38</c:v>
                </c:pt>
                <c:pt idx="8903">
                  <c:v>28</c:v>
                </c:pt>
                <c:pt idx="8904">
                  <c:v>33</c:v>
                </c:pt>
                <c:pt idx="8905">
                  <c:v>29</c:v>
                </c:pt>
                <c:pt idx="8906">
                  <c:v>37</c:v>
                </c:pt>
                <c:pt idx="8907">
                  <c:v>27</c:v>
                </c:pt>
                <c:pt idx="8908">
                  <c:v>27</c:v>
                </c:pt>
                <c:pt idx="8909">
                  <c:v>36</c:v>
                </c:pt>
                <c:pt idx="8910">
                  <c:v>36</c:v>
                </c:pt>
                <c:pt idx="8911">
                  <c:v>36</c:v>
                </c:pt>
                <c:pt idx="8912">
                  <c:v>31</c:v>
                </c:pt>
                <c:pt idx="8913">
                  <c:v>27</c:v>
                </c:pt>
                <c:pt idx="8914">
                  <c:v>27</c:v>
                </c:pt>
                <c:pt idx="8915">
                  <c:v>27</c:v>
                </c:pt>
                <c:pt idx="8916">
                  <c:v>27</c:v>
                </c:pt>
                <c:pt idx="8917">
                  <c:v>27</c:v>
                </c:pt>
                <c:pt idx="8918">
                  <c:v>27</c:v>
                </c:pt>
                <c:pt idx="8919">
                  <c:v>27</c:v>
                </c:pt>
                <c:pt idx="8920">
                  <c:v>24</c:v>
                </c:pt>
                <c:pt idx="8921">
                  <c:v>23</c:v>
                </c:pt>
                <c:pt idx="8922">
                  <c:v>26</c:v>
                </c:pt>
                <c:pt idx="8923">
                  <c:v>25</c:v>
                </c:pt>
                <c:pt idx="8924">
                  <c:v>25</c:v>
                </c:pt>
                <c:pt idx="8925">
                  <c:v>23</c:v>
                </c:pt>
                <c:pt idx="8926">
                  <c:v>24</c:v>
                </c:pt>
                <c:pt idx="8927">
                  <c:v>23</c:v>
                </c:pt>
                <c:pt idx="8928">
                  <c:v>26</c:v>
                </c:pt>
                <c:pt idx="8929">
                  <c:v>24</c:v>
                </c:pt>
                <c:pt idx="8930">
                  <c:v>26</c:v>
                </c:pt>
                <c:pt idx="8931">
                  <c:v>25</c:v>
                </c:pt>
                <c:pt idx="8932">
                  <c:v>27</c:v>
                </c:pt>
                <c:pt idx="8933">
                  <c:v>27</c:v>
                </c:pt>
                <c:pt idx="8934">
                  <c:v>27</c:v>
                </c:pt>
                <c:pt idx="8935">
                  <c:v>27</c:v>
                </c:pt>
                <c:pt idx="8936">
                  <c:v>29</c:v>
                </c:pt>
                <c:pt idx="8937">
                  <c:v>25</c:v>
                </c:pt>
                <c:pt idx="8938">
                  <c:v>28</c:v>
                </c:pt>
                <c:pt idx="8939">
                  <c:v>28</c:v>
                </c:pt>
                <c:pt idx="8940">
                  <c:v>38</c:v>
                </c:pt>
                <c:pt idx="8941">
                  <c:v>38</c:v>
                </c:pt>
                <c:pt idx="8942">
                  <c:v>37</c:v>
                </c:pt>
                <c:pt idx="8943">
                  <c:v>37</c:v>
                </c:pt>
                <c:pt idx="8944">
                  <c:v>27</c:v>
                </c:pt>
                <c:pt idx="8945">
                  <c:v>25</c:v>
                </c:pt>
                <c:pt idx="8946">
                  <c:v>25</c:v>
                </c:pt>
                <c:pt idx="8947">
                  <c:v>24</c:v>
                </c:pt>
                <c:pt idx="8948">
                  <c:v>23</c:v>
                </c:pt>
                <c:pt idx="8949">
                  <c:v>34</c:v>
                </c:pt>
                <c:pt idx="8950">
                  <c:v>31</c:v>
                </c:pt>
                <c:pt idx="8951">
                  <c:v>34</c:v>
                </c:pt>
                <c:pt idx="8952">
                  <c:v>31</c:v>
                </c:pt>
                <c:pt idx="8953">
                  <c:v>18</c:v>
                </c:pt>
                <c:pt idx="8954">
                  <c:v>21</c:v>
                </c:pt>
                <c:pt idx="8955">
                  <c:v>19</c:v>
                </c:pt>
                <c:pt idx="8956">
                  <c:v>18</c:v>
                </c:pt>
                <c:pt idx="8957">
                  <c:v>20</c:v>
                </c:pt>
                <c:pt idx="8958">
                  <c:v>18</c:v>
                </c:pt>
                <c:pt idx="8959">
                  <c:v>19</c:v>
                </c:pt>
                <c:pt idx="8960">
                  <c:v>16</c:v>
                </c:pt>
                <c:pt idx="8961">
                  <c:v>19</c:v>
                </c:pt>
                <c:pt idx="8962">
                  <c:v>16</c:v>
                </c:pt>
                <c:pt idx="8963">
                  <c:v>20</c:v>
                </c:pt>
                <c:pt idx="8964">
                  <c:v>16</c:v>
                </c:pt>
                <c:pt idx="8965">
                  <c:v>26</c:v>
                </c:pt>
                <c:pt idx="8966">
                  <c:v>26</c:v>
                </c:pt>
                <c:pt idx="8967">
                  <c:v>26</c:v>
                </c:pt>
                <c:pt idx="8968">
                  <c:v>26</c:v>
                </c:pt>
                <c:pt idx="8969">
                  <c:v>24</c:v>
                </c:pt>
                <c:pt idx="8970">
                  <c:v>27</c:v>
                </c:pt>
                <c:pt idx="8971">
                  <c:v>27</c:v>
                </c:pt>
                <c:pt idx="8972">
                  <c:v>25</c:v>
                </c:pt>
                <c:pt idx="8973">
                  <c:v>24</c:v>
                </c:pt>
                <c:pt idx="8974">
                  <c:v>27</c:v>
                </c:pt>
                <c:pt idx="8975">
                  <c:v>24</c:v>
                </c:pt>
                <c:pt idx="8976">
                  <c:v>27</c:v>
                </c:pt>
                <c:pt idx="8977">
                  <c:v>25</c:v>
                </c:pt>
                <c:pt idx="8978">
                  <c:v>27</c:v>
                </c:pt>
                <c:pt idx="8979">
                  <c:v>26</c:v>
                </c:pt>
                <c:pt idx="8980">
                  <c:v>28</c:v>
                </c:pt>
                <c:pt idx="8981">
                  <c:v>24</c:v>
                </c:pt>
                <c:pt idx="8982">
                  <c:v>27</c:v>
                </c:pt>
                <c:pt idx="8983">
                  <c:v>26</c:v>
                </c:pt>
                <c:pt idx="8984">
                  <c:v>27</c:v>
                </c:pt>
                <c:pt idx="8985">
                  <c:v>25</c:v>
                </c:pt>
                <c:pt idx="8986">
                  <c:v>24</c:v>
                </c:pt>
                <c:pt idx="8987">
                  <c:v>24</c:v>
                </c:pt>
                <c:pt idx="8988">
                  <c:v>25</c:v>
                </c:pt>
                <c:pt idx="8989">
                  <c:v>25</c:v>
                </c:pt>
                <c:pt idx="8990">
                  <c:v>24</c:v>
                </c:pt>
                <c:pt idx="8991">
                  <c:v>24</c:v>
                </c:pt>
                <c:pt idx="8992">
                  <c:v>25</c:v>
                </c:pt>
                <c:pt idx="8993">
                  <c:v>24</c:v>
                </c:pt>
                <c:pt idx="8994">
                  <c:v>25</c:v>
                </c:pt>
                <c:pt idx="8995">
                  <c:v>22</c:v>
                </c:pt>
                <c:pt idx="8996">
                  <c:v>23</c:v>
                </c:pt>
                <c:pt idx="8997">
                  <c:v>22</c:v>
                </c:pt>
                <c:pt idx="8998">
                  <c:v>23</c:v>
                </c:pt>
                <c:pt idx="8999">
                  <c:v>22</c:v>
                </c:pt>
                <c:pt idx="9000">
                  <c:v>25</c:v>
                </c:pt>
                <c:pt idx="9001">
                  <c:v>24</c:v>
                </c:pt>
                <c:pt idx="9002">
                  <c:v>23</c:v>
                </c:pt>
                <c:pt idx="9003">
                  <c:v>17</c:v>
                </c:pt>
                <c:pt idx="9004">
                  <c:v>17</c:v>
                </c:pt>
                <c:pt idx="9005">
                  <c:v>17</c:v>
                </c:pt>
                <c:pt idx="9006">
                  <c:v>19</c:v>
                </c:pt>
                <c:pt idx="9007">
                  <c:v>17</c:v>
                </c:pt>
                <c:pt idx="9008">
                  <c:v>17</c:v>
                </c:pt>
                <c:pt idx="9009">
                  <c:v>17</c:v>
                </c:pt>
                <c:pt idx="9010">
                  <c:v>17</c:v>
                </c:pt>
                <c:pt idx="9011">
                  <c:v>17</c:v>
                </c:pt>
                <c:pt idx="9012">
                  <c:v>17</c:v>
                </c:pt>
                <c:pt idx="9013">
                  <c:v>16</c:v>
                </c:pt>
                <c:pt idx="9014">
                  <c:v>16</c:v>
                </c:pt>
                <c:pt idx="9015">
                  <c:v>16</c:v>
                </c:pt>
                <c:pt idx="9016">
                  <c:v>16</c:v>
                </c:pt>
                <c:pt idx="9017">
                  <c:v>17</c:v>
                </c:pt>
                <c:pt idx="9018">
                  <c:v>17</c:v>
                </c:pt>
                <c:pt idx="9019">
                  <c:v>17</c:v>
                </c:pt>
                <c:pt idx="9020">
                  <c:v>17</c:v>
                </c:pt>
                <c:pt idx="9021">
                  <c:v>17</c:v>
                </c:pt>
                <c:pt idx="9022">
                  <c:v>17</c:v>
                </c:pt>
                <c:pt idx="9023">
                  <c:v>17</c:v>
                </c:pt>
                <c:pt idx="9024">
                  <c:v>17</c:v>
                </c:pt>
                <c:pt idx="9025">
                  <c:v>17</c:v>
                </c:pt>
                <c:pt idx="9026">
                  <c:v>17</c:v>
                </c:pt>
                <c:pt idx="9027">
                  <c:v>17</c:v>
                </c:pt>
                <c:pt idx="9028">
                  <c:v>16</c:v>
                </c:pt>
                <c:pt idx="9029">
                  <c:v>16</c:v>
                </c:pt>
                <c:pt idx="9030">
                  <c:v>16</c:v>
                </c:pt>
                <c:pt idx="9031">
                  <c:v>16</c:v>
                </c:pt>
                <c:pt idx="9032">
                  <c:v>16</c:v>
                </c:pt>
                <c:pt idx="9033">
                  <c:v>16</c:v>
                </c:pt>
                <c:pt idx="9034">
                  <c:v>22</c:v>
                </c:pt>
                <c:pt idx="9035">
                  <c:v>22</c:v>
                </c:pt>
                <c:pt idx="9036">
                  <c:v>22</c:v>
                </c:pt>
                <c:pt idx="9037">
                  <c:v>23</c:v>
                </c:pt>
                <c:pt idx="9038">
                  <c:v>23</c:v>
                </c:pt>
                <c:pt idx="9039">
                  <c:v>23</c:v>
                </c:pt>
                <c:pt idx="9040">
                  <c:v>23</c:v>
                </c:pt>
                <c:pt idx="9041">
                  <c:v>23</c:v>
                </c:pt>
                <c:pt idx="9042">
                  <c:v>23</c:v>
                </c:pt>
                <c:pt idx="9043">
                  <c:v>32</c:v>
                </c:pt>
                <c:pt idx="9044">
                  <c:v>29</c:v>
                </c:pt>
                <c:pt idx="9045">
                  <c:v>32</c:v>
                </c:pt>
                <c:pt idx="9046">
                  <c:v>30</c:v>
                </c:pt>
                <c:pt idx="9047">
                  <c:v>29</c:v>
                </c:pt>
                <c:pt idx="9048">
                  <c:v>30</c:v>
                </c:pt>
                <c:pt idx="9049">
                  <c:v>30</c:v>
                </c:pt>
                <c:pt idx="9050">
                  <c:v>33</c:v>
                </c:pt>
                <c:pt idx="9051">
                  <c:v>33</c:v>
                </c:pt>
                <c:pt idx="9052">
                  <c:v>26</c:v>
                </c:pt>
                <c:pt idx="9053">
                  <c:v>30</c:v>
                </c:pt>
                <c:pt idx="9054">
                  <c:v>30</c:v>
                </c:pt>
                <c:pt idx="9055">
                  <c:v>30</c:v>
                </c:pt>
                <c:pt idx="9056">
                  <c:v>30</c:v>
                </c:pt>
                <c:pt idx="9057">
                  <c:v>24</c:v>
                </c:pt>
                <c:pt idx="9058">
                  <c:v>26</c:v>
                </c:pt>
                <c:pt idx="9059">
                  <c:v>30</c:v>
                </c:pt>
                <c:pt idx="9060">
                  <c:v>30</c:v>
                </c:pt>
                <c:pt idx="9061">
                  <c:v>26</c:v>
                </c:pt>
                <c:pt idx="9062">
                  <c:v>27</c:v>
                </c:pt>
                <c:pt idx="9063">
                  <c:v>30</c:v>
                </c:pt>
                <c:pt idx="9064">
                  <c:v>29</c:v>
                </c:pt>
                <c:pt idx="9065">
                  <c:v>30</c:v>
                </c:pt>
                <c:pt idx="9066">
                  <c:v>30</c:v>
                </c:pt>
                <c:pt idx="9067">
                  <c:v>27</c:v>
                </c:pt>
                <c:pt idx="9068">
                  <c:v>30</c:v>
                </c:pt>
                <c:pt idx="9069">
                  <c:v>26</c:v>
                </c:pt>
                <c:pt idx="9070">
                  <c:v>29</c:v>
                </c:pt>
                <c:pt idx="9071">
                  <c:v>30</c:v>
                </c:pt>
                <c:pt idx="9072">
                  <c:v>25</c:v>
                </c:pt>
                <c:pt idx="9073">
                  <c:v>24</c:v>
                </c:pt>
                <c:pt idx="9074">
                  <c:v>24</c:v>
                </c:pt>
                <c:pt idx="9075">
                  <c:v>22</c:v>
                </c:pt>
                <c:pt idx="9076">
                  <c:v>24</c:v>
                </c:pt>
                <c:pt idx="9077">
                  <c:v>24</c:v>
                </c:pt>
                <c:pt idx="9078">
                  <c:v>24</c:v>
                </c:pt>
                <c:pt idx="9079">
                  <c:v>22</c:v>
                </c:pt>
                <c:pt idx="9080">
                  <c:v>24</c:v>
                </c:pt>
                <c:pt idx="9081">
                  <c:v>25</c:v>
                </c:pt>
                <c:pt idx="9082">
                  <c:v>22</c:v>
                </c:pt>
                <c:pt idx="9083">
                  <c:v>24</c:v>
                </c:pt>
                <c:pt idx="9084">
                  <c:v>24</c:v>
                </c:pt>
                <c:pt idx="9085">
                  <c:v>25</c:v>
                </c:pt>
                <c:pt idx="9086">
                  <c:v>24</c:v>
                </c:pt>
                <c:pt idx="9087">
                  <c:v>39</c:v>
                </c:pt>
                <c:pt idx="9088">
                  <c:v>40</c:v>
                </c:pt>
                <c:pt idx="9089">
                  <c:v>39</c:v>
                </c:pt>
                <c:pt idx="9090">
                  <c:v>36</c:v>
                </c:pt>
                <c:pt idx="9091">
                  <c:v>39</c:v>
                </c:pt>
                <c:pt idx="9092">
                  <c:v>39</c:v>
                </c:pt>
                <c:pt idx="9093">
                  <c:v>38</c:v>
                </c:pt>
                <c:pt idx="9094">
                  <c:v>38</c:v>
                </c:pt>
                <c:pt idx="9095">
                  <c:v>36</c:v>
                </c:pt>
                <c:pt idx="9096">
                  <c:v>38</c:v>
                </c:pt>
                <c:pt idx="9097">
                  <c:v>40</c:v>
                </c:pt>
                <c:pt idx="9098">
                  <c:v>38</c:v>
                </c:pt>
                <c:pt idx="9099">
                  <c:v>37</c:v>
                </c:pt>
                <c:pt idx="9100">
                  <c:v>33</c:v>
                </c:pt>
                <c:pt idx="9101">
                  <c:v>37</c:v>
                </c:pt>
                <c:pt idx="9102">
                  <c:v>35</c:v>
                </c:pt>
                <c:pt idx="9103">
                  <c:v>37</c:v>
                </c:pt>
                <c:pt idx="9104">
                  <c:v>37</c:v>
                </c:pt>
                <c:pt idx="9105">
                  <c:v>32</c:v>
                </c:pt>
                <c:pt idx="9106">
                  <c:v>28</c:v>
                </c:pt>
                <c:pt idx="9107">
                  <c:v>28</c:v>
                </c:pt>
                <c:pt idx="9108">
                  <c:v>26</c:v>
                </c:pt>
                <c:pt idx="9109">
                  <c:v>26</c:v>
                </c:pt>
                <c:pt idx="9110">
                  <c:v>28</c:v>
                </c:pt>
                <c:pt idx="9111">
                  <c:v>28</c:v>
                </c:pt>
                <c:pt idx="9112">
                  <c:v>28</c:v>
                </c:pt>
                <c:pt idx="9113">
                  <c:v>28</c:v>
                </c:pt>
                <c:pt idx="9114">
                  <c:v>17</c:v>
                </c:pt>
                <c:pt idx="9115">
                  <c:v>17</c:v>
                </c:pt>
                <c:pt idx="9116">
                  <c:v>17</c:v>
                </c:pt>
                <c:pt idx="9117">
                  <c:v>17</c:v>
                </c:pt>
                <c:pt idx="9118">
                  <c:v>17</c:v>
                </c:pt>
                <c:pt idx="9119">
                  <c:v>17</c:v>
                </c:pt>
                <c:pt idx="9120">
                  <c:v>17</c:v>
                </c:pt>
                <c:pt idx="9121">
                  <c:v>17</c:v>
                </c:pt>
                <c:pt idx="9122">
                  <c:v>17</c:v>
                </c:pt>
                <c:pt idx="9123">
                  <c:v>17</c:v>
                </c:pt>
                <c:pt idx="9124">
                  <c:v>17</c:v>
                </c:pt>
                <c:pt idx="9125">
                  <c:v>17</c:v>
                </c:pt>
                <c:pt idx="9126">
                  <c:v>17</c:v>
                </c:pt>
                <c:pt idx="9127">
                  <c:v>17</c:v>
                </c:pt>
                <c:pt idx="9128">
                  <c:v>17</c:v>
                </c:pt>
                <c:pt idx="9129">
                  <c:v>17</c:v>
                </c:pt>
                <c:pt idx="9130">
                  <c:v>17</c:v>
                </c:pt>
                <c:pt idx="9131">
                  <c:v>17</c:v>
                </c:pt>
                <c:pt idx="9132">
                  <c:v>17</c:v>
                </c:pt>
                <c:pt idx="9133">
                  <c:v>17</c:v>
                </c:pt>
                <c:pt idx="9134">
                  <c:v>17</c:v>
                </c:pt>
                <c:pt idx="9135">
                  <c:v>17</c:v>
                </c:pt>
                <c:pt idx="9136">
                  <c:v>17</c:v>
                </c:pt>
                <c:pt idx="9137">
                  <c:v>17</c:v>
                </c:pt>
                <c:pt idx="9138">
                  <c:v>17</c:v>
                </c:pt>
                <c:pt idx="9139">
                  <c:v>17</c:v>
                </c:pt>
                <c:pt idx="9140">
                  <c:v>17</c:v>
                </c:pt>
                <c:pt idx="9141">
                  <c:v>25</c:v>
                </c:pt>
                <c:pt idx="9142">
                  <c:v>25</c:v>
                </c:pt>
                <c:pt idx="9143">
                  <c:v>25</c:v>
                </c:pt>
                <c:pt idx="9144">
                  <c:v>25</c:v>
                </c:pt>
                <c:pt idx="9145">
                  <c:v>24</c:v>
                </c:pt>
                <c:pt idx="9146">
                  <c:v>29</c:v>
                </c:pt>
                <c:pt idx="9147">
                  <c:v>29</c:v>
                </c:pt>
                <c:pt idx="9148">
                  <c:v>24</c:v>
                </c:pt>
                <c:pt idx="9149">
                  <c:v>29</c:v>
                </c:pt>
                <c:pt idx="9150">
                  <c:v>29</c:v>
                </c:pt>
                <c:pt idx="9151">
                  <c:v>24</c:v>
                </c:pt>
                <c:pt idx="9152">
                  <c:v>29</c:v>
                </c:pt>
                <c:pt idx="9153">
                  <c:v>29</c:v>
                </c:pt>
                <c:pt idx="9154">
                  <c:v>24</c:v>
                </c:pt>
                <c:pt idx="9155">
                  <c:v>24</c:v>
                </c:pt>
                <c:pt idx="9156">
                  <c:v>29</c:v>
                </c:pt>
                <c:pt idx="9157">
                  <c:v>29</c:v>
                </c:pt>
                <c:pt idx="9158">
                  <c:v>29</c:v>
                </c:pt>
                <c:pt idx="9159">
                  <c:v>29</c:v>
                </c:pt>
                <c:pt idx="9160">
                  <c:v>29</c:v>
                </c:pt>
                <c:pt idx="9161">
                  <c:v>29</c:v>
                </c:pt>
                <c:pt idx="9162">
                  <c:v>29</c:v>
                </c:pt>
                <c:pt idx="9163">
                  <c:v>29</c:v>
                </c:pt>
                <c:pt idx="9164">
                  <c:v>27</c:v>
                </c:pt>
                <c:pt idx="9165">
                  <c:v>30</c:v>
                </c:pt>
                <c:pt idx="9166">
                  <c:v>30</c:v>
                </c:pt>
                <c:pt idx="9167">
                  <c:v>27</c:v>
                </c:pt>
                <c:pt idx="9168">
                  <c:v>21</c:v>
                </c:pt>
                <c:pt idx="9169">
                  <c:v>21</c:v>
                </c:pt>
                <c:pt idx="9170">
                  <c:v>21</c:v>
                </c:pt>
                <c:pt idx="9171">
                  <c:v>21</c:v>
                </c:pt>
                <c:pt idx="9172">
                  <c:v>21</c:v>
                </c:pt>
                <c:pt idx="9173">
                  <c:v>21</c:v>
                </c:pt>
                <c:pt idx="9174">
                  <c:v>23</c:v>
                </c:pt>
                <c:pt idx="9175">
                  <c:v>24</c:v>
                </c:pt>
                <c:pt idx="9176">
                  <c:v>24</c:v>
                </c:pt>
                <c:pt idx="9177">
                  <c:v>24</c:v>
                </c:pt>
                <c:pt idx="9178">
                  <c:v>24</c:v>
                </c:pt>
                <c:pt idx="9179">
                  <c:v>23</c:v>
                </c:pt>
                <c:pt idx="9180">
                  <c:v>24</c:v>
                </c:pt>
                <c:pt idx="9181">
                  <c:v>24</c:v>
                </c:pt>
                <c:pt idx="9182">
                  <c:v>24</c:v>
                </c:pt>
                <c:pt idx="9183">
                  <c:v>24</c:v>
                </c:pt>
                <c:pt idx="9184">
                  <c:v>23</c:v>
                </c:pt>
                <c:pt idx="9185">
                  <c:v>24</c:v>
                </c:pt>
                <c:pt idx="9186">
                  <c:v>23</c:v>
                </c:pt>
                <c:pt idx="9187">
                  <c:v>24</c:v>
                </c:pt>
                <c:pt idx="9188">
                  <c:v>23</c:v>
                </c:pt>
                <c:pt idx="9189">
                  <c:v>24</c:v>
                </c:pt>
                <c:pt idx="9190">
                  <c:v>23</c:v>
                </c:pt>
                <c:pt idx="9191">
                  <c:v>24</c:v>
                </c:pt>
                <c:pt idx="9192">
                  <c:v>24</c:v>
                </c:pt>
                <c:pt idx="9193">
                  <c:v>24</c:v>
                </c:pt>
                <c:pt idx="9194">
                  <c:v>24</c:v>
                </c:pt>
                <c:pt idx="9195">
                  <c:v>23</c:v>
                </c:pt>
                <c:pt idx="9196">
                  <c:v>23</c:v>
                </c:pt>
                <c:pt idx="9197">
                  <c:v>24</c:v>
                </c:pt>
                <c:pt idx="9198">
                  <c:v>24</c:v>
                </c:pt>
                <c:pt idx="9199">
                  <c:v>24</c:v>
                </c:pt>
                <c:pt idx="9200">
                  <c:v>23</c:v>
                </c:pt>
                <c:pt idx="9201">
                  <c:v>23</c:v>
                </c:pt>
                <c:pt idx="9202">
                  <c:v>23</c:v>
                </c:pt>
                <c:pt idx="9203">
                  <c:v>23</c:v>
                </c:pt>
                <c:pt idx="9204">
                  <c:v>23</c:v>
                </c:pt>
                <c:pt idx="9205">
                  <c:v>25</c:v>
                </c:pt>
                <c:pt idx="9206">
                  <c:v>25</c:v>
                </c:pt>
                <c:pt idx="9207">
                  <c:v>25</c:v>
                </c:pt>
                <c:pt idx="9208">
                  <c:v>25</c:v>
                </c:pt>
                <c:pt idx="9209">
                  <c:v>23</c:v>
                </c:pt>
                <c:pt idx="9210">
                  <c:v>23</c:v>
                </c:pt>
                <c:pt idx="9211">
                  <c:v>25</c:v>
                </c:pt>
                <c:pt idx="9212">
                  <c:v>25</c:v>
                </c:pt>
                <c:pt idx="9213">
                  <c:v>25</c:v>
                </c:pt>
                <c:pt idx="9214">
                  <c:v>25</c:v>
                </c:pt>
                <c:pt idx="9215">
                  <c:v>25</c:v>
                </c:pt>
                <c:pt idx="9216">
                  <c:v>25</c:v>
                </c:pt>
                <c:pt idx="9217">
                  <c:v>25</c:v>
                </c:pt>
                <c:pt idx="9218">
                  <c:v>25</c:v>
                </c:pt>
                <c:pt idx="9219">
                  <c:v>23</c:v>
                </c:pt>
                <c:pt idx="9220">
                  <c:v>25</c:v>
                </c:pt>
                <c:pt idx="9221">
                  <c:v>25</c:v>
                </c:pt>
                <c:pt idx="9222">
                  <c:v>25</c:v>
                </c:pt>
                <c:pt idx="9223">
                  <c:v>23</c:v>
                </c:pt>
                <c:pt idx="9224">
                  <c:v>25</c:v>
                </c:pt>
                <c:pt idx="9225">
                  <c:v>25</c:v>
                </c:pt>
                <c:pt idx="9226">
                  <c:v>23</c:v>
                </c:pt>
                <c:pt idx="9227">
                  <c:v>25</c:v>
                </c:pt>
                <c:pt idx="9228">
                  <c:v>25</c:v>
                </c:pt>
                <c:pt idx="9229">
                  <c:v>23</c:v>
                </c:pt>
                <c:pt idx="9230">
                  <c:v>25</c:v>
                </c:pt>
                <c:pt idx="9231">
                  <c:v>23</c:v>
                </c:pt>
                <c:pt idx="9232">
                  <c:v>25</c:v>
                </c:pt>
                <c:pt idx="9233">
                  <c:v>25</c:v>
                </c:pt>
                <c:pt idx="9234">
                  <c:v>25</c:v>
                </c:pt>
                <c:pt idx="9235">
                  <c:v>25</c:v>
                </c:pt>
                <c:pt idx="9236">
                  <c:v>27</c:v>
                </c:pt>
                <c:pt idx="9237">
                  <c:v>27</c:v>
                </c:pt>
                <c:pt idx="9238">
                  <c:v>24</c:v>
                </c:pt>
                <c:pt idx="9239">
                  <c:v>24</c:v>
                </c:pt>
                <c:pt idx="9240">
                  <c:v>27</c:v>
                </c:pt>
                <c:pt idx="9241">
                  <c:v>24</c:v>
                </c:pt>
                <c:pt idx="9242">
                  <c:v>27</c:v>
                </c:pt>
                <c:pt idx="9243">
                  <c:v>27</c:v>
                </c:pt>
                <c:pt idx="9244">
                  <c:v>27</c:v>
                </c:pt>
                <c:pt idx="9245">
                  <c:v>27</c:v>
                </c:pt>
                <c:pt idx="9246">
                  <c:v>27</c:v>
                </c:pt>
                <c:pt idx="9247">
                  <c:v>27</c:v>
                </c:pt>
                <c:pt idx="9248">
                  <c:v>27</c:v>
                </c:pt>
                <c:pt idx="9249">
                  <c:v>27</c:v>
                </c:pt>
                <c:pt idx="9250">
                  <c:v>24</c:v>
                </c:pt>
                <c:pt idx="9251">
                  <c:v>27</c:v>
                </c:pt>
                <c:pt idx="9252">
                  <c:v>24</c:v>
                </c:pt>
                <c:pt idx="9253">
                  <c:v>19</c:v>
                </c:pt>
                <c:pt idx="9254">
                  <c:v>19</c:v>
                </c:pt>
                <c:pt idx="9255">
                  <c:v>17</c:v>
                </c:pt>
                <c:pt idx="9256">
                  <c:v>17</c:v>
                </c:pt>
                <c:pt idx="9257">
                  <c:v>17</c:v>
                </c:pt>
                <c:pt idx="9258">
                  <c:v>17</c:v>
                </c:pt>
                <c:pt idx="9259">
                  <c:v>21</c:v>
                </c:pt>
                <c:pt idx="9260">
                  <c:v>19</c:v>
                </c:pt>
                <c:pt idx="9261">
                  <c:v>19</c:v>
                </c:pt>
                <c:pt idx="9262">
                  <c:v>17</c:v>
                </c:pt>
                <c:pt idx="9263">
                  <c:v>17</c:v>
                </c:pt>
                <c:pt idx="9264">
                  <c:v>19</c:v>
                </c:pt>
                <c:pt idx="9265">
                  <c:v>19</c:v>
                </c:pt>
                <c:pt idx="9266">
                  <c:v>21</c:v>
                </c:pt>
                <c:pt idx="9267">
                  <c:v>17</c:v>
                </c:pt>
                <c:pt idx="9268">
                  <c:v>19</c:v>
                </c:pt>
                <c:pt idx="9269">
                  <c:v>18</c:v>
                </c:pt>
                <c:pt idx="9270">
                  <c:v>19</c:v>
                </c:pt>
                <c:pt idx="9271">
                  <c:v>19</c:v>
                </c:pt>
                <c:pt idx="9272">
                  <c:v>20</c:v>
                </c:pt>
                <c:pt idx="9273">
                  <c:v>17</c:v>
                </c:pt>
                <c:pt idx="9274">
                  <c:v>19</c:v>
                </c:pt>
                <c:pt idx="9275">
                  <c:v>19</c:v>
                </c:pt>
                <c:pt idx="9276">
                  <c:v>19</c:v>
                </c:pt>
                <c:pt idx="9277">
                  <c:v>21</c:v>
                </c:pt>
                <c:pt idx="9278">
                  <c:v>18</c:v>
                </c:pt>
                <c:pt idx="9279">
                  <c:v>19</c:v>
                </c:pt>
                <c:pt idx="9280">
                  <c:v>17</c:v>
                </c:pt>
                <c:pt idx="9281">
                  <c:v>19</c:v>
                </c:pt>
                <c:pt idx="9282">
                  <c:v>19</c:v>
                </c:pt>
                <c:pt idx="9283">
                  <c:v>17</c:v>
                </c:pt>
                <c:pt idx="9284">
                  <c:v>19</c:v>
                </c:pt>
                <c:pt idx="9285">
                  <c:v>17</c:v>
                </c:pt>
                <c:pt idx="9286">
                  <c:v>17</c:v>
                </c:pt>
                <c:pt idx="9287">
                  <c:v>17</c:v>
                </c:pt>
                <c:pt idx="9288">
                  <c:v>18</c:v>
                </c:pt>
                <c:pt idx="9289">
                  <c:v>21</c:v>
                </c:pt>
                <c:pt idx="9290">
                  <c:v>18</c:v>
                </c:pt>
                <c:pt idx="9291">
                  <c:v>18</c:v>
                </c:pt>
                <c:pt idx="9292">
                  <c:v>19</c:v>
                </c:pt>
                <c:pt idx="9293">
                  <c:v>19</c:v>
                </c:pt>
                <c:pt idx="9294">
                  <c:v>17</c:v>
                </c:pt>
                <c:pt idx="9295">
                  <c:v>19</c:v>
                </c:pt>
                <c:pt idx="9296">
                  <c:v>18</c:v>
                </c:pt>
                <c:pt idx="9297">
                  <c:v>18</c:v>
                </c:pt>
                <c:pt idx="9298">
                  <c:v>18</c:v>
                </c:pt>
                <c:pt idx="9299">
                  <c:v>18</c:v>
                </c:pt>
                <c:pt idx="9300">
                  <c:v>16</c:v>
                </c:pt>
                <c:pt idx="9301">
                  <c:v>17</c:v>
                </c:pt>
                <c:pt idx="9302">
                  <c:v>23</c:v>
                </c:pt>
                <c:pt idx="9303">
                  <c:v>23</c:v>
                </c:pt>
                <c:pt idx="9304">
                  <c:v>23</c:v>
                </c:pt>
                <c:pt idx="9305">
                  <c:v>23</c:v>
                </c:pt>
                <c:pt idx="9306">
                  <c:v>23</c:v>
                </c:pt>
                <c:pt idx="9307">
                  <c:v>23</c:v>
                </c:pt>
                <c:pt idx="9308">
                  <c:v>23</c:v>
                </c:pt>
                <c:pt idx="9309">
                  <c:v>23</c:v>
                </c:pt>
                <c:pt idx="9310">
                  <c:v>23</c:v>
                </c:pt>
                <c:pt idx="9311">
                  <c:v>23</c:v>
                </c:pt>
                <c:pt idx="9312">
                  <c:v>23</c:v>
                </c:pt>
                <c:pt idx="9313">
                  <c:v>23</c:v>
                </c:pt>
                <c:pt idx="9314">
                  <c:v>23</c:v>
                </c:pt>
                <c:pt idx="9315">
                  <c:v>22</c:v>
                </c:pt>
                <c:pt idx="9316">
                  <c:v>23</c:v>
                </c:pt>
                <c:pt idx="9317">
                  <c:v>24</c:v>
                </c:pt>
                <c:pt idx="9318">
                  <c:v>22</c:v>
                </c:pt>
                <c:pt idx="9319">
                  <c:v>22</c:v>
                </c:pt>
                <c:pt idx="9320">
                  <c:v>23</c:v>
                </c:pt>
                <c:pt idx="9321">
                  <c:v>22</c:v>
                </c:pt>
                <c:pt idx="9322">
                  <c:v>24</c:v>
                </c:pt>
                <c:pt idx="9323">
                  <c:v>22</c:v>
                </c:pt>
                <c:pt idx="9324">
                  <c:v>22</c:v>
                </c:pt>
                <c:pt idx="9325">
                  <c:v>22</c:v>
                </c:pt>
                <c:pt idx="9326">
                  <c:v>24</c:v>
                </c:pt>
                <c:pt idx="9327">
                  <c:v>24</c:v>
                </c:pt>
                <c:pt idx="9328">
                  <c:v>24</c:v>
                </c:pt>
                <c:pt idx="9329">
                  <c:v>24</c:v>
                </c:pt>
                <c:pt idx="9330">
                  <c:v>24</c:v>
                </c:pt>
                <c:pt idx="9331">
                  <c:v>22</c:v>
                </c:pt>
                <c:pt idx="9332">
                  <c:v>22</c:v>
                </c:pt>
                <c:pt idx="9333">
                  <c:v>24</c:v>
                </c:pt>
                <c:pt idx="9334">
                  <c:v>22</c:v>
                </c:pt>
                <c:pt idx="9335">
                  <c:v>23</c:v>
                </c:pt>
                <c:pt idx="9336">
                  <c:v>22</c:v>
                </c:pt>
                <c:pt idx="9337">
                  <c:v>24</c:v>
                </c:pt>
                <c:pt idx="9338">
                  <c:v>22</c:v>
                </c:pt>
                <c:pt idx="9339">
                  <c:v>22</c:v>
                </c:pt>
                <c:pt idx="9340">
                  <c:v>22</c:v>
                </c:pt>
                <c:pt idx="9341">
                  <c:v>22</c:v>
                </c:pt>
                <c:pt idx="9342">
                  <c:v>23</c:v>
                </c:pt>
                <c:pt idx="9343">
                  <c:v>24</c:v>
                </c:pt>
                <c:pt idx="9344">
                  <c:v>22</c:v>
                </c:pt>
                <c:pt idx="9345">
                  <c:v>24</c:v>
                </c:pt>
                <c:pt idx="9346">
                  <c:v>22</c:v>
                </c:pt>
                <c:pt idx="9347">
                  <c:v>24</c:v>
                </c:pt>
                <c:pt idx="9348">
                  <c:v>23</c:v>
                </c:pt>
                <c:pt idx="9349">
                  <c:v>22</c:v>
                </c:pt>
                <c:pt idx="9350">
                  <c:v>24</c:v>
                </c:pt>
                <c:pt idx="9351">
                  <c:v>24</c:v>
                </c:pt>
                <c:pt idx="9352">
                  <c:v>22</c:v>
                </c:pt>
                <c:pt idx="9353">
                  <c:v>22</c:v>
                </c:pt>
                <c:pt idx="9354">
                  <c:v>23</c:v>
                </c:pt>
                <c:pt idx="9355">
                  <c:v>22</c:v>
                </c:pt>
                <c:pt idx="9356">
                  <c:v>22</c:v>
                </c:pt>
                <c:pt idx="9357">
                  <c:v>22</c:v>
                </c:pt>
                <c:pt idx="9358">
                  <c:v>24</c:v>
                </c:pt>
                <c:pt idx="9359">
                  <c:v>24</c:v>
                </c:pt>
                <c:pt idx="9360">
                  <c:v>24</c:v>
                </c:pt>
                <c:pt idx="9361">
                  <c:v>23</c:v>
                </c:pt>
                <c:pt idx="9362">
                  <c:v>22</c:v>
                </c:pt>
                <c:pt idx="9363">
                  <c:v>23</c:v>
                </c:pt>
                <c:pt idx="9364">
                  <c:v>24</c:v>
                </c:pt>
                <c:pt idx="9365">
                  <c:v>22</c:v>
                </c:pt>
                <c:pt idx="9366">
                  <c:v>22</c:v>
                </c:pt>
                <c:pt idx="9367">
                  <c:v>22</c:v>
                </c:pt>
                <c:pt idx="9368">
                  <c:v>23</c:v>
                </c:pt>
                <c:pt idx="9369">
                  <c:v>22</c:v>
                </c:pt>
                <c:pt idx="9370">
                  <c:v>22</c:v>
                </c:pt>
                <c:pt idx="9371">
                  <c:v>22</c:v>
                </c:pt>
                <c:pt idx="9372">
                  <c:v>23</c:v>
                </c:pt>
                <c:pt idx="9373">
                  <c:v>23</c:v>
                </c:pt>
                <c:pt idx="9374">
                  <c:v>23</c:v>
                </c:pt>
                <c:pt idx="9375">
                  <c:v>22</c:v>
                </c:pt>
                <c:pt idx="9376">
                  <c:v>22</c:v>
                </c:pt>
                <c:pt idx="9377">
                  <c:v>24</c:v>
                </c:pt>
                <c:pt idx="9378">
                  <c:v>24</c:v>
                </c:pt>
                <c:pt idx="9379">
                  <c:v>22</c:v>
                </c:pt>
                <c:pt idx="9380">
                  <c:v>22</c:v>
                </c:pt>
                <c:pt idx="9381">
                  <c:v>23</c:v>
                </c:pt>
                <c:pt idx="9382">
                  <c:v>22</c:v>
                </c:pt>
                <c:pt idx="9383">
                  <c:v>23</c:v>
                </c:pt>
                <c:pt idx="9384">
                  <c:v>23</c:v>
                </c:pt>
                <c:pt idx="9385">
                  <c:v>22</c:v>
                </c:pt>
                <c:pt idx="9386">
                  <c:v>22</c:v>
                </c:pt>
                <c:pt idx="9387">
                  <c:v>22</c:v>
                </c:pt>
                <c:pt idx="9388">
                  <c:v>24</c:v>
                </c:pt>
                <c:pt idx="9389">
                  <c:v>22</c:v>
                </c:pt>
                <c:pt idx="9390">
                  <c:v>24</c:v>
                </c:pt>
                <c:pt idx="9391">
                  <c:v>20</c:v>
                </c:pt>
                <c:pt idx="9392">
                  <c:v>22</c:v>
                </c:pt>
                <c:pt idx="9393">
                  <c:v>24</c:v>
                </c:pt>
                <c:pt idx="9394">
                  <c:v>24</c:v>
                </c:pt>
                <c:pt idx="9395">
                  <c:v>24</c:v>
                </c:pt>
                <c:pt idx="9396">
                  <c:v>22</c:v>
                </c:pt>
                <c:pt idx="9397">
                  <c:v>22</c:v>
                </c:pt>
                <c:pt idx="9398">
                  <c:v>20</c:v>
                </c:pt>
                <c:pt idx="9399">
                  <c:v>22</c:v>
                </c:pt>
                <c:pt idx="9400">
                  <c:v>22</c:v>
                </c:pt>
                <c:pt idx="9401">
                  <c:v>23</c:v>
                </c:pt>
                <c:pt idx="9402">
                  <c:v>22</c:v>
                </c:pt>
                <c:pt idx="9403">
                  <c:v>24</c:v>
                </c:pt>
                <c:pt idx="9404">
                  <c:v>16</c:v>
                </c:pt>
                <c:pt idx="9405">
                  <c:v>18</c:v>
                </c:pt>
                <c:pt idx="9406">
                  <c:v>18</c:v>
                </c:pt>
                <c:pt idx="9407">
                  <c:v>16</c:v>
                </c:pt>
                <c:pt idx="9408">
                  <c:v>16</c:v>
                </c:pt>
                <c:pt idx="9409">
                  <c:v>18</c:v>
                </c:pt>
                <c:pt idx="9410">
                  <c:v>13</c:v>
                </c:pt>
                <c:pt idx="9411">
                  <c:v>17</c:v>
                </c:pt>
                <c:pt idx="9412">
                  <c:v>16</c:v>
                </c:pt>
                <c:pt idx="9413">
                  <c:v>16</c:v>
                </c:pt>
                <c:pt idx="9414">
                  <c:v>17</c:v>
                </c:pt>
                <c:pt idx="9415">
                  <c:v>20</c:v>
                </c:pt>
                <c:pt idx="9416">
                  <c:v>22</c:v>
                </c:pt>
                <c:pt idx="9417">
                  <c:v>24</c:v>
                </c:pt>
                <c:pt idx="9418">
                  <c:v>22</c:v>
                </c:pt>
                <c:pt idx="9419">
                  <c:v>24</c:v>
                </c:pt>
                <c:pt idx="9420">
                  <c:v>24</c:v>
                </c:pt>
                <c:pt idx="9421">
                  <c:v>24</c:v>
                </c:pt>
                <c:pt idx="9422">
                  <c:v>24</c:v>
                </c:pt>
                <c:pt idx="9423">
                  <c:v>22</c:v>
                </c:pt>
                <c:pt idx="9424">
                  <c:v>24</c:v>
                </c:pt>
                <c:pt idx="9425">
                  <c:v>22</c:v>
                </c:pt>
                <c:pt idx="9426">
                  <c:v>22</c:v>
                </c:pt>
                <c:pt idx="9427">
                  <c:v>22</c:v>
                </c:pt>
                <c:pt idx="9428">
                  <c:v>24</c:v>
                </c:pt>
                <c:pt idx="9429">
                  <c:v>24</c:v>
                </c:pt>
                <c:pt idx="9430">
                  <c:v>24</c:v>
                </c:pt>
                <c:pt idx="9431">
                  <c:v>15</c:v>
                </c:pt>
                <c:pt idx="9432">
                  <c:v>15</c:v>
                </c:pt>
                <c:pt idx="9433">
                  <c:v>18</c:v>
                </c:pt>
                <c:pt idx="9434">
                  <c:v>19</c:v>
                </c:pt>
                <c:pt idx="9435">
                  <c:v>19</c:v>
                </c:pt>
                <c:pt idx="9436">
                  <c:v>19</c:v>
                </c:pt>
                <c:pt idx="9437">
                  <c:v>18</c:v>
                </c:pt>
                <c:pt idx="9438">
                  <c:v>18</c:v>
                </c:pt>
                <c:pt idx="9439">
                  <c:v>19</c:v>
                </c:pt>
                <c:pt idx="9440">
                  <c:v>19</c:v>
                </c:pt>
                <c:pt idx="9441">
                  <c:v>17</c:v>
                </c:pt>
                <c:pt idx="9442">
                  <c:v>17</c:v>
                </c:pt>
                <c:pt idx="9443">
                  <c:v>17</c:v>
                </c:pt>
                <c:pt idx="9444">
                  <c:v>21</c:v>
                </c:pt>
                <c:pt idx="9445">
                  <c:v>19</c:v>
                </c:pt>
                <c:pt idx="9446">
                  <c:v>18</c:v>
                </c:pt>
                <c:pt idx="9447">
                  <c:v>18</c:v>
                </c:pt>
                <c:pt idx="9448">
                  <c:v>20</c:v>
                </c:pt>
                <c:pt idx="9449">
                  <c:v>19</c:v>
                </c:pt>
                <c:pt idx="9450">
                  <c:v>19</c:v>
                </c:pt>
                <c:pt idx="9451">
                  <c:v>19</c:v>
                </c:pt>
                <c:pt idx="9452">
                  <c:v>21</c:v>
                </c:pt>
                <c:pt idx="9453">
                  <c:v>19</c:v>
                </c:pt>
                <c:pt idx="9454">
                  <c:v>19</c:v>
                </c:pt>
                <c:pt idx="9455">
                  <c:v>17</c:v>
                </c:pt>
                <c:pt idx="9456">
                  <c:v>19</c:v>
                </c:pt>
                <c:pt idx="9457">
                  <c:v>19</c:v>
                </c:pt>
                <c:pt idx="9458">
                  <c:v>18</c:v>
                </c:pt>
                <c:pt idx="9459">
                  <c:v>18</c:v>
                </c:pt>
                <c:pt idx="9460">
                  <c:v>21</c:v>
                </c:pt>
                <c:pt idx="9461">
                  <c:v>18</c:v>
                </c:pt>
                <c:pt idx="9462">
                  <c:v>18</c:v>
                </c:pt>
                <c:pt idx="9463">
                  <c:v>19</c:v>
                </c:pt>
                <c:pt idx="9464">
                  <c:v>19</c:v>
                </c:pt>
                <c:pt idx="9465">
                  <c:v>21</c:v>
                </c:pt>
                <c:pt idx="9466">
                  <c:v>17</c:v>
                </c:pt>
                <c:pt idx="9467">
                  <c:v>19</c:v>
                </c:pt>
                <c:pt idx="9468">
                  <c:v>19</c:v>
                </c:pt>
                <c:pt idx="9469">
                  <c:v>19</c:v>
                </c:pt>
                <c:pt idx="9470">
                  <c:v>19</c:v>
                </c:pt>
                <c:pt idx="9471">
                  <c:v>19</c:v>
                </c:pt>
                <c:pt idx="9472">
                  <c:v>17</c:v>
                </c:pt>
                <c:pt idx="9473">
                  <c:v>20</c:v>
                </c:pt>
                <c:pt idx="9474">
                  <c:v>18</c:v>
                </c:pt>
                <c:pt idx="9475">
                  <c:v>18</c:v>
                </c:pt>
                <c:pt idx="9476">
                  <c:v>19</c:v>
                </c:pt>
                <c:pt idx="9477">
                  <c:v>17</c:v>
                </c:pt>
                <c:pt idx="9478">
                  <c:v>18</c:v>
                </c:pt>
                <c:pt idx="9479">
                  <c:v>18</c:v>
                </c:pt>
                <c:pt idx="9480">
                  <c:v>17</c:v>
                </c:pt>
                <c:pt idx="9481">
                  <c:v>19</c:v>
                </c:pt>
                <c:pt idx="9482">
                  <c:v>23</c:v>
                </c:pt>
                <c:pt idx="9483">
                  <c:v>23</c:v>
                </c:pt>
                <c:pt idx="9484">
                  <c:v>23</c:v>
                </c:pt>
                <c:pt idx="9485">
                  <c:v>23</c:v>
                </c:pt>
                <c:pt idx="9486">
                  <c:v>23</c:v>
                </c:pt>
                <c:pt idx="9487">
                  <c:v>23</c:v>
                </c:pt>
                <c:pt idx="9488">
                  <c:v>23</c:v>
                </c:pt>
                <c:pt idx="9489">
                  <c:v>23</c:v>
                </c:pt>
                <c:pt idx="9490">
                  <c:v>23</c:v>
                </c:pt>
                <c:pt idx="9491">
                  <c:v>23</c:v>
                </c:pt>
                <c:pt idx="9492">
                  <c:v>23</c:v>
                </c:pt>
                <c:pt idx="9493">
                  <c:v>23</c:v>
                </c:pt>
                <c:pt idx="9494">
                  <c:v>22</c:v>
                </c:pt>
                <c:pt idx="9495">
                  <c:v>22</c:v>
                </c:pt>
                <c:pt idx="9496">
                  <c:v>24</c:v>
                </c:pt>
                <c:pt idx="9497">
                  <c:v>22</c:v>
                </c:pt>
                <c:pt idx="9498">
                  <c:v>22</c:v>
                </c:pt>
                <c:pt idx="9499">
                  <c:v>22</c:v>
                </c:pt>
                <c:pt idx="9500">
                  <c:v>24</c:v>
                </c:pt>
                <c:pt idx="9501">
                  <c:v>22</c:v>
                </c:pt>
                <c:pt idx="9502">
                  <c:v>22</c:v>
                </c:pt>
                <c:pt idx="9503">
                  <c:v>23</c:v>
                </c:pt>
                <c:pt idx="9504">
                  <c:v>23</c:v>
                </c:pt>
                <c:pt idx="9505">
                  <c:v>22</c:v>
                </c:pt>
                <c:pt idx="9506">
                  <c:v>22</c:v>
                </c:pt>
                <c:pt idx="9507">
                  <c:v>22</c:v>
                </c:pt>
                <c:pt idx="9508">
                  <c:v>22</c:v>
                </c:pt>
                <c:pt idx="9509">
                  <c:v>22</c:v>
                </c:pt>
                <c:pt idx="9510">
                  <c:v>24</c:v>
                </c:pt>
                <c:pt idx="9511">
                  <c:v>23</c:v>
                </c:pt>
                <c:pt idx="9512">
                  <c:v>24</c:v>
                </c:pt>
                <c:pt idx="9513">
                  <c:v>22</c:v>
                </c:pt>
                <c:pt idx="9514">
                  <c:v>22</c:v>
                </c:pt>
                <c:pt idx="9515">
                  <c:v>22</c:v>
                </c:pt>
                <c:pt idx="9516">
                  <c:v>24</c:v>
                </c:pt>
                <c:pt idx="9517">
                  <c:v>24</c:v>
                </c:pt>
                <c:pt idx="9518">
                  <c:v>22</c:v>
                </c:pt>
                <c:pt idx="9519">
                  <c:v>24</c:v>
                </c:pt>
                <c:pt idx="9520">
                  <c:v>22</c:v>
                </c:pt>
                <c:pt idx="9521">
                  <c:v>22</c:v>
                </c:pt>
                <c:pt idx="9522">
                  <c:v>24</c:v>
                </c:pt>
                <c:pt idx="9523">
                  <c:v>22</c:v>
                </c:pt>
                <c:pt idx="9524">
                  <c:v>24</c:v>
                </c:pt>
                <c:pt idx="9525">
                  <c:v>22</c:v>
                </c:pt>
                <c:pt idx="9526">
                  <c:v>22</c:v>
                </c:pt>
                <c:pt idx="9527">
                  <c:v>22</c:v>
                </c:pt>
                <c:pt idx="9528">
                  <c:v>23</c:v>
                </c:pt>
                <c:pt idx="9529">
                  <c:v>23</c:v>
                </c:pt>
                <c:pt idx="9530">
                  <c:v>23</c:v>
                </c:pt>
                <c:pt idx="9531">
                  <c:v>22</c:v>
                </c:pt>
                <c:pt idx="9532">
                  <c:v>23</c:v>
                </c:pt>
                <c:pt idx="9533">
                  <c:v>24</c:v>
                </c:pt>
                <c:pt idx="9534">
                  <c:v>24</c:v>
                </c:pt>
                <c:pt idx="9535">
                  <c:v>24</c:v>
                </c:pt>
                <c:pt idx="9536">
                  <c:v>24</c:v>
                </c:pt>
                <c:pt idx="9537">
                  <c:v>22</c:v>
                </c:pt>
                <c:pt idx="9538">
                  <c:v>24</c:v>
                </c:pt>
                <c:pt idx="9539">
                  <c:v>22</c:v>
                </c:pt>
                <c:pt idx="9540">
                  <c:v>24</c:v>
                </c:pt>
                <c:pt idx="9541">
                  <c:v>23</c:v>
                </c:pt>
                <c:pt idx="9542">
                  <c:v>24</c:v>
                </c:pt>
                <c:pt idx="9543">
                  <c:v>24</c:v>
                </c:pt>
                <c:pt idx="9544">
                  <c:v>24</c:v>
                </c:pt>
                <c:pt idx="9545">
                  <c:v>22</c:v>
                </c:pt>
                <c:pt idx="9546">
                  <c:v>24</c:v>
                </c:pt>
                <c:pt idx="9547">
                  <c:v>24</c:v>
                </c:pt>
                <c:pt idx="9548">
                  <c:v>22</c:v>
                </c:pt>
                <c:pt idx="9549">
                  <c:v>22</c:v>
                </c:pt>
                <c:pt idx="9550">
                  <c:v>24</c:v>
                </c:pt>
                <c:pt idx="9551">
                  <c:v>23</c:v>
                </c:pt>
                <c:pt idx="9552">
                  <c:v>22</c:v>
                </c:pt>
                <c:pt idx="9553">
                  <c:v>24</c:v>
                </c:pt>
                <c:pt idx="9554">
                  <c:v>22</c:v>
                </c:pt>
                <c:pt idx="9555">
                  <c:v>24</c:v>
                </c:pt>
                <c:pt idx="9556">
                  <c:v>22</c:v>
                </c:pt>
                <c:pt idx="9557">
                  <c:v>22</c:v>
                </c:pt>
                <c:pt idx="9558">
                  <c:v>23</c:v>
                </c:pt>
                <c:pt idx="9559">
                  <c:v>24</c:v>
                </c:pt>
                <c:pt idx="9560">
                  <c:v>22</c:v>
                </c:pt>
                <c:pt idx="9561">
                  <c:v>22</c:v>
                </c:pt>
                <c:pt idx="9562">
                  <c:v>22</c:v>
                </c:pt>
                <c:pt idx="9563">
                  <c:v>24</c:v>
                </c:pt>
                <c:pt idx="9564">
                  <c:v>22</c:v>
                </c:pt>
                <c:pt idx="9565">
                  <c:v>22</c:v>
                </c:pt>
                <c:pt idx="9566">
                  <c:v>22</c:v>
                </c:pt>
                <c:pt idx="9567">
                  <c:v>24</c:v>
                </c:pt>
                <c:pt idx="9568">
                  <c:v>22</c:v>
                </c:pt>
                <c:pt idx="9569">
                  <c:v>24</c:v>
                </c:pt>
                <c:pt idx="9570">
                  <c:v>23</c:v>
                </c:pt>
                <c:pt idx="9571">
                  <c:v>22</c:v>
                </c:pt>
                <c:pt idx="9572">
                  <c:v>23</c:v>
                </c:pt>
                <c:pt idx="9573">
                  <c:v>24</c:v>
                </c:pt>
                <c:pt idx="9574">
                  <c:v>22</c:v>
                </c:pt>
                <c:pt idx="9575">
                  <c:v>23</c:v>
                </c:pt>
                <c:pt idx="9576">
                  <c:v>22</c:v>
                </c:pt>
                <c:pt idx="9577">
                  <c:v>22</c:v>
                </c:pt>
                <c:pt idx="9578">
                  <c:v>22</c:v>
                </c:pt>
                <c:pt idx="9579">
                  <c:v>22</c:v>
                </c:pt>
                <c:pt idx="9580">
                  <c:v>22</c:v>
                </c:pt>
                <c:pt idx="9581">
                  <c:v>23</c:v>
                </c:pt>
                <c:pt idx="9582">
                  <c:v>23</c:v>
                </c:pt>
                <c:pt idx="9583">
                  <c:v>24</c:v>
                </c:pt>
                <c:pt idx="9584">
                  <c:v>22</c:v>
                </c:pt>
                <c:pt idx="9585">
                  <c:v>22</c:v>
                </c:pt>
                <c:pt idx="9586">
                  <c:v>22</c:v>
                </c:pt>
                <c:pt idx="9587">
                  <c:v>22</c:v>
                </c:pt>
                <c:pt idx="9588">
                  <c:v>22</c:v>
                </c:pt>
                <c:pt idx="9589">
                  <c:v>22</c:v>
                </c:pt>
                <c:pt idx="9590">
                  <c:v>22</c:v>
                </c:pt>
                <c:pt idx="9591">
                  <c:v>22</c:v>
                </c:pt>
                <c:pt idx="9592">
                  <c:v>22</c:v>
                </c:pt>
                <c:pt idx="9593">
                  <c:v>22</c:v>
                </c:pt>
                <c:pt idx="9594">
                  <c:v>23</c:v>
                </c:pt>
                <c:pt idx="9595">
                  <c:v>24</c:v>
                </c:pt>
                <c:pt idx="9596">
                  <c:v>24</c:v>
                </c:pt>
                <c:pt idx="9597">
                  <c:v>24</c:v>
                </c:pt>
                <c:pt idx="9598">
                  <c:v>24</c:v>
                </c:pt>
                <c:pt idx="9599">
                  <c:v>22</c:v>
                </c:pt>
                <c:pt idx="9600">
                  <c:v>24</c:v>
                </c:pt>
                <c:pt idx="9601">
                  <c:v>24</c:v>
                </c:pt>
                <c:pt idx="9602">
                  <c:v>23</c:v>
                </c:pt>
                <c:pt idx="9603">
                  <c:v>24</c:v>
                </c:pt>
                <c:pt idx="9604">
                  <c:v>24</c:v>
                </c:pt>
                <c:pt idx="9605">
                  <c:v>22</c:v>
                </c:pt>
                <c:pt idx="9606">
                  <c:v>22</c:v>
                </c:pt>
                <c:pt idx="9607">
                  <c:v>22</c:v>
                </c:pt>
                <c:pt idx="9608">
                  <c:v>22</c:v>
                </c:pt>
                <c:pt idx="9609">
                  <c:v>20</c:v>
                </c:pt>
                <c:pt idx="9610">
                  <c:v>22</c:v>
                </c:pt>
                <c:pt idx="9611">
                  <c:v>22</c:v>
                </c:pt>
                <c:pt idx="9612">
                  <c:v>20</c:v>
                </c:pt>
                <c:pt idx="9613">
                  <c:v>20</c:v>
                </c:pt>
                <c:pt idx="9614">
                  <c:v>22</c:v>
                </c:pt>
                <c:pt idx="9615">
                  <c:v>22</c:v>
                </c:pt>
                <c:pt idx="9616">
                  <c:v>22</c:v>
                </c:pt>
                <c:pt idx="9617">
                  <c:v>24</c:v>
                </c:pt>
                <c:pt idx="9618">
                  <c:v>22</c:v>
                </c:pt>
                <c:pt idx="9619">
                  <c:v>22</c:v>
                </c:pt>
                <c:pt idx="9620">
                  <c:v>22</c:v>
                </c:pt>
                <c:pt idx="9621">
                  <c:v>22</c:v>
                </c:pt>
                <c:pt idx="9622">
                  <c:v>24</c:v>
                </c:pt>
                <c:pt idx="9623">
                  <c:v>24</c:v>
                </c:pt>
                <c:pt idx="9624">
                  <c:v>24</c:v>
                </c:pt>
                <c:pt idx="9625">
                  <c:v>20</c:v>
                </c:pt>
                <c:pt idx="9626">
                  <c:v>22</c:v>
                </c:pt>
                <c:pt idx="9627">
                  <c:v>23</c:v>
                </c:pt>
                <c:pt idx="9628">
                  <c:v>22</c:v>
                </c:pt>
                <c:pt idx="9629">
                  <c:v>22</c:v>
                </c:pt>
                <c:pt idx="9630">
                  <c:v>24</c:v>
                </c:pt>
                <c:pt idx="9631">
                  <c:v>22</c:v>
                </c:pt>
                <c:pt idx="9632">
                  <c:v>24</c:v>
                </c:pt>
                <c:pt idx="9633">
                  <c:v>23</c:v>
                </c:pt>
                <c:pt idx="9634">
                  <c:v>22</c:v>
                </c:pt>
                <c:pt idx="9635">
                  <c:v>22</c:v>
                </c:pt>
                <c:pt idx="9636">
                  <c:v>22</c:v>
                </c:pt>
                <c:pt idx="9637">
                  <c:v>20</c:v>
                </c:pt>
                <c:pt idx="9638">
                  <c:v>22</c:v>
                </c:pt>
                <c:pt idx="9639">
                  <c:v>22</c:v>
                </c:pt>
                <c:pt idx="9640">
                  <c:v>22</c:v>
                </c:pt>
                <c:pt idx="9641">
                  <c:v>20</c:v>
                </c:pt>
                <c:pt idx="9642">
                  <c:v>22</c:v>
                </c:pt>
                <c:pt idx="9643">
                  <c:v>22</c:v>
                </c:pt>
                <c:pt idx="9644">
                  <c:v>24</c:v>
                </c:pt>
                <c:pt idx="9645">
                  <c:v>22</c:v>
                </c:pt>
                <c:pt idx="9646">
                  <c:v>24</c:v>
                </c:pt>
                <c:pt idx="9647">
                  <c:v>22</c:v>
                </c:pt>
                <c:pt idx="9648">
                  <c:v>22</c:v>
                </c:pt>
                <c:pt idx="9649">
                  <c:v>24</c:v>
                </c:pt>
                <c:pt idx="9650">
                  <c:v>23</c:v>
                </c:pt>
                <c:pt idx="9651">
                  <c:v>29</c:v>
                </c:pt>
                <c:pt idx="9652">
                  <c:v>29</c:v>
                </c:pt>
                <c:pt idx="9653">
                  <c:v>29</c:v>
                </c:pt>
                <c:pt idx="9654">
                  <c:v>26</c:v>
                </c:pt>
                <c:pt idx="9655">
                  <c:v>26</c:v>
                </c:pt>
                <c:pt idx="9656">
                  <c:v>29</c:v>
                </c:pt>
                <c:pt idx="9657">
                  <c:v>29</c:v>
                </c:pt>
                <c:pt idx="9658">
                  <c:v>30</c:v>
                </c:pt>
                <c:pt idx="9659">
                  <c:v>27</c:v>
                </c:pt>
                <c:pt idx="9660">
                  <c:v>24</c:v>
                </c:pt>
                <c:pt idx="9661">
                  <c:v>21</c:v>
                </c:pt>
                <c:pt idx="9662">
                  <c:v>25</c:v>
                </c:pt>
                <c:pt idx="9663">
                  <c:v>24</c:v>
                </c:pt>
                <c:pt idx="9664">
                  <c:v>27</c:v>
                </c:pt>
                <c:pt idx="9665">
                  <c:v>21</c:v>
                </c:pt>
                <c:pt idx="9666">
                  <c:v>25</c:v>
                </c:pt>
                <c:pt idx="9667">
                  <c:v>25</c:v>
                </c:pt>
                <c:pt idx="9668">
                  <c:v>25</c:v>
                </c:pt>
                <c:pt idx="9669">
                  <c:v>21</c:v>
                </c:pt>
                <c:pt idx="9670">
                  <c:v>28</c:v>
                </c:pt>
                <c:pt idx="9671">
                  <c:v>29</c:v>
                </c:pt>
                <c:pt idx="9672">
                  <c:v>32</c:v>
                </c:pt>
                <c:pt idx="9673">
                  <c:v>29</c:v>
                </c:pt>
                <c:pt idx="9674">
                  <c:v>28</c:v>
                </c:pt>
                <c:pt idx="9675">
                  <c:v>32</c:v>
                </c:pt>
                <c:pt idx="9676">
                  <c:v>32</c:v>
                </c:pt>
                <c:pt idx="9677">
                  <c:v>29</c:v>
                </c:pt>
                <c:pt idx="9678">
                  <c:v>28</c:v>
                </c:pt>
                <c:pt idx="9679">
                  <c:v>29</c:v>
                </c:pt>
                <c:pt idx="9680">
                  <c:v>32</c:v>
                </c:pt>
                <c:pt idx="9681">
                  <c:v>28</c:v>
                </c:pt>
                <c:pt idx="9682">
                  <c:v>16</c:v>
                </c:pt>
                <c:pt idx="9683">
                  <c:v>16</c:v>
                </c:pt>
                <c:pt idx="9684">
                  <c:v>16</c:v>
                </c:pt>
                <c:pt idx="9685">
                  <c:v>19</c:v>
                </c:pt>
                <c:pt idx="9686">
                  <c:v>19</c:v>
                </c:pt>
                <c:pt idx="9687">
                  <c:v>19</c:v>
                </c:pt>
                <c:pt idx="9688">
                  <c:v>19</c:v>
                </c:pt>
                <c:pt idx="9689">
                  <c:v>17</c:v>
                </c:pt>
                <c:pt idx="9690">
                  <c:v>19</c:v>
                </c:pt>
                <c:pt idx="9691">
                  <c:v>19</c:v>
                </c:pt>
                <c:pt idx="9692">
                  <c:v>20</c:v>
                </c:pt>
                <c:pt idx="9693">
                  <c:v>20</c:v>
                </c:pt>
                <c:pt idx="9694">
                  <c:v>20</c:v>
                </c:pt>
                <c:pt idx="9695">
                  <c:v>17</c:v>
                </c:pt>
                <c:pt idx="9696">
                  <c:v>17</c:v>
                </c:pt>
                <c:pt idx="9697">
                  <c:v>18</c:v>
                </c:pt>
                <c:pt idx="9698">
                  <c:v>18</c:v>
                </c:pt>
                <c:pt idx="9699">
                  <c:v>26</c:v>
                </c:pt>
                <c:pt idx="9700">
                  <c:v>28</c:v>
                </c:pt>
                <c:pt idx="9701">
                  <c:v>25</c:v>
                </c:pt>
                <c:pt idx="9702">
                  <c:v>28</c:v>
                </c:pt>
                <c:pt idx="9703">
                  <c:v>28</c:v>
                </c:pt>
                <c:pt idx="9704">
                  <c:v>25</c:v>
                </c:pt>
                <c:pt idx="9705">
                  <c:v>25</c:v>
                </c:pt>
                <c:pt idx="9706">
                  <c:v>28</c:v>
                </c:pt>
                <c:pt idx="9707">
                  <c:v>25</c:v>
                </c:pt>
                <c:pt idx="9708">
                  <c:v>25</c:v>
                </c:pt>
                <c:pt idx="9709">
                  <c:v>28</c:v>
                </c:pt>
                <c:pt idx="9710">
                  <c:v>40</c:v>
                </c:pt>
                <c:pt idx="9711">
                  <c:v>40</c:v>
                </c:pt>
                <c:pt idx="9712">
                  <c:v>44</c:v>
                </c:pt>
                <c:pt idx="9713">
                  <c:v>43</c:v>
                </c:pt>
                <c:pt idx="9714">
                  <c:v>43</c:v>
                </c:pt>
                <c:pt idx="9715">
                  <c:v>45</c:v>
                </c:pt>
                <c:pt idx="9716">
                  <c:v>43</c:v>
                </c:pt>
                <c:pt idx="9717">
                  <c:v>43</c:v>
                </c:pt>
                <c:pt idx="9718">
                  <c:v>35</c:v>
                </c:pt>
                <c:pt idx="9719">
                  <c:v>35</c:v>
                </c:pt>
                <c:pt idx="9720">
                  <c:v>32</c:v>
                </c:pt>
                <c:pt idx="9721">
                  <c:v>35</c:v>
                </c:pt>
                <c:pt idx="9722">
                  <c:v>35</c:v>
                </c:pt>
                <c:pt idx="9723">
                  <c:v>35</c:v>
                </c:pt>
                <c:pt idx="9724">
                  <c:v>31</c:v>
                </c:pt>
                <c:pt idx="9725">
                  <c:v>37</c:v>
                </c:pt>
                <c:pt idx="9726">
                  <c:v>31</c:v>
                </c:pt>
                <c:pt idx="9727">
                  <c:v>32</c:v>
                </c:pt>
                <c:pt idx="9728">
                  <c:v>37</c:v>
                </c:pt>
                <c:pt idx="9729">
                  <c:v>35</c:v>
                </c:pt>
                <c:pt idx="9730">
                  <c:v>38</c:v>
                </c:pt>
                <c:pt idx="9731">
                  <c:v>32</c:v>
                </c:pt>
                <c:pt idx="9732">
                  <c:v>36</c:v>
                </c:pt>
                <c:pt idx="9733">
                  <c:v>36</c:v>
                </c:pt>
                <c:pt idx="9734">
                  <c:v>38</c:v>
                </c:pt>
                <c:pt idx="9735">
                  <c:v>36</c:v>
                </c:pt>
                <c:pt idx="9736">
                  <c:v>31</c:v>
                </c:pt>
                <c:pt idx="9737">
                  <c:v>32</c:v>
                </c:pt>
                <c:pt idx="9738">
                  <c:v>38</c:v>
                </c:pt>
                <c:pt idx="9739">
                  <c:v>36</c:v>
                </c:pt>
                <c:pt idx="9740">
                  <c:v>38</c:v>
                </c:pt>
                <c:pt idx="9741">
                  <c:v>38</c:v>
                </c:pt>
                <c:pt idx="9742">
                  <c:v>36</c:v>
                </c:pt>
                <c:pt idx="9743">
                  <c:v>36</c:v>
                </c:pt>
                <c:pt idx="9744">
                  <c:v>36</c:v>
                </c:pt>
                <c:pt idx="9745">
                  <c:v>31</c:v>
                </c:pt>
                <c:pt idx="9746">
                  <c:v>36</c:v>
                </c:pt>
                <c:pt idx="9747">
                  <c:v>36</c:v>
                </c:pt>
                <c:pt idx="9748">
                  <c:v>36</c:v>
                </c:pt>
                <c:pt idx="9749">
                  <c:v>36</c:v>
                </c:pt>
                <c:pt idx="9750">
                  <c:v>31</c:v>
                </c:pt>
                <c:pt idx="9751">
                  <c:v>31</c:v>
                </c:pt>
                <c:pt idx="9752">
                  <c:v>36</c:v>
                </c:pt>
                <c:pt idx="9753">
                  <c:v>36</c:v>
                </c:pt>
                <c:pt idx="9754">
                  <c:v>35</c:v>
                </c:pt>
                <c:pt idx="9755">
                  <c:v>33</c:v>
                </c:pt>
                <c:pt idx="9756">
                  <c:v>35</c:v>
                </c:pt>
                <c:pt idx="9757">
                  <c:v>40</c:v>
                </c:pt>
                <c:pt idx="9758">
                  <c:v>33</c:v>
                </c:pt>
                <c:pt idx="9759">
                  <c:v>35</c:v>
                </c:pt>
                <c:pt idx="9760">
                  <c:v>40</c:v>
                </c:pt>
                <c:pt idx="9761">
                  <c:v>35</c:v>
                </c:pt>
                <c:pt idx="9762">
                  <c:v>35</c:v>
                </c:pt>
                <c:pt idx="9763">
                  <c:v>37</c:v>
                </c:pt>
                <c:pt idx="9764">
                  <c:v>34</c:v>
                </c:pt>
                <c:pt idx="9765">
                  <c:v>35</c:v>
                </c:pt>
                <c:pt idx="9766">
                  <c:v>37</c:v>
                </c:pt>
                <c:pt idx="9767">
                  <c:v>34</c:v>
                </c:pt>
                <c:pt idx="9768">
                  <c:v>35</c:v>
                </c:pt>
                <c:pt idx="9769">
                  <c:v>35</c:v>
                </c:pt>
                <c:pt idx="9770">
                  <c:v>35</c:v>
                </c:pt>
                <c:pt idx="9771">
                  <c:v>34</c:v>
                </c:pt>
                <c:pt idx="9772">
                  <c:v>35</c:v>
                </c:pt>
                <c:pt idx="9773">
                  <c:v>35</c:v>
                </c:pt>
                <c:pt idx="9774">
                  <c:v>37</c:v>
                </c:pt>
                <c:pt idx="9775">
                  <c:v>35</c:v>
                </c:pt>
                <c:pt idx="9776">
                  <c:v>37</c:v>
                </c:pt>
                <c:pt idx="9777">
                  <c:v>34</c:v>
                </c:pt>
                <c:pt idx="9778">
                  <c:v>33</c:v>
                </c:pt>
                <c:pt idx="9779">
                  <c:v>35</c:v>
                </c:pt>
                <c:pt idx="9780">
                  <c:v>35</c:v>
                </c:pt>
                <c:pt idx="9781">
                  <c:v>35</c:v>
                </c:pt>
                <c:pt idx="9782">
                  <c:v>35</c:v>
                </c:pt>
                <c:pt idx="9783">
                  <c:v>33</c:v>
                </c:pt>
                <c:pt idx="9784">
                  <c:v>34</c:v>
                </c:pt>
                <c:pt idx="9785">
                  <c:v>36</c:v>
                </c:pt>
                <c:pt idx="9786">
                  <c:v>33</c:v>
                </c:pt>
                <c:pt idx="9787">
                  <c:v>34</c:v>
                </c:pt>
                <c:pt idx="9788">
                  <c:v>34</c:v>
                </c:pt>
                <c:pt idx="9789">
                  <c:v>36</c:v>
                </c:pt>
                <c:pt idx="9790">
                  <c:v>39</c:v>
                </c:pt>
                <c:pt idx="9791">
                  <c:v>39</c:v>
                </c:pt>
                <c:pt idx="9792">
                  <c:v>39</c:v>
                </c:pt>
                <c:pt idx="9793">
                  <c:v>33</c:v>
                </c:pt>
                <c:pt idx="9794">
                  <c:v>20</c:v>
                </c:pt>
                <c:pt idx="9795">
                  <c:v>25</c:v>
                </c:pt>
                <c:pt idx="9796">
                  <c:v>18</c:v>
                </c:pt>
                <c:pt idx="9797">
                  <c:v>23</c:v>
                </c:pt>
                <c:pt idx="9798">
                  <c:v>25</c:v>
                </c:pt>
                <c:pt idx="9799">
                  <c:v>18</c:v>
                </c:pt>
                <c:pt idx="9800">
                  <c:v>23</c:v>
                </c:pt>
                <c:pt idx="9801">
                  <c:v>23</c:v>
                </c:pt>
                <c:pt idx="9802">
                  <c:v>16</c:v>
                </c:pt>
                <c:pt idx="9803">
                  <c:v>25</c:v>
                </c:pt>
                <c:pt idx="9804">
                  <c:v>25</c:v>
                </c:pt>
                <c:pt idx="9805">
                  <c:v>18</c:v>
                </c:pt>
                <c:pt idx="9806">
                  <c:v>17</c:v>
                </c:pt>
                <c:pt idx="9807">
                  <c:v>25</c:v>
                </c:pt>
                <c:pt idx="9808">
                  <c:v>23</c:v>
                </c:pt>
                <c:pt idx="9809">
                  <c:v>17</c:v>
                </c:pt>
                <c:pt idx="9810">
                  <c:v>23</c:v>
                </c:pt>
                <c:pt idx="9811">
                  <c:v>25</c:v>
                </c:pt>
                <c:pt idx="9812">
                  <c:v>24</c:v>
                </c:pt>
                <c:pt idx="9813">
                  <c:v>27</c:v>
                </c:pt>
                <c:pt idx="9814">
                  <c:v>25</c:v>
                </c:pt>
                <c:pt idx="9815">
                  <c:v>25</c:v>
                </c:pt>
                <c:pt idx="9816">
                  <c:v>24</c:v>
                </c:pt>
                <c:pt idx="9817">
                  <c:v>25</c:v>
                </c:pt>
                <c:pt idx="9818">
                  <c:v>24</c:v>
                </c:pt>
                <c:pt idx="9819">
                  <c:v>25</c:v>
                </c:pt>
                <c:pt idx="9820">
                  <c:v>25</c:v>
                </c:pt>
                <c:pt idx="9821">
                  <c:v>24</c:v>
                </c:pt>
                <c:pt idx="9822">
                  <c:v>26</c:v>
                </c:pt>
                <c:pt idx="9823">
                  <c:v>26</c:v>
                </c:pt>
                <c:pt idx="9824">
                  <c:v>26</c:v>
                </c:pt>
                <c:pt idx="9825">
                  <c:v>26</c:v>
                </c:pt>
                <c:pt idx="9826">
                  <c:v>23</c:v>
                </c:pt>
                <c:pt idx="9827">
                  <c:v>25</c:v>
                </c:pt>
                <c:pt idx="9828">
                  <c:v>29</c:v>
                </c:pt>
                <c:pt idx="9829">
                  <c:v>23</c:v>
                </c:pt>
                <c:pt idx="9830">
                  <c:v>26</c:v>
                </c:pt>
                <c:pt idx="9831">
                  <c:v>29</c:v>
                </c:pt>
                <c:pt idx="9832">
                  <c:v>26</c:v>
                </c:pt>
                <c:pt idx="9833">
                  <c:v>27</c:v>
                </c:pt>
                <c:pt idx="9834">
                  <c:v>26</c:v>
                </c:pt>
                <c:pt idx="9835">
                  <c:v>27</c:v>
                </c:pt>
                <c:pt idx="9836">
                  <c:v>25</c:v>
                </c:pt>
                <c:pt idx="9837">
                  <c:v>25</c:v>
                </c:pt>
                <c:pt idx="9838">
                  <c:v>25</c:v>
                </c:pt>
                <c:pt idx="9839">
                  <c:v>25</c:v>
                </c:pt>
                <c:pt idx="9840">
                  <c:v>23</c:v>
                </c:pt>
                <c:pt idx="9841">
                  <c:v>27</c:v>
                </c:pt>
                <c:pt idx="9842">
                  <c:v>25</c:v>
                </c:pt>
                <c:pt idx="9843">
                  <c:v>23</c:v>
                </c:pt>
                <c:pt idx="9844">
                  <c:v>25</c:v>
                </c:pt>
                <c:pt idx="9845">
                  <c:v>25</c:v>
                </c:pt>
                <c:pt idx="9846">
                  <c:v>28</c:v>
                </c:pt>
                <c:pt idx="9847">
                  <c:v>25</c:v>
                </c:pt>
                <c:pt idx="9848">
                  <c:v>28</c:v>
                </c:pt>
                <c:pt idx="9849">
                  <c:v>25</c:v>
                </c:pt>
                <c:pt idx="9850">
                  <c:v>92</c:v>
                </c:pt>
                <c:pt idx="9851">
                  <c:v>92</c:v>
                </c:pt>
                <c:pt idx="9852">
                  <c:v>92</c:v>
                </c:pt>
                <c:pt idx="9853">
                  <c:v>92</c:v>
                </c:pt>
                <c:pt idx="9854">
                  <c:v>92</c:v>
                </c:pt>
                <c:pt idx="9855">
                  <c:v>30</c:v>
                </c:pt>
                <c:pt idx="9856">
                  <c:v>31</c:v>
                </c:pt>
                <c:pt idx="9857">
                  <c:v>31</c:v>
                </c:pt>
                <c:pt idx="9858">
                  <c:v>30</c:v>
                </c:pt>
                <c:pt idx="9859">
                  <c:v>30</c:v>
                </c:pt>
                <c:pt idx="9860">
                  <c:v>30</c:v>
                </c:pt>
                <c:pt idx="9861">
                  <c:v>31</c:v>
                </c:pt>
                <c:pt idx="9862">
                  <c:v>31</c:v>
                </c:pt>
                <c:pt idx="9863">
                  <c:v>30</c:v>
                </c:pt>
                <c:pt idx="9864">
                  <c:v>30</c:v>
                </c:pt>
                <c:pt idx="9865">
                  <c:v>31</c:v>
                </c:pt>
                <c:pt idx="9866">
                  <c:v>31</c:v>
                </c:pt>
                <c:pt idx="9867">
                  <c:v>109</c:v>
                </c:pt>
                <c:pt idx="9868">
                  <c:v>109</c:v>
                </c:pt>
                <c:pt idx="9869">
                  <c:v>109</c:v>
                </c:pt>
                <c:pt idx="9870">
                  <c:v>109</c:v>
                </c:pt>
                <c:pt idx="9871">
                  <c:v>109</c:v>
                </c:pt>
                <c:pt idx="9872">
                  <c:v>109</c:v>
                </c:pt>
                <c:pt idx="9873">
                  <c:v>39</c:v>
                </c:pt>
                <c:pt idx="9874">
                  <c:v>39</c:v>
                </c:pt>
                <c:pt idx="9875">
                  <c:v>39</c:v>
                </c:pt>
                <c:pt idx="9876">
                  <c:v>39</c:v>
                </c:pt>
                <c:pt idx="9877">
                  <c:v>39</c:v>
                </c:pt>
                <c:pt idx="9878">
                  <c:v>39</c:v>
                </c:pt>
                <c:pt idx="9879">
                  <c:v>41</c:v>
                </c:pt>
                <c:pt idx="9880">
                  <c:v>41</c:v>
                </c:pt>
                <c:pt idx="9881">
                  <c:v>41</c:v>
                </c:pt>
                <c:pt idx="9882">
                  <c:v>41</c:v>
                </c:pt>
                <c:pt idx="9883">
                  <c:v>41</c:v>
                </c:pt>
                <c:pt idx="9884">
                  <c:v>41</c:v>
                </c:pt>
                <c:pt idx="9885">
                  <c:v>38</c:v>
                </c:pt>
                <c:pt idx="9886">
                  <c:v>38</c:v>
                </c:pt>
                <c:pt idx="9887">
                  <c:v>38</c:v>
                </c:pt>
                <c:pt idx="9888">
                  <c:v>38</c:v>
                </c:pt>
                <c:pt idx="9889">
                  <c:v>38</c:v>
                </c:pt>
                <c:pt idx="9890">
                  <c:v>38</c:v>
                </c:pt>
                <c:pt idx="9891">
                  <c:v>30</c:v>
                </c:pt>
                <c:pt idx="9892">
                  <c:v>30</c:v>
                </c:pt>
                <c:pt idx="9893">
                  <c:v>32</c:v>
                </c:pt>
                <c:pt idx="9894">
                  <c:v>30</c:v>
                </c:pt>
                <c:pt idx="9895">
                  <c:v>30</c:v>
                </c:pt>
                <c:pt idx="9896">
                  <c:v>32</c:v>
                </c:pt>
                <c:pt idx="9897">
                  <c:v>32</c:v>
                </c:pt>
                <c:pt idx="9898">
                  <c:v>32</c:v>
                </c:pt>
                <c:pt idx="9899">
                  <c:v>32</c:v>
                </c:pt>
                <c:pt idx="9900">
                  <c:v>30</c:v>
                </c:pt>
                <c:pt idx="9901">
                  <c:v>30</c:v>
                </c:pt>
                <c:pt idx="9902">
                  <c:v>30</c:v>
                </c:pt>
                <c:pt idx="9903">
                  <c:v>32</c:v>
                </c:pt>
                <c:pt idx="9904">
                  <c:v>32</c:v>
                </c:pt>
                <c:pt idx="9905">
                  <c:v>30</c:v>
                </c:pt>
                <c:pt idx="9906">
                  <c:v>30</c:v>
                </c:pt>
                <c:pt idx="9907">
                  <c:v>30</c:v>
                </c:pt>
                <c:pt idx="9908">
                  <c:v>32</c:v>
                </c:pt>
                <c:pt idx="9909">
                  <c:v>30</c:v>
                </c:pt>
                <c:pt idx="9910">
                  <c:v>32</c:v>
                </c:pt>
                <c:pt idx="9911">
                  <c:v>30</c:v>
                </c:pt>
                <c:pt idx="9912">
                  <c:v>32</c:v>
                </c:pt>
                <c:pt idx="9913">
                  <c:v>32</c:v>
                </c:pt>
                <c:pt idx="9914">
                  <c:v>29</c:v>
                </c:pt>
                <c:pt idx="9915">
                  <c:v>26</c:v>
                </c:pt>
                <c:pt idx="9916">
                  <c:v>25</c:v>
                </c:pt>
                <c:pt idx="9917">
                  <c:v>26</c:v>
                </c:pt>
                <c:pt idx="9918">
                  <c:v>28</c:v>
                </c:pt>
                <c:pt idx="9919">
                  <c:v>26</c:v>
                </c:pt>
                <c:pt idx="9920">
                  <c:v>28</c:v>
                </c:pt>
                <c:pt idx="9921">
                  <c:v>26</c:v>
                </c:pt>
                <c:pt idx="9922">
                  <c:v>24</c:v>
                </c:pt>
                <c:pt idx="9923">
                  <c:v>26</c:v>
                </c:pt>
                <c:pt idx="9924">
                  <c:v>26</c:v>
                </c:pt>
                <c:pt idx="9925">
                  <c:v>28</c:v>
                </c:pt>
                <c:pt idx="9926">
                  <c:v>25</c:v>
                </c:pt>
                <c:pt idx="9927">
                  <c:v>28</c:v>
                </c:pt>
                <c:pt idx="9928">
                  <c:v>26</c:v>
                </c:pt>
                <c:pt idx="9929">
                  <c:v>26</c:v>
                </c:pt>
                <c:pt idx="9930">
                  <c:v>25</c:v>
                </c:pt>
                <c:pt idx="9931">
                  <c:v>26</c:v>
                </c:pt>
                <c:pt idx="9932">
                  <c:v>29</c:v>
                </c:pt>
                <c:pt idx="9933">
                  <c:v>23</c:v>
                </c:pt>
                <c:pt idx="9934">
                  <c:v>29</c:v>
                </c:pt>
                <c:pt idx="9935">
                  <c:v>25</c:v>
                </c:pt>
                <c:pt idx="9936">
                  <c:v>16</c:v>
                </c:pt>
                <c:pt idx="9937">
                  <c:v>16</c:v>
                </c:pt>
                <c:pt idx="9938">
                  <c:v>16</c:v>
                </c:pt>
                <c:pt idx="9939">
                  <c:v>16</c:v>
                </c:pt>
                <c:pt idx="9940">
                  <c:v>17</c:v>
                </c:pt>
                <c:pt idx="9941">
                  <c:v>17</c:v>
                </c:pt>
                <c:pt idx="9942">
                  <c:v>15</c:v>
                </c:pt>
                <c:pt idx="9943">
                  <c:v>15</c:v>
                </c:pt>
                <c:pt idx="9944">
                  <c:v>15</c:v>
                </c:pt>
                <c:pt idx="9945">
                  <c:v>16</c:v>
                </c:pt>
                <c:pt idx="9946">
                  <c:v>16</c:v>
                </c:pt>
                <c:pt idx="9947">
                  <c:v>15</c:v>
                </c:pt>
                <c:pt idx="9948">
                  <c:v>15</c:v>
                </c:pt>
                <c:pt idx="9949">
                  <c:v>16</c:v>
                </c:pt>
                <c:pt idx="9950">
                  <c:v>24</c:v>
                </c:pt>
                <c:pt idx="9951">
                  <c:v>24</c:v>
                </c:pt>
                <c:pt idx="9952">
                  <c:v>24</c:v>
                </c:pt>
                <c:pt idx="9953">
                  <c:v>24</c:v>
                </c:pt>
                <c:pt idx="9954">
                  <c:v>24</c:v>
                </c:pt>
                <c:pt idx="9955">
                  <c:v>24</c:v>
                </c:pt>
                <c:pt idx="9956">
                  <c:v>19</c:v>
                </c:pt>
                <c:pt idx="9957">
                  <c:v>19</c:v>
                </c:pt>
                <c:pt idx="9958">
                  <c:v>19</c:v>
                </c:pt>
                <c:pt idx="9959">
                  <c:v>19</c:v>
                </c:pt>
                <c:pt idx="9960">
                  <c:v>23</c:v>
                </c:pt>
                <c:pt idx="9961">
                  <c:v>23</c:v>
                </c:pt>
                <c:pt idx="9962">
                  <c:v>24</c:v>
                </c:pt>
                <c:pt idx="9963">
                  <c:v>24</c:v>
                </c:pt>
                <c:pt idx="9964">
                  <c:v>24</c:v>
                </c:pt>
                <c:pt idx="9965">
                  <c:v>23</c:v>
                </c:pt>
                <c:pt idx="9966">
                  <c:v>24</c:v>
                </c:pt>
                <c:pt idx="9967">
                  <c:v>24</c:v>
                </c:pt>
                <c:pt idx="9968">
                  <c:v>23</c:v>
                </c:pt>
                <c:pt idx="9969">
                  <c:v>24</c:v>
                </c:pt>
                <c:pt idx="9970">
                  <c:v>23</c:v>
                </c:pt>
                <c:pt idx="9971">
                  <c:v>24</c:v>
                </c:pt>
                <c:pt idx="9972">
                  <c:v>23</c:v>
                </c:pt>
                <c:pt idx="9973">
                  <c:v>24</c:v>
                </c:pt>
                <c:pt idx="9974">
                  <c:v>24</c:v>
                </c:pt>
                <c:pt idx="9975">
                  <c:v>23</c:v>
                </c:pt>
                <c:pt idx="9976">
                  <c:v>23</c:v>
                </c:pt>
                <c:pt idx="9977">
                  <c:v>24</c:v>
                </c:pt>
                <c:pt idx="9978">
                  <c:v>23</c:v>
                </c:pt>
                <c:pt idx="9979">
                  <c:v>24</c:v>
                </c:pt>
                <c:pt idx="9980">
                  <c:v>24</c:v>
                </c:pt>
                <c:pt idx="9981">
                  <c:v>21</c:v>
                </c:pt>
                <c:pt idx="9982">
                  <c:v>21</c:v>
                </c:pt>
                <c:pt idx="9983">
                  <c:v>20</c:v>
                </c:pt>
                <c:pt idx="9984">
                  <c:v>18</c:v>
                </c:pt>
                <c:pt idx="9985">
                  <c:v>18</c:v>
                </c:pt>
                <c:pt idx="9986">
                  <c:v>18</c:v>
                </c:pt>
                <c:pt idx="9987">
                  <c:v>26</c:v>
                </c:pt>
                <c:pt idx="9988">
                  <c:v>26</c:v>
                </c:pt>
                <c:pt idx="9989">
                  <c:v>26</c:v>
                </c:pt>
                <c:pt idx="9990">
                  <c:v>26</c:v>
                </c:pt>
                <c:pt idx="9991">
                  <c:v>25</c:v>
                </c:pt>
                <c:pt idx="9992">
                  <c:v>26</c:v>
                </c:pt>
                <c:pt idx="9993">
                  <c:v>26</c:v>
                </c:pt>
                <c:pt idx="9994">
                  <c:v>22</c:v>
                </c:pt>
                <c:pt idx="9995">
                  <c:v>23</c:v>
                </c:pt>
                <c:pt idx="9996">
                  <c:v>23</c:v>
                </c:pt>
                <c:pt idx="9997">
                  <c:v>22</c:v>
                </c:pt>
                <c:pt idx="9998">
                  <c:v>23</c:v>
                </c:pt>
                <c:pt idx="9999">
                  <c:v>22</c:v>
                </c:pt>
                <c:pt idx="10000">
                  <c:v>22</c:v>
                </c:pt>
                <c:pt idx="10001">
                  <c:v>23</c:v>
                </c:pt>
                <c:pt idx="10002">
                  <c:v>22</c:v>
                </c:pt>
                <c:pt idx="10003">
                  <c:v>22</c:v>
                </c:pt>
                <c:pt idx="10004">
                  <c:v>26</c:v>
                </c:pt>
                <c:pt idx="10005">
                  <c:v>25</c:v>
                </c:pt>
                <c:pt idx="10006">
                  <c:v>26</c:v>
                </c:pt>
                <c:pt idx="10007">
                  <c:v>25</c:v>
                </c:pt>
                <c:pt idx="10008">
                  <c:v>26</c:v>
                </c:pt>
                <c:pt idx="10009">
                  <c:v>27</c:v>
                </c:pt>
                <c:pt idx="10010">
                  <c:v>25</c:v>
                </c:pt>
                <c:pt idx="10011">
                  <c:v>25</c:v>
                </c:pt>
                <c:pt idx="10012">
                  <c:v>29</c:v>
                </c:pt>
                <c:pt idx="10013">
                  <c:v>26</c:v>
                </c:pt>
                <c:pt idx="10014">
                  <c:v>25</c:v>
                </c:pt>
                <c:pt idx="10015">
                  <c:v>25</c:v>
                </c:pt>
                <c:pt idx="10016">
                  <c:v>27</c:v>
                </c:pt>
                <c:pt idx="10017">
                  <c:v>26</c:v>
                </c:pt>
                <c:pt idx="10018">
                  <c:v>29</c:v>
                </c:pt>
                <c:pt idx="10019">
                  <c:v>25</c:v>
                </c:pt>
                <c:pt idx="10020">
                  <c:v>27</c:v>
                </c:pt>
                <c:pt idx="10021">
                  <c:v>19</c:v>
                </c:pt>
                <c:pt idx="10022">
                  <c:v>19</c:v>
                </c:pt>
                <c:pt idx="10023">
                  <c:v>19</c:v>
                </c:pt>
                <c:pt idx="10024">
                  <c:v>24</c:v>
                </c:pt>
                <c:pt idx="10025">
                  <c:v>26</c:v>
                </c:pt>
                <c:pt idx="10026">
                  <c:v>27</c:v>
                </c:pt>
                <c:pt idx="10027">
                  <c:v>24</c:v>
                </c:pt>
                <c:pt idx="10028">
                  <c:v>27</c:v>
                </c:pt>
                <c:pt idx="10029">
                  <c:v>27</c:v>
                </c:pt>
                <c:pt idx="10030">
                  <c:v>24</c:v>
                </c:pt>
                <c:pt idx="10031">
                  <c:v>27</c:v>
                </c:pt>
                <c:pt idx="10032">
                  <c:v>27</c:v>
                </c:pt>
                <c:pt idx="10033">
                  <c:v>27</c:v>
                </c:pt>
                <c:pt idx="10034">
                  <c:v>23</c:v>
                </c:pt>
                <c:pt idx="10035">
                  <c:v>23</c:v>
                </c:pt>
                <c:pt idx="10036">
                  <c:v>22</c:v>
                </c:pt>
                <c:pt idx="10037">
                  <c:v>22</c:v>
                </c:pt>
                <c:pt idx="10038">
                  <c:v>22</c:v>
                </c:pt>
                <c:pt idx="10039">
                  <c:v>23</c:v>
                </c:pt>
                <c:pt idx="10040">
                  <c:v>23</c:v>
                </c:pt>
                <c:pt idx="10041">
                  <c:v>22</c:v>
                </c:pt>
                <c:pt idx="10042">
                  <c:v>23</c:v>
                </c:pt>
                <c:pt idx="10043">
                  <c:v>22</c:v>
                </c:pt>
                <c:pt idx="10044">
                  <c:v>23</c:v>
                </c:pt>
                <c:pt idx="10045">
                  <c:v>22</c:v>
                </c:pt>
                <c:pt idx="10046">
                  <c:v>22</c:v>
                </c:pt>
                <c:pt idx="10047">
                  <c:v>23</c:v>
                </c:pt>
                <c:pt idx="10048">
                  <c:v>22</c:v>
                </c:pt>
                <c:pt idx="10049">
                  <c:v>22</c:v>
                </c:pt>
                <c:pt idx="10050">
                  <c:v>23</c:v>
                </c:pt>
                <c:pt idx="10051">
                  <c:v>23</c:v>
                </c:pt>
                <c:pt idx="10052">
                  <c:v>17</c:v>
                </c:pt>
                <c:pt idx="10053">
                  <c:v>15</c:v>
                </c:pt>
                <c:pt idx="10054">
                  <c:v>17</c:v>
                </c:pt>
                <c:pt idx="10055">
                  <c:v>17</c:v>
                </c:pt>
                <c:pt idx="10056">
                  <c:v>17</c:v>
                </c:pt>
                <c:pt idx="10057">
                  <c:v>17</c:v>
                </c:pt>
                <c:pt idx="10058">
                  <c:v>32</c:v>
                </c:pt>
                <c:pt idx="10059">
                  <c:v>26</c:v>
                </c:pt>
                <c:pt idx="10060">
                  <c:v>32</c:v>
                </c:pt>
                <c:pt idx="10061">
                  <c:v>32</c:v>
                </c:pt>
                <c:pt idx="10062">
                  <c:v>32</c:v>
                </c:pt>
                <c:pt idx="10063">
                  <c:v>32</c:v>
                </c:pt>
                <c:pt idx="10064">
                  <c:v>32</c:v>
                </c:pt>
                <c:pt idx="10065">
                  <c:v>32</c:v>
                </c:pt>
                <c:pt idx="10066">
                  <c:v>32</c:v>
                </c:pt>
                <c:pt idx="10067">
                  <c:v>32</c:v>
                </c:pt>
                <c:pt idx="10068">
                  <c:v>32</c:v>
                </c:pt>
                <c:pt idx="10069">
                  <c:v>26</c:v>
                </c:pt>
                <c:pt idx="10070">
                  <c:v>32</c:v>
                </c:pt>
                <c:pt idx="10071">
                  <c:v>32</c:v>
                </c:pt>
                <c:pt idx="10072">
                  <c:v>32</c:v>
                </c:pt>
                <c:pt idx="10073">
                  <c:v>26</c:v>
                </c:pt>
                <c:pt idx="10074">
                  <c:v>29</c:v>
                </c:pt>
                <c:pt idx="10075">
                  <c:v>29</c:v>
                </c:pt>
                <c:pt idx="10076">
                  <c:v>29</c:v>
                </c:pt>
                <c:pt idx="10077">
                  <c:v>29</c:v>
                </c:pt>
                <c:pt idx="10078">
                  <c:v>29</c:v>
                </c:pt>
                <c:pt idx="10079">
                  <c:v>29</c:v>
                </c:pt>
                <c:pt idx="10080">
                  <c:v>29</c:v>
                </c:pt>
                <c:pt idx="10081">
                  <c:v>29</c:v>
                </c:pt>
                <c:pt idx="10082">
                  <c:v>29</c:v>
                </c:pt>
                <c:pt idx="10083">
                  <c:v>29</c:v>
                </c:pt>
                <c:pt idx="10084">
                  <c:v>27</c:v>
                </c:pt>
                <c:pt idx="10085">
                  <c:v>27</c:v>
                </c:pt>
                <c:pt idx="10086">
                  <c:v>30</c:v>
                </c:pt>
                <c:pt idx="10087">
                  <c:v>30</c:v>
                </c:pt>
                <c:pt idx="10088">
                  <c:v>30</c:v>
                </c:pt>
                <c:pt idx="10089">
                  <c:v>33</c:v>
                </c:pt>
                <c:pt idx="10090">
                  <c:v>33</c:v>
                </c:pt>
                <c:pt idx="10091">
                  <c:v>32</c:v>
                </c:pt>
                <c:pt idx="10092">
                  <c:v>32</c:v>
                </c:pt>
                <c:pt idx="10093">
                  <c:v>15</c:v>
                </c:pt>
                <c:pt idx="10094">
                  <c:v>16</c:v>
                </c:pt>
                <c:pt idx="10095">
                  <c:v>19</c:v>
                </c:pt>
                <c:pt idx="10096">
                  <c:v>22</c:v>
                </c:pt>
                <c:pt idx="10097">
                  <c:v>22</c:v>
                </c:pt>
                <c:pt idx="10098">
                  <c:v>22</c:v>
                </c:pt>
                <c:pt idx="10099">
                  <c:v>22</c:v>
                </c:pt>
                <c:pt idx="10100">
                  <c:v>22</c:v>
                </c:pt>
                <c:pt idx="10101">
                  <c:v>22</c:v>
                </c:pt>
                <c:pt idx="10102">
                  <c:v>23</c:v>
                </c:pt>
                <c:pt idx="10103">
                  <c:v>23</c:v>
                </c:pt>
                <c:pt idx="10104">
                  <c:v>23</c:v>
                </c:pt>
                <c:pt idx="10105">
                  <c:v>23</c:v>
                </c:pt>
                <c:pt idx="10106">
                  <c:v>22</c:v>
                </c:pt>
                <c:pt idx="10107">
                  <c:v>22</c:v>
                </c:pt>
                <c:pt idx="10108">
                  <c:v>22</c:v>
                </c:pt>
                <c:pt idx="10109">
                  <c:v>22</c:v>
                </c:pt>
                <c:pt idx="10110">
                  <c:v>39</c:v>
                </c:pt>
                <c:pt idx="10111">
                  <c:v>38</c:v>
                </c:pt>
                <c:pt idx="10112">
                  <c:v>38</c:v>
                </c:pt>
                <c:pt idx="10113">
                  <c:v>31</c:v>
                </c:pt>
                <c:pt idx="10114">
                  <c:v>31</c:v>
                </c:pt>
                <c:pt idx="10115">
                  <c:v>38</c:v>
                </c:pt>
                <c:pt idx="10116">
                  <c:v>38</c:v>
                </c:pt>
                <c:pt idx="10117">
                  <c:v>30</c:v>
                </c:pt>
                <c:pt idx="10118">
                  <c:v>29</c:v>
                </c:pt>
                <c:pt idx="10119">
                  <c:v>30</c:v>
                </c:pt>
                <c:pt idx="10120">
                  <c:v>30</c:v>
                </c:pt>
                <c:pt idx="10121">
                  <c:v>30</c:v>
                </c:pt>
                <c:pt idx="10122">
                  <c:v>32</c:v>
                </c:pt>
                <c:pt idx="10123">
                  <c:v>30</c:v>
                </c:pt>
                <c:pt idx="10124">
                  <c:v>30</c:v>
                </c:pt>
                <c:pt idx="10125">
                  <c:v>33</c:v>
                </c:pt>
                <c:pt idx="10126">
                  <c:v>30</c:v>
                </c:pt>
                <c:pt idx="10127">
                  <c:v>33</c:v>
                </c:pt>
                <c:pt idx="10128">
                  <c:v>30</c:v>
                </c:pt>
                <c:pt idx="10129">
                  <c:v>30</c:v>
                </c:pt>
                <c:pt idx="10130">
                  <c:v>29</c:v>
                </c:pt>
                <c:pt idx="10131">
                  <c:v>30</c:v>
                </c:pt>
                <c:pt idx="10132">
                  <c:v>29</c:v>
                </c:pt>
                <c:pt idx="10133">
                  <c:v>29</c:v>
                </c:pt>
                <c:pt idx="10134">
                  <c:v>30</c:v>
                </c:pt>
                <c:pt idx="10135">
                  <c:v>32</c:v>
                </c:pt>
                <c:pt idx="10136">
                  <c:v>32</c:v>
                </c:pt>
                <c:pt idx="10137">
                  <c:v>33</c:v>
                </c:pt>
                <c:pt idx="10138">
                  <c:v>30</c:v>
                </c:pt>
                <c:pt idx="10139">
                  <c:v>33</c:v>
                </c:pt>
                <c:pt idx="10140">
                  <c:v>30</c:v>
                </c:pt>
                <c:pt idx="10141">
                  <c:v>30</c:v>
                </c:pt>
                <c:pt idx="10142">
                  <c:v>30</c:v>
                </c:pt>
                <c:pt idx="10143">
                  <c:v>30</c:v>
                </c:pt>
                <c:pt idx="10144">
                  <c:v>29</c:v>
                </c:pt>
                <c:pt idx="10145">
                  <c:v>32</c:v>
                </c:pt>
                <c:pt idx="10146">
                  <c:v>30</c:v>
                </c:pt>
                <c:pt idx="10147">
                  <c:v>30</c:v>
                </c:pt>
                <c:pt idx="10148">
                  <c:v>29</c:v>
                </c:pt>
                <c:pt idx="10149">
                  <c:v>33</c:v>
                </c:pt>
                <c:pt idx="10150">
                  <c:v>16</c:v>
                </c:pt>
                <c:pt idx="10151">
                  <c:v>20</c:v>
                </c:pt>
                <c:pt idx="10152">
                  <c:v>18</c:v>
                </c:pt>
                <c:pt idx="10153">
                  <c:v>20</c:v>
                </c:pt>
                <c:pt idx="10154">
                  <c:v>22</c:v>
                </c:pt>
                <c:pt idx="10155">
                  <c:v>18</c:v>
                </c:pt>
                <c:pt idx="10156">
                  <c:v>17</c:v>
                </c:pt>
                <c:pt idx="10157">
                  <c:v>19</c:v>
                </c:pt>
                <c:pt idx="10158">
                  <c:v>22</c:v>
                </c:pt>
                <c:pt idx="10159">
                  <c:v>17</c:v>
                </c:pt>
                <c:pt idx="10160">
                  <c:v>19</c:v>
                </c:pt>
                <c:pt idx="10161">
                  <c:v>22</c:v>
                </c:pt>
                <c:pt idx="10162">
                  <c:v>19</c:v>
                </c:pt>
                <c:pt idx="10163">
                  <c:v>18</c:v>
                </c:pt>
                <c:pt idx="10164">
                  <c:v>18</c:v>
                </c:pt>
                <c:pt idx="10165">
                  <c:v>19</c:v>
                </c:pt>
                <c:pt idx="10166">
                  <c:v>19</c:v>
                </c:pt>
                <c:pt idx="10167">
                  <c:v>24</c:v>
                </c:pt>
                <c:pt idx="10168">
                  <c:v>21</c:v>
                </c:pt>
                <c:pt idx="10169">
                  <c:v>20</c:v>
                </c:pt>
                <c:pt idx="10170">
                  <c:v>24</c:v>
                </c:pt>
                <c:pt idx="10171">
                  <c:v>19</c:v>
                </c:pt>
                <c:pt idx="10172">
                  <c:v>25</c:v>
                </c:pt>
                <c:pt idx="10173">
                  <c:v>24</c:v>
                </c:pt>
                <c:pt idx="10174">
                  <c:v>21</c:v>
                </c:pt>
                <c:pt idx="10175">
                  <c:v>21</c:v>
                </c:pt>
                <c:pt idx="10176">
                  <c:v>21</c:v>
                </c:pt>
                <c:pt idx="10177">
                  <c:v>19</c:v>
                </c:pt>
                <c:pt idx="10178">
                  <c:v>21</c:v>
                </c:pt>
                <c:pt idx="10179">
                  <c:v>19</c:v>
                </c:pt>
                <c:pt idx="10180">
                  <c:v>21</c:v>
                </c:pt>
                <c:pt idx="10181">
                  <c:v>21</c:v>
                </c:pt>
                <c:pt idx="10182">
                  <c:v>24</c:v>
                </c:pt>
                <c:pt idx="10183">
                  <c:v>21</c:v>
                </c:pt>
                <c:pt idx="10184">
                  <c:v>21</c:v>
                </c:pt>
                <c:pt idx="10185">
                  <c:v>21</c:v>
                </c:pt>
                <c:pt idx="10186">
                  <c:v>23</c:v>
                </c:pt>
                <c:pt idx="10187">
                  <c:v>23</c:v>
                </c:pt>
                <c:pt idx="10188">
                  <c:v>23</c:v>
                </c:pt>
                <c:pt idx="10189">
                  <c:v>23</c:v>
                </c:pt>
                <c:pt idx="10190">
                  <c:v>23</c:v>
                </c:pt>
                <c:pt idx="10191">
                  <c:v>24</c:v>
                </c:pt>
                <c:pt idx="10192">
                  <c:v>23</c:v>
                </c:pt>
                <c:pt idx="10193">
                  <c:v>23</c:v>
                </c:pt>
                <c:pt idx="10194">
                  <c:v>20</c:v>
                </c:pt>
                <c:pt idx="10195">
                  <c:v>20</c:v>
                </c:pt>
                <c:pt idx="10196">
                  <c:v>23</c:v>
                </c:pt>
                <c:pt idx="10197">
                  <c:v>24</c:v>
                </c:pt>
                <c:pt idx="10198">
                  <c:v>23</c:v>
                </c:pt>
                <c:pt idx="10199">
                  <c:v>24</c:v>
                </c:pt>
                <c:pt idx="10200">
                  <c:v>23</c:v>
                </c:pt>
                <c:pt idx="10201">
                  <c:v>23</c:v>
                </c:pt>
                <c:pt idx="10202">
                  <c:v>24</c:v>
                </c:pt>
                <c:pt idx="10203">
                  <c:v>24</c:v>
                </c:pt>
                <c:pt idx="10204">
                  <c:v>22</c:v>
                </c:pt>
                <c:pt idx="10205">
                  <c:v>24</c:v>
                </c:pt>
                <c:pt idx="10206">
                  <c:v>22</c:v>
                </c:pt>
                <c:pt idx="10207">
                  <c:v>21</c:v>
                </c:pt>
                <c:pt idx="10208">
                  <c:v>24</c:v>
                </c:pt>
                <c:pt idx="10209">
                  <c:v>23</c:v>
                </c:pt>
                <c:pt idx="10210">
                  <c:v>24</c:v>
                </c:pt>
                <c:pt idx="10211">
                  <c:v>23</c:v>
                </c:pt>
                <c:pt idx="10212">
                  <c:v>23</c:v>
                </c:pt>
                <c:pt idx="10213">
                  <c:v>23</c:v>
                </c:pt>
                <c:pt idx="10214">
                  <c:v>23</c:v>
                </c:pt>
                <c:pt idx="10215">
                  <c:v>20</c:v>
                </c:pt>
                <c:pt idx="10216">
                  <c:v>20</c:v>
                </c:pt>
                <c:pt idx="10217">
                  <c:v>21</c:v>
                </c:pt>
                <c:pt idx="10218">
                  <c:v>24</c:v>
                </c:pt>
                <c:pt idx="10219">
                  <c:v>23</c:v>
                </c:pt>
                <c:pt idx="10220">
                  <c:v>23</c:v>
                </c:pt>
                <c:pt idx="10221">
                  <c:v>23</c:v>
                </c:pt>
                <c:pt idx="10222">
                  <c:v>23</c:v>
                </c:pt>
                <c:pt idx="10223">
                  <c:v>23</c:v>
                </c:pt>
                <c:pt idx="10224">
                  <c:v>23</c:v>
                </c:pt>
                <c:pt idx="10225">
                  <c:v>23</c:v>
                </c:pt>
                <c:pt idx="10226">
                  <c:v>23</c:v>
                </c:pt>
                <c:pt idx="10227">
                  <c:v>24</c:v>
                </c:pt>
                <c:pt idx="10228">
                  <c:v>24</c:v>
                </c:pt>
                <c:pt idx="10229">
                  <c:v>20</c:v>
                </c:pt>
                <c:pt idx="10230">
                  <c:v>23</c:v>
                </c:pt>
                <c:pt idx="10231">
                  <c:v>24</c:v>
                </c:pt>
                <c:pt idx="10232">
                  <c:v>23</c:v>
                </c:pt>
                <c:pt idx="10233">
                  <c:v>22</c:v>
                </c:pt>
                <c:pt idx="10234">
                  <c:v>23</c:v>
                </c:pt>
                <c:pt idx="10235">
                  <c:v>24</c:v>
                </c:pt>
                <c:pt idx="10236">
                  <c:v>24</c:v>
                </c:pt>
                <c:pt idx="10237">
                  <c:v>23</c:v>
                </c:pt>
                <c:pt idx="10238">
                  <c:v>21</c:v>
                </c:pt>
                <c:pt idx="10239">
                  <c:v>22</c:v>
                </c:pt>
                <c:pt idx="10240">
                  <c:v>23</c:v>
                </c:pt>
                <c:pt idx="10241">
                  <c:v>24</c:v>
                </c:pt>
                <c:pt idx="10242">
                  <c:v>23</c:v>
                </c:pt>
                <c:pt idx="10243">
                  <c:v>23</c:v>
                </c:pt>
                <c:pt idx="10244">
                  <c:v>24</c:v>
                </c:pt>
                <c:pt idx="10245">
                  <c:v>24</c:v>
                </c:pt>
                <c:pt idx="10246">
                  <c:v>23</c:v>
                </c:pt>
                <c:pt idx="10247">
                  <c:v>23</c:v>
                </c:pt>
                <c:pt idx="10248">
                  <c:v>23</c:v>
                </c:pt>
                <c:pt idx="10249">
                  <c:v>23</c:v>
                </c:pt>
                <c:pt idx="10250">
                  <c:v>23</c:v>
                </c:pt>
                <c:pt idx="10251">
                  <c:v>23</c:v>
                </c:pt>
                <c:pt idx="10252">
                  <c:v>15</c:v>
                </c:pt>
                <c:pt idx="10253">
                  <c:v>16</c:v>
                </c:pt>
                <c:pt idx="10254">
                  <c:v>22</c:v>
                </c:pt>
                <c:pt idx="10255">
                  <c:v>23</c:v>
                </c:pt>
                <c:pt idx="10256">
                  <c:v>22</c:v>
                </c:pt>
                <c:pt idx="10257">
                  <c:v>23</c:v>
                </c:pt>
                <c:pt idx="10258">
                  <c:v>23</c:v>
                </c:pt>
                <c:pt idx="10259">
                  <c:v>22</c:v>
                </c:pt>
                <c:pt idx="10260">
                  <c:v>22</c:v>
                </c:pt>
                <c:pt idx="10261">
                  <c:v>23</c:v>
                </c:pt>
                <c:pt idx="10262">
                  <c:v>22</c:v>
                </c:pt>
                <c:pt idx="10263">
                  <c:v>23</c:v>
                </c:pt>
                <c:pt idx="10264">
                  <c:v>22</c:v>
                </c:pt>
                <c:pt idx="10265">
                  <c:v>23</c:v>
                </c:pt>
                <c:pt idx="10266">
                  <c:v>22</c:v>
                </c:pt>
                <c:pt idx="10267">
                  <c:v>22</c:v>
                </c:pt>
                <c:pt idx="10268">
                  <c:v>23</c:v>
                </c:pt>
                <c:pt idx="10269">
                  <c:v>23</c:v>
                </c:pt>
                <c:pt idx="10270">
                  <c:v>23</c:v>
                </c:pt>
                <c:pt idx="10271">
                  <c:v>22</c:v>
                </c:pt>
                <c:pt idx="10272">
                  <c:v>22</c:v>
                </c:pt>
                <c:pt idx="10273">
                  <c:v>22</c:v>
                </c:pt>
                <c:pt idx="10274">
                  <c:v>24</c:v>
                </c:pt>
                <c:pt idx="10275">
                  <c:v>24</c:v>
                </c:pt>
                <c:pt idx="10276">
                  <c:v>22</c:v>
                </c:pt>
                <c:pt idx="10277">
                  <c:v>24</c:v>
                </c:pt>
                <c:pt idx="10278">
                  <c:v>24</c:v>
                </c:pt>
                <c:pt idx="10279">
                  <c:v>22</c:v>
                </c:pt>
                <c:pt idx="10280">
                  <c:v>22</c:v>
                </c:pt>
                <c:pt idx="10281">
                  <c:v>24</c:v>
                </c:pt>
                <c:pt idx="10282">
                  <c:v>22</c:v>
                </c:pt>
                <c:pt idx="10283">
                  <c:v>24</c:v>
                </c:pt>
                <c:pt idx="10284">
                  <c:v>29</c:v>
                </c:pt>
                <c:pt idx="10285">
                  <c:v>29</c:v>
                </c:pt>
                <c:pt idx="10286">
                  <c:v>25</c:v>
                </c:pt>
                <c:pt idx="10287">
                  <c:v>26</c:v>
                </c:pt>
                <c:pt idx="10288">
                  <c:v>26</c:v>
                </c:pt>
                <c:pt idx="10289">
                  <c:v>29</c:v>
                </c:pt>
                <c:pt idx="10290">
                  <c:v>27</c:v>
                </c:pt>
                <c:pt idx="10291">
                  <c:v>27</c:v>
                </c:pt>
                <c:pt idx="10292">
                  <c:v>27</c:v>
                </c:pt>
                <c:pt idx="10293">
                  <c:v>24</c:v>
                </c:pt>
                <c:pt idx="10294">
                  <c:v>24</c:v>
                </c:pt>
                <c:pt idx="10295">
                  <c:v>24</c:v>
                </c:pt>
                <c:pt idx="10296">
                  <c:v>27</c:v>
                </c:pt>
                <c:pt idx="10297">
                  <c:v>27</c:v>
                </c:pt>
                <c:pt idx="10298">
                  <c:v>24</c:v>
                </c:pt>
                <c:pt idx="10299">
                  <c:v>24</c:v>
                </c:pt>
                <c:pt idx="10300">
                  <c:v>24</c:v>
                </c:pt>
                <c:pt idx="10301">
                  <c:v>27</c:v>
                </c:pt>
                <c:pt idx="10302">
                  <c:v>22</c:v>
                </c:pt>
                <c:pt idx="10303">
                  <c:v>23</c:v>
                </c:pt>
                <c:pt idx="10304">
                  <c:v>22</c:v>
                </c:pt>
                <c:pt idx="10305">
                  <c:v>31</c:v>
                </c:pt>
                <c:pt idx="10306">
                  <c:v>31</c:v>
                </c:pt>
                <c:pt idx="10307">
                  <c:v>31</c:v>
                </c:pt>
                <c:pt idx="10308">
                  <c:v>31</c:v>
                </c:pt>
                <c:pt idx="10309">
                  <c:v>31</c:v>
                </c:pt>
                <c:pt idx="10310">
                  <c:v>31</c:v>
                </c:pt>
                <c:pt idx="10311">
                  <c:v>31</c:v>
                </c:pt>
                <c:pt idx="10312">
                  <c:v>31</c:v>
                </c:pt>
                <c:pt idx="10313">
                  <c:v>31</c:v>
                </c:pt>
                <c:pt idx="10314">
                  <c:v>31</c:v>
                </c:pt>
                <c:pt idx="10315">
                  <c:v>31</c:v>
                </c:pt>
                <c:pt idx="10316">
                  <c:v>31</c:v>
                </c:pt>
                <c:pt idx="10317">
                  <c:v>31</c:v>
                </c:pt>
                <c:pt idx="10318">
                  <c:v>31</c:v>
                </c:pt>
                <c:pt idx="10319">
                  <c:v>30</c:v>
                </c:pt>
                <c:pt idx="10320">
                  <c:v>30</c:v>
                </c:pt>
                <c:pt idx="10321">
                  <c:v>26</c:v>
                </c:pt>
                <c:pt idx="10322">
                  <c:v>30</c:v>
                </c:pt>
                <c:pt idx="10323">
                  <c:v>26</c:v>
                </c:pt>
                <c:pt idx="10324">
                  <c:v>30</c:v>
                </c:pt>
                <c:pt idx="10325">
                  <c:v>30</c:v>
                </c:pt>
                <c:pt idx="10326">
                  <c:v>30</c:v>
                </c:pt>
                <c:pt idx="10327">
                  <c:v>30</c:v>
                </c:pt>
                <c:pt idx="10328">
                  <c:v>30</c:v>
                </c:pt>
                <c:pt idx="10329">
                  <c:v>30</c:v>
                </c:pt>
                <c:pt idx="10330">
                  <c:v>35</c:v>
                </c:pt>
                <c:pt idx="10331">
                  <c:v>35</c:v>
                </c:pt>
                <c:pt idx="10332">
                  <c:v>36</c:v>
                </c:pt>
                <c:pt idx="10333">
                  <c:v>35</c:v>
                </c:pt>
                <c:pt idx="10334">
                  <c:v>35</c:v>
                </c:pt>
                <c:pt idx="10335">
                  <c:v>35</c:v>
                </c:pt>
                <c:pt idx="10336">
                  <c:v>35</c:v>
                </c:pt>
                <c:pt idx="10337">
                  <c:v>32</c:v>
                </c:pt>
                <c:pt idx="10338">
                  <c:v>29</c:v>
                </c:pt>
                <c:pt idx="10339">
                  <c:v>32</c:v>
                </c:pt>
                <c:pt idx="10340">
                  <c:v>32</c:v>
                </c:pt>
                <c:pt idx="10341">
                  <c:v>29</c:v>
                </c:pt>
                <c:pt idx="10342">
                  <c:v>32</c:v>
                </c:pt>
                <c:pt idx="10343">
                  <c:v>29</c:v>
                </c:pt>
                <c:pt idx="10344">
                  <c:v>32</c:v>
                </c:pt>
                <c:pt idx="10345">
                  <c:v>29</c:v>
                </c:pt>
                <c:pt idx="10346">
                  <c:v>32</c:v>
                </c:pt>
                <c:pt idx="10347">
                  <c:v>29</c:v>
                </c:pt>
                <c:pt idx="10348">
                  <c:v>32</c:v>
                </c:pt>
                <c:pt idx="10349">
                  <c:v>32</c:v>
                </c:pt>
                <c:pt idx="10350">
                  <c:v>32</c:v>
                </c:pt>
                <c:pt idx="10351">
                  <c:v>29</c:v>
                </c:pt>
                <c:pt idx="10352">
                  <c:v>32</c:v>
                </c:pt>
                <c:pt idx="10353">
                  <c:v>29</c:v>
                </c:pt>
                <c:pt idx="10354">
                  <c:v>32</c:v>
                </c:pt>
                <c:pt idx="10355">
                  <c:v>29</c:v>
                </c:pt>
                <c:pt idx="10356">
                  <c:v>29</c:v>
                </c:pt>
                <c:pt idx="10357">
                  <c:v>28</c:v>
                </c:pt>
                <c:pt idx="10358">
                  <c:v>31</c:v>
                </c:pt>
                <c:pt idx="10359">
                  <c:v>28</c:v>
                </c:pt>
                <c:pt idx="10360">
                  <c:v>31</c:v>
                </c:pt>
                <c:pt idx="10361">
                  <c:v>31</c:v>
                </c:pt>
                <c:pt idx="10362">
                  <c:v>28</c:v>
                </c:pt>
                <c:pt idx="10363">
                  <c:v>31</c:v>
                </c:pt>
                <c:pt idx="10364">
                  <c:v>31</c:v>
                </c:pt>
                <c:pt idx="10365">
                  <c:v>28</c:v>
                </c:pt>
                <c:pt idx="10366">
                  <c:v>21</c:v>
                </c:pt>
                <c:pt idx="10367">
                  <c:v>23</c:v>
                </c:pt>
                <c:pt idx="10368">
                  <c:v>23</c:v>
                </c:pt>
                <c:pt idx="10369">
                  <c:v>21</c:v>
                </c:pt>
                <c:pt idx="10370">
                  <c:v>21</c:v>
                </c:pt>
                <c:pt idx="10371">
                  <c:v>23</c:v>
                </c:pt>
                <c:pt idx="10372">
                  <c:v>23</c:v>
                </c:pt>
                <c:pt idx="10373">
                  <c:v>21</c:v>
                </c:pt>
                <c:pt idx="10374">
                  <c:v>23</c:v>
                </c:pt>
                <c:pt idx="10375">
                  <c:v>23</c:v>
                </c:pt>
                <c:pt idx="10376">
                  <c:v>23</c:v>
                </c:pt>
                <c:pt idx="10377">
                  <c:v>22</c:v>
                </c:pt>
                <c:pt idx="10378">
                  <c:v>22</c:v>
                </c:pt>
                <c:pt idx="10379">
                  <c:v>22</c:v>
                </c:pt>
                <c:pt idx="10380">
                  <c:v>22</c:v>
                </c:pt>
                <c:pt idx="10381">
                  <c:v>21</c:v>
                </c:pt>
                <c:pt idx="10382">
                  <c:v>21</c:v>
                </c:pt>
                <c:pt idx="10383">
                  <c:v>22</c:v>
                </c:pt>
                <c:pt idx="10384">
                  <c:v>22</c:v>
                </c:pt>
                <c:pt idx="10385">
                  <c:v>27</c:v>
                </c:pt>
                <c:pt idx="10386">
                  <c:v>24</c:v>
                </c:pt>
                <c:pt idx="10387">
                  <c:v>24</c:v>
                </c:pt>
                <c:pt idx="10388">
                  <c:v>28</c:v>
                </c:pt>
                <c:pt idx="10389">
                  <c:v>24</c:v>
                </c:pt>
                <c:pt idx="10390">
                  <c:v>24</c:v>
                </c:pt>
                <c:pt idx="10391">
                  <c:v>24</c:v>
                </c:pt>
                <c:pt idx="10392">
                  <c:v>24</c:v>
                </c:pt>
                <c:pt idx="10393">
                  <c:v>24</c:v>
                </c:pt>
                <c:pt idx="10394">
                  <c:v>27</c:v>
                </c:pt>
                <c:pt idx="10395">
                  <c:v>24</c:v>
                </c:pt>
                <c:pt idx="10396">
                  <c:v>24</c:v>
                </c:pt>
                <c:pt idx="10397">
                  <c:v>28</c:v>
                </c:pt>
                <c:pt idx="10398">
                  <c:v>23</c:v>
                </c:pt>
                <c:pt idx="10399">
                  <c:v>27</c:v>
                </c:pt>
                <c:pt idx="10400">
                  <c:v>24</c:v>
                </c:pt>
                <c:pt idx="10401">
                  <c:v>24</c:v>
                </c:pt>
                <c:pt idx="10402">
                  <c:v>24</c:v>
                </c:pt>
                <c:pt idx="10403">
                  <c:v>28</c:v>
                </c:pt>
                <c:pt idx="10404">
                  <c:v>24</c:v>
                </c:pt>
                <c:pt idx="10405">
                  <c:v>26</c:v>
                </c:pt>
                <c:pt idx="10406">
                  <c:v>26</c:v>
                </c:pt>
                <c:pt idx="10407">
                  <c:v>26</c:v>
                </c:pt>
                <c:pt idx="10408">
                  <c:v>26</c:v>
                </c:pt>
                <c:pt idx="10409">
                  <c:v>26</c:v>
                </c:pt>
                <c:pt idx="10410">
                  <c:v>26</c:v>
                </c:pt>
                <c:pt idx="10411">
                  <c:v>26</c:v>
                </c:pt>
                <c:pt idx="10412">
                  <c:v>26</c:v>
                </c:pt>
                <c:pt idx="10413">
                  <c:v>26</c:v>
                </c:pt>
                <c:pt idx="10414">
                  <c:v>26</c:v>
                </c:pt>
                <c:pt idx="10415">
                  <c:v>26</c:v>
                </c:pt>
                <c:pt idx="10416">
                  <c:v>26</c:v>
                </c:pt>
                <c:pt idx="10417">
                  <c:v>26</c:v>
                </c:pt>
                <c:pt idx="10418">
                  <c:v>26</c:v>
                </c:pt>
                <c:pt idx="10419">
                  <c:v>26</c:v>
                </c:pt>
                <c:pt idx="10420">
                  <c:v>26</c:v>
                </c:pt>
                <c:pt idx="10421">
                  <c:v>26</c:v>
                </c:pt>
                <c:pt idx="10422">
                  <c:v>26</c:v>
                </c:pt>
                <c:pt idx="10423">
                  <c:v>24</c:v>
                </c:pt>
                <c:pt idx="10424">
                  <c:v>24</c:v>
                </c:pt>
                <c:pt idx="10425">
                  <c:v>24</c:v>
                </c:pt>
                <c:pt idx="10426">
                  <c:v>24</c:v>
                </c:pt>
                <c:pt idx="10427">
                  <c:v>24</c:v>
                </c:pt>
                <c:pt idx="10428">
                  <c:v>24</c:v>
                </c:pt>
                <c:pt idx="10429">
                  <c:v>24</c:v>
                </c:pt>
                <c:pt idx="10430">
                  <c:v>24</c:v>
                </c:pt>
                <c:pt idx="10431">
                  <c:v>17</c:v>
                </c:pt>
                <c:pt idx="10432">
                  <c:v>18</c:v>
                </c:pt>
                <c:pt idx="10433">
                  <c:v>17</c:v>
                </c:pt>
                <c:pt idx="10434">
                  <c:v>18</c:v>
                </c:pt>
                <c:pt idx="10435">
                  <c:v>17</c:v>
                </c:pt>
                <c:pt idx="10436">
                  <c:v>18</c:v>
                </c:pt>
                <c:pt idx="10437">
                  <c:v>18</c:v>
                </c:pt>
                <c:pt idx="10438">
                  <c:v>17</c:v>
                </c:pt>
                <c:pt idx="10439">
                  <c:v>17</c:v>
                </c:pt>
                <c:pt idx="10440">
                  <c:v>17</c:v>
                </c:pt>
                <c:pt idx="10441">
                  <c:v>18</c:v>
                </c:pt>
                <c:pt idx="10442">
                  <c:v>17</c:v>
                </c:pt>
                <c:pt idx="10443">
                  <c:v>18</c:v>
                </c:pt>
                <c:pt idx="10444">
                  <c:v>17</c:v>
                </c:pt>
                <c:pt idx="10445">
                  <c:v>18</c:v>
                </c:pt>
                <c:pt idx="10446">
                  <c:v>17</c:v>
                </c:pt>
                <c:pt idx="10447">
                  <c:v>18</c:v>
                </c:pt>
                <c:pt idx="10448">
                  <c:v>17</c:v>
                </c:pt>
                <c:pt idx="10449">
                  <c:v>18</c:v>
                </c:pt>
                <c:pt idx="10450">
                  <c:v>17</c:v>
                </c:pt>
                <c:pt idx="10451">
                  <c:v>18</c:v>
                </c:pt>
                <c:pt idx="10452">
                  <c:v>17</c:v>
                </c:pt>
                <c:pt idx="10453">
                  <c:v>17</c:v>
                </c:pt>
                <c:pt idx="10454">
                  <c:v>17</c:v>
                </c:pt>
                <c:pt idx="10455">
                  <c:v>18</c:v>
                </c:pt>
                <c:pt idx="10456">
                  <c:v>17</c:v>
                </c:pt>
                <c:pt idx="10457">
                  <c:v>21</c:v>
                </c:pt>
                <c:pt idx="10458">
                  <c:v>21</c:v>
                </c:pt>
                <c:pt idx="10459">
                  <c:v>21</c:v>
                </c:pt>
                <c:pt idx="10460">
                  <c:v>20</c:v>
                </c:pt>
                <c:pt idx="10461">
                  <c:v>21</c:v>
                </c:pt>
                <c:pt idx="10462">
                  <c:v>21</c:v>
                </c:pt>
                <c:pt idx="10463">
                  <c:v>21</c:v>
                </c:pt>
                <c:pt idx="10464">
                  <c:v>21</c:v>
                </c:pt>
                <c:pt idx="10465">
                  <c:v>21</c:v>
                </c:pt>
                <c:pt idx="10466">
                  <c:v>26</c:v>
                </c:pt>
                <c:pt idx="10467">
                  <c:v>29</c:v>
                </c:pt>
                <c:pt idx="10468">
                  <c:v>26</c:v>
                </c:pt>
                <c:pt idx="10469">
                  <c:v>26</c:v>
                </c:pt>
                <c:pt idx="10470">
                  <c:v>29</c:v>
                </c:pt>
                <c:pt idx="10471">
                  <c:v>25</c:v>
                </c:pt>
                <c:pt idx="10472">
                  <c:v>29</c:v>
                </c:pt>
                <c:pt idx="10473">
                  <c:v>29</c:v>
                </c:pt>
                <c:pt idx="10474">
                  <c:v>26</c:v>
                </c:pt>
                <c:pt idx="10475">
                  <c:v>26</c:v>
                </c:pt>
                <c:pt idx="10476">
                  <c:v>25</c:v>
                </c:pt>
                <c:pt idx="10477">
                  <c:v>29</c:v>
                </c:pt>
                <c:pt idx="10478">
                  <c:v>26</c:v>
                </c:pt>
                <c:pt idx="10479">
                  <c:v>29</c:v>
                </c:pt>
                <c:pt idx="10480">
                  <c:v>29</c:v>
                </c:pt>
                <c:pt idx="10481">
                  <c:v>29</c:v>
                </c:pt>
                <c:pt idx="10482">
                  <c:v>29</c:v>
                </c:pt>
                <c:pt idx="10483">
                  <c:v>25</c:v>
                </c:pt>
                <c:pt idx="10484">
                  <c:v>26</c:v>
                </c:pt>
                <c:pt idx="10485">
                  <c:v>29</c:v>
                </c:pt>
                <c:pt idx="10486">
                  <c:v>26</c:v>
                </c:pt>
                <c:pt idx="10487">
                  <c:v>26</c:v>
                </c:pt>
                <c:pt idx="10488">
                  <c:v>29</c:v>
                </c:pt>
                <c:pt idx="10489">
                  <c:v>31</c:v>
                </c:pt>
                <c:pt idx="10490">
                  <c:v>35</c:v>
                </c:pt>
                <c:pt idx="10491">
                  <c:v>34</c:v>
                </c:pt>
                <c:pt idx="10492">
                  <c:v>34</c:v>
                </c:pt>
                <c:pt idx="10493">
                  <c:v>31</c:v>
                </c:pt>
                <c:pt idx="10494">
                  <c:v>35</c:v>
                </c:pt>
                <c:pt idx="10495">
                  <c:v>34</c:v>
                </c:pt>
                <c:pt idx="10496">
                  <c:v>31</c:v>
                </c:pt>
                <c:pt idx="10497">
                  <c:v>34</c:v>
                </c:pt>
                <c:pt idx="10498">
                  <c:v>34</c:v>
                </c:pt>
                <c:pt idx="10499">
                  <c:v>35</c:v>
                </c:pt>
                <c:pt idx="10500">
                  <c:v>31</c:v>
                </c:pt>
                <c:pt idx="10501">
                  <c:v>34</c:v>
                </c:pt>
                <c:pt idx="10502">
                  <c:v>35</c:v>
                </c:pt>
                <c:pt idx="10503">
                  <c:v>34</c:v>
                </c:pt>
                <c:pt idx="10504">
                  <c:v>35</c:v>
                </c:pt>
                <c:pt idx="10505">
                  <c:v>31</c:v>
                </c:pt>
                <c:pt idx="10506">
                  <c:v>35</c:v>
                </c:pt>
                <c:pt idx="10507">
                  <c:v>31</c:v>
                </c:pt>
                <c:pt idx="10508">
                  <c:v>34</c:v>
                </c:pt>
                <c:pt idx="10509">
                  <c:v>34</c:v>
                </c:pt>
                <c:pt idx="10510">
                  <c:v>24</c:v>
                </c:pt>
                <c:pt idx="10511">
                  <c:v>24</c:v>
                </c:pt>
                <c:pt idx="10512">
                  <c:v>24</c:v>
                </c:pt>
                <c:pt idx="10513">
                  <c:v>24</c:v>
                </c:pt>
                <c:pt idx="10514">
                  <c:v>24</c:v>
                </c:pt>
                <c:pt idx="10515">
                  <c:v>24</c:v>
                </c:pt>
                <c:pt idx="10516">
                  <c:v>23</c:v>
                </c:pt>
                <c:pt idx="10517">
                  <c:v>24</c:v>
                </c:pt>
                <c:pt idx="10518">
                  <c:v>24</c:v>
                </c:pt>
                <c:pt idx="10519">
                  <c:v>24</c:v>
                </c:pt>
                <c:pt idx="10520">
                  <c:v>24</c:v>
                </c:pt>
                <c:pt idx="10521">
                  <c:v>24</c:v>
                </c:pt>
                <c:pt idx="10522">
                  <c:v>24</c:v>
                </c:pt>
                <c:pt idx="10523">
                  <c:v>24</c:v>
                </c:pt>
                <c:pt idx="10524">
                  <c:v>24</c:v>
                </c:pt>
                <c:pt idx="10525">
                  <c:v>24</c:v>
                </c:pt>
                <c:pt idx="10526">
                  <c:v>17</c:v>
                </c:pt>
                <c:pt idx="10527">
                  <c:v>20</c:v>
                </c:pt>
                <c:pt idx="10528">
                  <c:v>20</c:v>
                </c:pt>
                <c:pt idx="10529">
                  <c:v>25</c:v>
                </c:pt>
                <c:pt idx="10530">
                  <c:v>20</c:v>
                </c:pt>
                <c:pt idx="10531">
                  <c:v>18</c:v>
                </c:pt>
                <c:pt idx="10532">
                  <c:v>29</c:v>
                </c:pt>
                <c:pt idx="10533">
                  <c:v>29</c:v>
                </c:pt>
                <c:pt idx="10534">
                  <c:v>23</c:v>
                </c:pt>
                <c:pt idx="10535">
                  <c:v>23</c:v>
                </c:pt>
                <c:pt idx="10536">
                  <c:v>23</c:v>
                </c:pt>
                <c:pt idx="10537">
                  <c:v>23</c:v>
                </c:pt>
                <c:pt idx="10538">
                  <c:v>24</c:v>
                </c:pt>
                <c:pt idx="10539">
                  <c:v>29</c:v>
                </c:pt>
                <c:pt idx="10540">
                  <c:v>23</c:v>
                </c:pt>
                <c:pt idx="10541">
                  <c:v>23</c:v>
                </c:pt>
                <c:pt idx="10542">
                  <c:v>29</c:v>
                </c:pt>
                <c:pt idx="10543">
                  <c:v>23</c:v>
                </c:pt>
                <c:pt idx="10544">
                  <c:v>29</c:v>
                </c:pt>
                <c:pt idx="10545">
                  <c:v>23</c:v>
                </c:pt>
                <c:pt idx="10546">
                  <c:v>29</c:v>
                </c:pt>
                <c:pt idx="10547">
                  <c:v>23</c:v>
                </c:pt>
                <c:pt idx="10548">
                  <c:v>23</c:v>
                </c:pt>
                <c:pt idx="10549">
                  <c:v>23</c:v>
                </c:pt>
                <c:pt idx="10550">
                  <c:v>25</c:v>
                </c:pt>
                <c:pt idx="10551">
                  <c:v>25</c:v>
                </c:pt>
                <c:pt idx="10552">
                  <c:v>25</c:v>
                </c:pt>
                <c:pt idx="10553">
                  <c:v>25</c:v>
                </c:pt>
                <c:pt idx="10554">
                  <c:v>25</c:v>
                </c:pt>
                <c:pt idx="10555">
                  <c:v>25</c:v>
                </c:pt>
                <c:pt idx="10556">
                  <c:v>25</c:v>
                </c:pt>
                <c:pt idx="10557">
                  <c:v>25</c:v>
                </c:pt>
                <c:pt idx="10558">
                  <c:v>25</c:v>
                </c:pt>
                <c:pt idx="10559">
                  <c:v>25</c:v>
                </c:pt>
                <c:pt idx="10560">
                  <c:v>25</c:v>
                </c:pt>
                <c:pt idx="10561">
                  <c:v>25</c:v>
                </c:pt>
                <c:pt idx="10562">
                  <c:v>25</c:v>
                </c:pt>
                <c:pt idx="10563">
                  <c:v>25</c:v>
                </c:pt>
                <c:pt idx="10564">
                  <c:v>25</c:v>
                </c:pt>
                <c:pt idx="10565">
                  <c:v>25</c:v>
                </c:pt>
                <c:pt idx="10566">
                  <c:v>25</c:v>
                </c:pt>
                <c:pt idx="10567">
                  <c:v>24</c:v>
                </c:pt>
                <c:pt idx="10568">
                  <c:v>24</c:v>
                </c:pt>
                <c:pt idx="10569">
                  <c:v>24</c:v>
                </c:pt>
                <c:pt idx="10570">
                  <c:v>24</c:v>
                </c:pt>
                <c:pt idx="10571">
                  <c:v>24</c:v>
                </c:pt>
                <c:pt idx="10572">
                  <c:v>24</c:v>
                </c:pt>
                <c:pt idx="10573">
                  <c:v>24</c:v>
                </c:pt>
                <c:pt idx="10574">
                  <c:v>24</c:v>
                </c:pt>
                <c:pt idx="10575">
                  <c:v>23</c:v>
                </c:pt>
                <c:pt idx="10576">
                  <c:v>24</c:v>
                </c:pt>
                <c:pt idx="10577">
                  <c:v>23</c:v>
                </c:pt>
                <c:pt idx="10578">
                  <c:v>19</c:v>
                </c:pt>
                <c:pt idx="10579">
                  <c:v>23</c:v>
                </c:pt>
                <c:pt idx="10580">
                  <c:v>19</c:v>
                </c:pt>
                <c:pt idx="10581">
                  <c:v>24</c:v>
                </c:pt>
                <c:pt idx="10582">
                  <c:v>19</c:v>
                </c:pt>
                <c:pt idx="10583">
                  <c:v>19</c:v>
                </c:pt>
                <c:pt idx="10584">
                  <c:v>19</c:v>
                </c:pt>
                <c:pt idx="10585">
                  <c:v>23</c:v>
                </c:pt>
                <c:pt idx="10586">
                  <c:v>24</c:v>
                </c:pt>
                <c:pt idx="10587">
                  <c:v>24</c:v>
                </c:pt>
                <c:pt idx="10588">
                  <c:v>23</c:v>
                </c:pt>
                <c:pt idx="10589">
                  <c:v>19</c:v>
                </c:pt>
                <c:pt idx="10590">
                  <c:v>23</c:v>
                </c:pt>
                <c:pt idx="10591">
                  <c:v>20</c:v>
                </c:pt>
                <c:pt idx="10592">
                  <c:v>20</c:v>
                </c:pt>
                <c:pt idx="10593">
                  <c:v>20</c:v>
                </c:pt>
                <c:pt idx="10594">
                  <c:v>20</c:v>
                </c:pt>
                <c:pt idx="10595">
                  <c:v>20</c:v>
                </c:pt>
                <c:pt idx="10596">
                  <c:v>19</c:v>
                </c:pt>
                <c:pt idx="10597">
                  <c:v>19</c:v>
                </c:pt>
                <c:pt idx="10598">
                  <c:v>18</c:v>
                </c:pt>
                <c:pt idx="10599">
                  <c:v>18</c:v>
                </c:pt>
                <c:pt idx="10600">
                  <c:v>17</c:v>
                </c:pt>
                <c:pt idx="10601">
                  <c:v>18</c:v>
                </c:pt>
                <c:pt idx="10602">
                  <c:v>17</c:v>
                </c:pt>
                <c:pt idx="10603">
                  <c:v>18</c:v>
                </c:pt>
                <c:pt idx="10604">
                  <c:v>19</c:v>
                </c:pt>
                <c:pt idx="10605">
                  <c:v>19</c:v>
                </c:pt>
                <c:pt idx="10606">
                  <c:v>19</c:v>
                </c:pt>
                <c:pt idx="10607">
                  <c:v>19</c:v>
                </c:pt>
                <c:pt idx="10608">
                  <c:v>20</c:v>
                </c:pt>
                <c:pt idx="10609">
                  <c:v>17</c:v>
                </c:pt>
                <c:pt idx="10610">
                  <c:v>16</c:v>
                </c:pt>
                <c:pt idx="10611">
                  <c:v>20</c:v>
                </c:pt>
                <c:pt idx="10612">
                  <c:v>16</c:v>
                </c:pt>
                <c:pt idx="10613">
                  <c:v>17</c:v>
                </c:pt>
                <c:pt idx="10614">
                  <c:v>20</c:v>
                </c:pt>
                <c:pt idx="10615">
                  <c:v>20</c:v>
                </c:pt>
                <c:pt idx="10616">
                  <c:v>20</c:v>
                </c:pt>
                <c:pt idx="10617">
                  <c:v>20</c:v>
                </c:pt>
                <c:pt idx="10618">
                  <c:v>20</c:v>
                </c:pt>
                <c:pt idx="10619">
                  <c:v>20</c:v>
                </c:pt>
                <c:pt idx="10620">
                  <c:v>20</c:v>
                </c:pt>
                <c:pt idx="10621">
                  <c:v>20</c:v>
                </c:pt>
                <c:pt idx="10622">
                  <c:v>16</c:v>
                </c:pt>
                <c:pt idx="10623">
                  <c:v>20</c:v>
                </c:pt>
                <c:pt idx="10624">
                  <c:v>16</c:v>
                </c:pt>
                <c:pt idx="10625">
                  <c:v>16</c:v>
                </c:pt>
                <c:pt idx="10626">
                  <c:v>20</c:v>
                </c:pt>
                <c:pt idx="10627">
                  <c:v>16</c:v>
                </c:pt>
                <c:pt idx="10628">
                  <c:v>20</c:v>
                </c:pt>
                <c:pt idx="10629">
                  <c:v>20</c:v>
                </c:pt>
                <c:pt idx="10630">
                  <c:v>20</c:v>
                </c:pt>
                <c:pt idx="10631">
                  <c:v>20</c:v>
                </c:pt>
                <c:pt idx="10632">
                  <c:v>16</c:v>
                </c:pt>
                <c:pt idx="10633">
                  <c:v>20</c:v>
                </c:pt>
                <c:pt idx="10634">
                  <c:v>20</c:v>
                </c:pt>
                <c:pt idx="10635">
                  <c:v>16</c:v>
                </c:pt>
                <c:pt idx="10636">
                  <c:v>20</c:v>
                </c:pt>
                <c:pt idx="10637">
                  <c:v>20</c:v>
                </c:pt>
                <c:pt idx="10638">
                  <c:v>24</c:v>
                </c:pt>
                <c:pt idx="10639">
                  <c:v>23</c:v>
                </c:pt>
                <c:pt idx="10640">
                  <c:v>23</c:v>
                </c:pt>
                <c:pt idx="10641">
                  <c:v>23</c:v>
                </c:pt>
                <c:pt idx="10642">
                  <c:v>23</c:v>
                </c:pt>
                <c:pt idx="10643">
                  <c:v>23</c:v>
                </c:pt>
                <c:pt idx="10644">
                  <c:v>23</c:v>
                </c:pt>
                <c:pt idx="10645">
                  <c:v>28</c:v>
                </c:pt>
                <c:pt idx="10646">
                  <c:v>29</c:v>
                </c:pt>
                <c:pt idx="10647">
                  <c:v>28</c:v>
                </c:pt>
                <c:pt idx="10648">
                  <c:v>29</c:v>
                </c:pt>
                <c:pt idx="10649">
                  <c:v>28</c:v>
                </c:pt>
                <c:pt idx="10650">
                  <c:v>29</c:v>
                </c:pt>
                <c:pt idx="10651">
                  <c:v>29</c:v>
                </c:pt>
                <c:pt idx="10652">
                  <c:v>29</c:v>
                </c:pt>
                <c:pt idx="10653">
                  <c:v>28</c:v>
                </c:pt>
                <c:pt idx="10654">
                  <c:v>28</c:v>
                </c:pt>
                <c:pt idx="10655">
                  <c:v>28</c:v>
                </c:pt>
                <c:pt idx="10656">
                  <c:v>29</c:v>
                </c:pt>
                <c:pt idx="10657">
                  <c:v>29</c:v>
                </c:pt>
                <c:pt idx="10658">
                  <c:v>28</c:v>
                </c:pt>
                <c:pt idx="10659">
                  <c:v>29</c:v>
                </c:pt>
                <c:pt idx="10660">
                  <c:v>29</c:v>
                </c:pt>
                <c:pt idx="10661">
                  <c:v>28</c:v>
                </c:pt>
                <c:pt idx="10662">
                  <c:v>28</c:v>
                </c:pt>
                <c:pt idx="10663">
                  <c:v>28</c:v>
                </c:pt>
                <c:pt idx="10664">
                  <c:v>28</c:v>
                </c:pt>
                <c:pt idx="10665">
                  <c:v>29</c:v>
                </c:pt>
                <c:pt idx="10666">
                  <c:v>28</c:v>
                </c:pt>
                <c:pt idx="10667">
                  <c:v>29</c:v>
                </c:pt>
                <c:pt idx="10668">
                  <c:v>28</c:v>
                </c:pt>
                <c:pt idx="10669">
                  <c:v>29</c:v>
                </c:pt>
                <c:pt idx="10670">
                  <c:v>28</c:v>
                </c:pt>
                <c:pt idx="10671">
                  <c:v>29</c:v>
                </c:pt>
                <c:pt idx="10672">
                  <c:v>29</c:v>
                </c:pt>
                <c:pt idx="10673">
                  <c:v>29</c:v>
                </c:pt>
                <c:pt idx="10674">
                  <c:v>29</c:v>
                </c:pt>
                <c:pt idx="10675">
                  <c:v>27</c:v>
                </c:pt>
                <c:pt idx="10676">
                  <c:v>27</c:v>
                </c:pt>
                <c:pt idx="10677">
                  <c:v>27</c:v>
                </c:pt>
                <c:pt idx="10678">
                  <c:v>27</c:v>
                </c:pt>
                <c:pt idx="10679">
                  <c:v>27</c:v>
                </c:pt>
                <c:pt idx="10680">
                  <c:v>27</c:v>
                </c:pt>
                <c:pt idx="10681">
                  <c:v>27</c:v>
                </c:pt>
                <c:pt idx="10682">
                  <c:v>27</c:v>
                </c:pt>
                <c:pt idx="10683">
                  <c:v>27</c:v>
                </c:pt>
                <c:pt idx="10684">
                  <c:v>27</c:v>
                </c:pt>
                <c:pt idx="10685">
                  <c:v>27</c:v>
                </c:pt>
                <c:pt idx="10686">
                  <c:v>27</c:v>
                </c:pt>
                <c:pt idx="10687">
                  <c:v>27</c:v>
                </c:pt>
                <c:pt idx="10688">
                  <c:v>27</c:v>
                </c:pt>
                <c:pt idx="10689">
                  <c:v>27</c:v>
                </c:pt>
                <c:pt idx="10690">
                  <c:v>27</c:v>
                </c:pt>
                <c:pt idx="10691">
                  <c:v>19</c:v>
                </c:pt>
                <c:pt idx="10692">
                  <c:v>19</c:v>
                </c:pt>
                <c:pt idx="10693">
                  <c:v>19</c:v>
                </c:pt>
                <c:pt idx="10694">
                  <c:v>19</c:v>
                </c:pt>
                <c:pt idx="10695">
                  <c:v>19</c:v>
                </c:pt>
                <c:pt idx="10696">
                  <c:v>19</c:v>
                </c:pt>
                <c:pt idx="10697">
                  <c:v>19</c:v>
                </c:pt>
                <c:pt idx="10698">
                  <c:v>19</c:v>
                </c:pt>
                <c:pt idx="10699">
                  <c:v>19</c:v>
                </c:pt>
                <c:pt idx="10700">
                  <c:v>19</c:v>
                </c:pt>
                <c:pt idx="10701">
                  <c:v>19</c:v>
                </c:pt>
                <c:pt idx="10702">
                  <c:v>19</c:v>
                </c:pt>
                <c:pt idx="10703">
                  <c:v>19</c:v>
                </c:pt>
                <c:pt idx="10704">
                  <c:v>19</c:v>
                </c:pt>
                <c:pt idx="10705">
                  <c:v>19</c:v>
                </c:pt>
                <c:pt idx="10706">
                  <c:v>19</c:v>
                </c:pt>
                <c:pt idx="10707">
                  <c:v>19</c:v>
                </c:pt>
                <c:pt idx="10708">
                  <c:v>19</c:v>
                </c:pt>
                <c:pt idx="10709">
                  <c:v>19</c:v>
                </c:pt>
                <c:pt idx="10710">
                  <c:v>19</c:v>
                </c:pt>
                <c:pt idx="10711">
                  <c:v>19</c:v>
                </c:pt>
                <c:pt idx="10712">
                  <c:v>19</c:v>
                </c:pt>
                <c:pt idx="10713">
                  <c:v>19</c:v>
                </c:pt>
                <c:pt idx="10714">
                  <c:v>19</c:v>
                </c:pt>
                <c:pt idx="10715">
                  <c:v>19</c:v>
                </c:pt>
                <c:pt idx="10716">
                  <c:v>19</c:v>
                </c:pt>
                <c:pt idx="10717">
                  <c:v>19</c:v>
                </c:pt>
                <c:pt idx="10718">
                  <c:v>19</c:v>
                </c:pt>
                <c:pt idx="10719">
                  <c:v>19</c:v>
                </c:pt>
                <c:pt idx="10720">
                  <c:v>19</c:v>
                </c:pt>
                <c:pt idx="10721">
                  <c:v>19</c:v>
                </c:pt>
                <c:pt idx="10722">
                  <c:v>19</c:v>
                </c:pt>
                <c:pt idx="10723">
                  <c:v>19</c:v>
                </c:pt>
                <c:pt idx="10724">
                  <c:v>19</c:v>
                </c:pt>
                <c:pt idx="10725">
                  <c:v>19</c:v>
                </c:pt>
                <c:pt idx="10726">
                  <c:v>19</c:v>
                </c:pt>
                <c:pt idx="10727">
                  <c:v>19</c:v>
                </c:pt>
                <c:pt idx="10728">
                  <c:v>19</c:v>
                </c:pt>
                <c:pt idx="10729">
                  <c:v>19</c:v>
                </c:pt>
                <c:pt idx="10730">
                  <c:v>19</c:v>
                </c:pt>
                <c:pt idx="10731">
                  <c:v>19</c:v>
                </c:pt>
                <c:pt idx="10732">
                  <c:v>19</c:v>
                </c:pt>
                <c:pt idx="10733">
                  <c:v>19</c:v>
                </c:pt>
                <c:pt idx="10734">
                  <c:v>19</c:v>
                </c:pt>
                <c:pt idx="10735">
                  <c:v>19</c:v>
                </c:pt>
                <c:pt idx="10736">
                  <c:v>19</c:v>
                </c:pt>
                <c:pt idx="10737">
                  <c:v>19</c:v>
                </c:pt>
                <c:pt idx="10738">
                  <c:v>19</c:v>
                </c:pt>
                <c:pt idx="10739">
                  <c:v>23</c:v>
                </c:pt>
                <c:pt idx="10740">
                  <c:v>24</c:v>
                </c:pt>
                <c:pt idx="10741">
                  <c:v>23</c:v>
                </c:pt>
                <c:pt idx="10742">
                  <c:v>23</c:v>
                </c:pt>
                <c:pt idx="10743">
                  <c:v>24</c:v>
                </c:pt>
                <c:pt idx="10744">
                  <c:v>23</c:v>
                </c:pt>
                <c:pt idx="10745">
                  <c:v>24</c:v>
                </c:pt>
                <c:pt idx="10746">
                  <c:v>24</c:v>
                </c:pt>
                <c:pt idx="10747">
                  <c:v>22</c:v>
                </c:pt>
                <c:pt idx="10748">
                  <c:v>22</c:v>
                </c:pt>
                <c:pt idx="10749">
                  <c:v>22</c:v>
                </c:pt>
                <c:pt idx="10750">
                  <c:v>22</c:v>
                </c:pt>
                <c:pt idx="10751">
                  <c:v>22</c:v>
                </c:pt>
                <c:pt idx="10752">
                  <c:v>22</c:v>
                </c:pt>
                <c:pt idx="10753">
                  <c:v>22</c:v>
                </c:pt>
                <c:pt idx="10754">
                  <c:v>22</c:v>
                </c:pt>
                <c:pt idx="10755">
                  <c:v>22</c:v>
                </c:pt>
                <c:pt idx="10756">
                  <c:v>22</c:v>
                </c:pt>
                <c:pt idx="10757">
                  <c:v>22</c:v>
                </c:pt>
                <c:pt idx="10758">
                  <c:v>22</c:v>
                </c:pt>
                <c:pt idx="10759">
                  <c:v>22</c:v>
                </c:pt>
                <c:pt idx="10760">
                  <c:v>22</c:v>
                </c:pt>
                <c:pt idx="10761">
                  <c:v>22</c:v>
                </c:pt>
                <c:pt idx="10762">
                  <c:v>22</c:v>
                </c:pt>
                <c:pt idx="10763">
                  <c:v>22</c:v>
                </c:pt>
                <c:pt idx="10764">
                  <c:v>22</c:v>
                </c:pt>
                <c:pt idx="10765">
                  <c:v>34</c:v>
                </c:pt>
                <c:pt idx="10766">
                  <c:v>31</c:v>
                </c:pt>
                <c:pt idx="10767">
                  <c:v>31</c:v>
                </c:pt>
                <c:pt idx="10768">
                  <c:v>34</c:v>
                </c:pt>
                <c:pt idx="10769">
                  <c:v>31</c:v>
                </c:pt>
                <c:pt idx="10770">
                  <c:v>34</c:v>
                </c:pt>
                <c:pt idx="10771">
                  <c:v>34</c:v>
                </c:pt>
                <c:pt idx="10772">
                  <c:v>31</c:v>
                </c:pt>
                <c:pt idx="10773">
                  <c:v>31</c:v>
                </c:pt>
                <c:pt idx="10774">
                  <c:v>31</c:v>
                </c:pt>
                <c:pt idx="10775">
                  <c:v>34</c:v>
                </c:pt>
                <c:pt idx="10776">
                  <c:v>31</c:v>
                </c:pt>
                <c:pt idx="10777">
                  <c:v>34</c:v>
                </c:pt>
                <c:pt idx="10778">
                  <c:v>34</c:v>
                </c:pt>
                <c:pt idx="10779">
                  <c:v>31</c:v>
                </c:pt>
                <c:pt idx="10780">
                  <c:v>34</c:v>
                </c:pt>
                <c:pt idx="10781">
                  <c:v>30</c:v>
                </c:pt>
                <c:pt idx="10782">
                  <c:v>33</c:v>
                </c:pt>
                <c:pt idx="10783">
                  <c:v>30</c:v>
                </c:pt>
                <c:pt idx="10784">
                  <c:v>33</c:v>
                </c:pt>
                <c:pt idx="10785">
                  <c:v>30</c:v>
                </c:pt>
                <c:pt idx="10786">
                  <c:v>33</c:v>
                </c:pt>
                <c:pt idx="10787">
                  <c:v>21</c:v>
                </c:pt>
                <c:pt idx="10788">
                  <c:v>21</c:v>
                </c:pt>
                <c:pt idx="10789">
                  <c:v>21</c:v>
                </c:pt>
                <c:pt idx="10790">
                  <c:v>21</c:v>
                </c:pt>
                <c:pt idx="10791">
                  <c:v>21</c:v>
                </c:pt>
                <c:pt idx="10792">
                  <c:v>30</c:v>
                </c:pt>
                <c:pt idx="10793">
                  <c:v>27</c:v>
                </c:pt>
                <c:pt idx="10794">
                  <c:v>27</c:v>
                </c:pt>
                <c:pt idx="10795">
                  <c:v>30</c:v>
                </c:pt>
                <c:pt idx="10796">
                  <c:v>31</c:v>
                </c:pt>
                <c:pt idx="10797">
                  <c:v>31</c:v>
                </c:pt>
                <c:pt idx="10798">
                  <c:v>27</c:v>
                </c:pt>
                <c:pt idx="10799">
                  <c:v>27</c:v>
                </c:pt>
                <c:pt idx="10800">
                  <c:v>25</c:v>
                </c:pt>
                <c:pt idx="10801">
                  <c:v>28</c:v>
                </c:pt>
                <c:pt idx="10802">
                  <c:v>26</c:v>
                </c:pt>
                <c:pt idx="10803">
                  <c:v>28</c:v>
                </c:pt>
                <c:pt idx="10804">
                  <c:v>24</c:v>
                </c:pt>
                <c:pt idx="10805">
                  <c:v>25</c:v>
                </c:pt>
                <c:pt idx="10806">
                  <c:v>25</c:v>
                </c:pt>
                <c:pt idx="10807">
                  <c:v>24</c:v>
                </c:pt>
                <c:pt idx="10808">
                  <c:v>28</c:v>
                </c:pt>
                <c:pt idx="10809">
                  <c:v>28</c:v>
                </c:pt>
                <c:pt idx="10810">
                  <c:v>26</c:v>
                </c:pt>
                <c:pt idx="10811">
                  <c:v>26</c:v>
                </c:pt>
                <c:pt idx="10812">
                  <c:v>24</c:v>
                </c:pt>
                <c:pt idx="10813">
                  <c:v>26</c:v>
                </c:pt>
                <c:pt idx="10814">
                  <c:v>26</c:v>
                </c:pt>
                <c:pt idx="10815">
                  <c:v>28</c:v>
                </c:pt>
                <c:pt idx="10816">
                  <c:v>28</c:v>
                </c:pt>
                <c:pt idx="10817">
                  <c:v>28</c:v>
                </c:pt>
                <c:pt idx="10818">
                  <c:v>28</c:v>
                </c:pt>
                <c:pt idx="10819">
                  <c:v>25</c:v>
                </c:pt>
                <c:pt idx="10820">
                  <c:v>23</c:v>
                </c:pt>
                <c:pt idx="10821">
                  <c:v>26</c:v>
                </c:pt>
                <c:pt idx="10822">
                  <c:v>28</c:v>
                </c:pt>
                <c:pt idx="10823">
                  <c:v>26</c:v>
                </c:pt>
                <c:pt idx="10824">
                  <c:v>28</c:v>
                </c:pt>
                <c:pt idx="10825">
                  <c:v>23</c:v>
                </c:pt>
                <c:pt idx="10826">
                  <c:v>28</c:v>
                </c:pt>
                <c:pt idx="10827">
                  <c:v>26</c:v>
                </c:pt>
                <c:pt idx="10828">
                  <c:v>28</c:v>
                </c:pt>
                <c:pt idx="10829">
                  <c:v>26</c:v>
                </c:pt>
                <c:pt idx="10830">
                  <c:v>25</c:v>
                </c:pt>
                <c:pt idx="10831">
                  <c:v>25</c:v>
                </c:pt>
                <c:pt idx="10832">
                  <c:v>20</c:v>
                </c:pt>
                <c:pt idx="10833">
                  <c:v>21</c:v>
                </c:pt>
                <c:pt idx="10834">
                  <c:v>18</c:v>
                </c:pt>
                <c:pt idx="10835">
                  <c:v>21</c:v>
                </c:pt>
                <c:pt idx="10836">
                  <c:v>20</c:v>
                </c:pt>
                <c:pt idx="10837">
                  <c:v>17</c:v>
                </c:pt>
                <c:pt idx="10838">
                  <c:v>17</c:v>
                </c:pt>
                <c:pt idx="10839">
                  <c:v>21</c:v>
                </c:pt>
                <c:pt idx="10840">
                  <c:v>21</c:v>
                </c:pt>
                <c:pt idx="10841">
                  <c:v>26</c:v>
                </c:pt>
                <c:pt idx="10842">
                  <c:v>20</c:v>
                </c:pt>
                <c:pt idx="10843">
                  <c:v>21</c:v>
                </c:pt>
                <c:pt idx="10844">
                  <c:v>26</c:v>
                </c:pt>
                <c:pt idx="10845">
                  <c:v>17</c:v>
                </c:pt>
                <c:pt idx="10846">
                  <c:v>24</c:v>
                </c:pt>
                <c:pt idx="10847">
                  <c:v>20</c:v>
                </c:pt>
                <c:pt idx="10848">
                  <c:v>24</c:v>
                </c:pt>
                <c:pt idx="10849">
                  <c:v>24</c:v>
                </c:pt>
                <c:pt idx="10850">
                  <c:v>20</c:v>
                </c:pt>
                <c:pt idx="10851">
                  <c:v>19</c:v>
                </c:pt>
                <c:pt idx="10852">
                  <c:v>17</c:v>
                </c:pt>
                <c:pt idx="10853">
                  <c:v>17</c:v>
                </c:pt>
                <c:pt idx="10854">
                  <c:v>19</c:v>
                </c:pt>
                <c:pt idx="10855">
                  <c:v>24</c:v>
                </c:pt>
                <c:pt idx="10856">
                  <c:v>24</c:v>
                </c:pt>
                <c:pt idx="10857">
                  <c:v>18</c:v>
                </c:pt>
                <c:pt idx="10858">
                  <c:v>18</c:v>
                </c:pt>
                <c:pt idx="10859">
                  <c:v>18</c:v>
                </c:pt>
                <c:pt idx="10860">
                  <c:v>24</c:v>
                </c:pt>
                <c:pt idx="10861">
                  <c:v>24</c:v>
                </c:pt>
                <c:pt idx="10862">
                  <c:v>18</c:v>
                </c:pt>
                <c:pt idx="10863">
                  <c:v>23</c:v>
                </c:pt>
                <c:pt idx="10864">
                  <c:v>18</c:v>
                </c:pt>
                <c:pt idx="10865">
                  <c:v>23</c:v>
                </c:pt>
                <c:pt idx="10866">
                  <c:v>18</c:v>
                </c:pt>
                <c:pt idx="10867">
                  <c:v>23</c:v>
                </c:pt>
                <c:pt idx="10868">
                  <c:v>23</c:v>
                </c:pt>
                <c:pt idx="10869">
                  <c:v>30</c:v>
                </c:pt>
                <c:pt idx="10870">
                  <c:v>30</c:v>
                </c:pt>
                <c:pt idx="10871">
                  <c:v>30</c:v>
                </c:pt>
                <c:pt idx="10872">
                  <c:v>30</c:v>
                </c:pt>
                <c:pt idx="10873">
                  <c:v>30</c:v>
                </c:pt>
                <c:pt idx="10874">
                  <c:v>30</c:v>
                </c:pt>
                <c:pt idx="10875">
                  <c:v>31</c:v>
                </c:pt>
                <c:pt idx="10876">
                  <c:v>28</c:v>
                </c:pt>
                <c:pt idx="10877">
                  <c:v>28</c:v>
                </c:pt>
                <c:pt idx="10878">
                  <c:v>31</c:v>
                </c:pt>
                <c:pt idx="10879">
                  <c:v>31</c:v>
                </c:pt>
                <c:pt idx="10880">
                  <c:v>29</c:v>
                </c:pt>
                <c:pt idx="10881">
                  <c:v>31</c:v>
                </c:pt>
                <c:pt idx="10882">
                  <c:v>31</c:v>
                </c:pt>
                <c:pt idx="10883">
                  <c:v>29</c:v>
                </c:pt>
                <c:pt idx="10884">
                  <c:v>31</c:v>
                </c:pt>
                <c:pt idx="10885">
                  <c:v>28</c:v>
                </c:pt>
                <c:pt idx="10886">
                  <c:v>29</c:v>
                </c:pt>
                <c:pt idx="10887">
                  <c:v>31</c:v>
                </c:pt>
                <c:pt idx="10888">
                  <c:v>28</c:v>
                </c:pt>
                <c:pt idx="10889">
                  <c:v>31</c:v>
                </c:pt>
                <c:pt idx="10890">
                  <c:v>31</c:v>
                </c:pt>
                <c:pt idx="10891">
                  <c:v>25</c:v>
                </c:pt>
                <c:pt idx="10892">
                  <c:v>25</c:v>
                </c:pt>
                <c:pt idx="10893">
                  <c:v>31</c:v>
                </c:pt>
                <c:pt idx="10894">
                  <c:v>31</c:v>
                </c:pt>
                <c:pt idx="10895">
                  <c:v>30</c:v>
                </c:pt>
                <c:pt idx="10896">
                  <c:v>30</c:v>
                </c:pt>
                <c:pt idx="10897">
                  <c:v>30</c:v>
                </c:pt>
                <c:pt idx="10898">
                  <c:v>30</c:v>
                </c:pt>
                <c:pt idx="10899">
                  <c:v>31</c:v>
                </c:pt>
                <c:pt idx="10900">
                  <c:v>31</c:v>
                </c:pt>
                <c:pt idx="10901">
                  <c:v>27</c:v>
                </c:pt>
                <c:pt idx="10902">
                  <c:v>27</c:v>
                </c:pt>
                <c:pt idx="10903">
                  <c:v>28</c:v>
                </c:pt>
                <c:pt idx="10904">
                  <c:v>29</c:v>
                </c:pt>
                <c:pt idx="10905">
                  <c:v>25</c:v>
                </c:pt>
                <c:pt idx="10906">
                  <c:v>28</c:v>
                </c:pt>
                <c:pt idx="10907">
                  <c:v>25</c:v>
                </c:pt>
                <c:pt idx="10908">
                  <c:v>25</c:v>
                </c:pt>
                <c:pt idx="10909">
                  <c:v>25</c:v>
                </c:pt>
                <c:pt idx="10910">
                  <c:v>25</c:v>
                </c:pt>
                <c:pt idx="10911">
                  <c:v>33</c:v>
                </c:pt>
                <c:pt idx="10912">
                  <c:v>31</c:v>
                </c:pt>
                <c:pt idx="10913">
                  <c:v>30</c:v>
                </c:pt>
                <c:pt idx="10914">
                  <c:v>26</c:v>
                </c:pt>
                <c:pt idx="10915">
                  <c:v>28</c:v>
                </c:pt>
                <c:pt idx="10916">
                  <c:v>28</c:v>
                </c:pt>
                <c:pt idx="10917">
                  <c:v>30</c:v>
                </c:pt>
                <c:pt idx="10918">
                  <c:v>31</c:v>
                </c:pt>
                <c:pt idx="10919">
                  <c:v>30</c:v>
                </c:pt>
                <c:pt idx="10920">
                  <c:v>26</c:v>
                </c:pt>
                <c:pt idx="10921">
                  <c:v>30</c:v>
                </c:pt>
                <c:pt idx="10922">
                  <c:v>30</c:v>
                </c:pt>
                <c:pt idx="10923">
                  <c:v>28</c:v>
                </c:pt>
                <c:pt idx="10924">
                  <c:v>28</c:v>
                </c:pt>
                <c:pt idx="10925">
                  <c:v>32</c:v>
                </c:pt>
                <c:pt idx="10926">
                  <c:v>30</c:v>
                </c:pt>
                <c:pt idx="10927">
                  <c:v>18</c:v>
                </c:pt>
                <c:pt idx="10928">
                  <c:v>18</c:v>
                </c:pt>
                <c:pt idx="10929">
                  <c:v>18</c:v>
                </c:pt>
                <c:pt idx="10930">
                  <c:v>17</c:v>
                </c:pt>
                <c:pt idx="10931">
                  <c:v>18</c:v>
                </c:pt>
                <c:pt idx="10932">
                  <c:v>17</c:v>
                </c:pt>
                <c:pt idx="10933">
                  <c:v>17</c:v>
                </c:pt>
                <c:pt idx="10934">
                  <c:v>17</c:v>
                </c:pt>
                <c:pt idx="10935">
                  <c:v>17</c:v>
                </c:pt>
                <c:pt idx="10936">
                  <c:v>17</c:v>
                </c:pt>
                <c:pt idx="10937">
                  <c:v>19</c:v>
                </c:pt>
                <c:pt idx="10938">
                  <c:v>17</c:v>
                </c:pt>
                <c:pt idx="10939">
                  <c:v>17</c:v>
                </c:pt>
                <c:pt idx="10940">
                  <c:v>18</c:v>
                </c:pt>
                <c:pt idx="10941">
                  <c:v>17</c:v>
                </c:pt>
                <c:pt idx="10942">
                  <c:v>17</c:v>
                </c:pt>
                <c:pt idx="10943">
                  <c:v>17</c:v>
                </c:pt>
                <c:pt idx="10944">
                  <c:v>17</c:v>
                </c:pt>
                <c:pt idx="10945">
                  <c:v>17</c:v>
                </c:pt>
                <c:pt idx="10946">
                  <c:v>18</c:v>
                </c:pt>
                <c:pt idx="10947">
                  <c:v>17</c:v>
                </c:pt>
                <c:pt idx="10948">
                  <c:v>17</c:v>
                </c:pt>
                <c:pt idx="10949">
                  <c:v>17</c:v>
                </c:pt>
                <c:pt idx="10950">
                  <c:v>17</c:v>
                </c:pt>
                <c:pt idx="10951">
                  <c:v>18</c:v>
                </c:pt>
                <c:pt idx="10952">
                  <c:v>17</c:v>
                </c:pt>
                <c:pt idx="10953">
                  <c:v>17</c:v>
                </c:pt>
                <c:pt idx="10954">
                  <c:v>17</c:v>
                </c:pt>
                <c:pt idx="10955">
                  <c:v>17</c:v>
                </c:pt>
                <c:pt idx="10956">
                  <c:v>19</c:v>
                </c:pt>
                <c:pt idx="10957">
                  <c:v>18</c:v>
                </c:pt>
                <c:pt idx="10958">
                  <c:v>19</c:v>
                </c:pt>
                <c:pt idx="10959">
                  <c:v>17</c:v>
                </c:pt>
                <c:pt idx="10960">
                  <c:v>18</c:v>
                </c:pt>
                <c:pt idx="10961">
                  <c:v>18</c:v>
                </c:pt>
                <c:pt idx="10962">
                  <c:v>18</c:v>
                </c:pt>
                <c:pt idx="10963">
                  <c:v>17</c:v>
                </c:pt>
                <c:pt idx="10964">
                  <c:v>18</c:v>
                </c:pt>
                <c:pt idx="10965">
                  <c:v>17</c:v>
                </c:pt>
                <c:pt idx="10966">
                  <c:v>18</c:v>
                </c:pt>
                <c:pt idx="10967">
                  <c:v>17</c:v>
                </c:pt>
                <c:pt idx="10968">
                  <c:v>18</c:v>
                </c:pt>
                <c:pt idx="10969">
                  <c:v>18</c:v>
                </c:pt>
                <c:pt idx="10970">
                  <c:v>17</c:v>
                </c:pt>
                <c:pt idx="10971">
                  <c:v>18</c:v>
                </c:pt>
                <c:pt idx="10972">
                  <c:v>18</c:v>
                </c:pt>
                <c:pt idx="10973">
                  <c:v>18</c:v>
                </c:pt>
                <c:pt idx="10974">
                  <c:v>18</c:v>
                </c:pt>
                <c:pt idx="10975">
                  <c:v>18</c:v>
                </c:pt>
                <c:pt idx="10976">
                  <c:v>17</c:v>
                </c:pt>
                <c:pt idx="10977">
                  <c:v>17</c:v>
                </c:pt>
                <c:pt idx="10978">
                  <c:v>17</c:v>
                </c:pt>
                <c:pt idx="10979">
                  <c:v>18</c:v>
                </c:pt>
                <c:pt idx="10980">
                  <c:v>18</c:v>
                </c:pt>
                <c:pt idx="10981">
                  <c:v>17</c:v>
                </c:pt>
                <c:pt idx="10982">
                  <c:v>17</c:v>
                </c:pt>
                <c:pt idx="10983">
                  <c:v>18</c:v>
                </c:pt>
                <c:pt idx="10984">
                  <c:v>18</c:v>
                </c:pt>
                <c:pt idx="10985">
                  <c:v>17</c:v>
                </c:pt>
                <c:pt idx="10986">
                  <c:v>17</c:v>
                </c:pt>
                <c:pt idx="10987">
                  <c:v>19</c:v>
                </c:pt>
                <c:pt idx="10988">
                  <c:v>18</c:v>
                </c:pt>
                <c:pt idx="10989">
                  <c:v>19</c:v>
                </c:pt>
                <c:pt idx="10990">
                  <c:v>18</c:v>
                </c:pt>
                <c:pt idx="10991">
                  <c:v>17</c:v>
                </c:pt>
                <c:pt idx="10992">
                  <c:v>17</c:v>
                </c:pt>
                <c:pt idx="10993">
                  <c:v>18</c:v>
                </c:pt>
                <c:pt idx="10994">
                  <c:v>17</c:v>
                </c:pt>
                <c:pt idx="10995">
                  <c:v>17</c:v>
                </c:pt>
                <c:pt idx="10996">
                  <c:v>18</c:v>
                </c:pt>
                <c:pt idx="10997">
                  <c:v>17</c:v>
                </c:pt>
                <c:pt idx="10998">
                  <c:v>17</c:v>
                </c:pt>
                <c:pt idx="10999">
                  <c:v>18</c:v>
                </c:pt>
                <c:pt idx="11000">
                  <c:v>18</c:v>
                </c:pt>
                <c:pt idx="11001">
                  <c:v>18</c:v>
                </c:pt>
                <c:pt idx="11002">
                  <c:v>17</c:v>
                </c:pt>
                <c:pt idx="11003">
                  <c:v>18</c:v>
                </c:pt>
                <c:pt idx="11004">
                  <c:v>18</c:v>
                </c:pt>
                <c:pt idx="11005">
                  <c:v>19</c:v>
                </c:pt>
                <c:pt idx="11006">
                  <c:v>17</c:v>
                </c:pt>
                <c:pt idx="11007">
                  <c:v>17</c:v>
                </c:pt>
                <c:pt idx="11008">
                  <c:v>18</c:v>
                </c:pt>
                <c:pt idx="11009">
                  <c:v>17</c:v>
                </c:pt>
                <c:pt idx="11010">
                  <c:v>18</c:v>
                </c:pt>
                <c:pt idx="11011">
                  <c:v>17</c:v>
                </c:pt>
                <c:pt idx="11012">
                  <c:v>17</c:v>
                </c:pt>
                <c:pt idx="11013">
                  <c:v>17</c:v>
                </c:pt>
                <c:pt idx="11014">
                  <c:v>17</c:v>
                </c:pt>
                <c:pt idx="11015">
                  <c:v>18</c:v>
                </c:pt>
                <c:pt idx="11016">
                  <c:v>17</c:v>
                </c:pt>
                <c:pt idx="11017">
                  <c:v>17</c:v>
                </c:pt>
                <c:pt idx="11018">
                  <c:v>17</c:v>
                </c:pt>
                <c:pt idx="11019">
                  <c:v>18</c:v>
                </c:pt>
                <c:pt idx="11020">
                  <c:v>17</c:v>
                </c:pt>
                <c:pt idx="11021">
                  <c:v>19</c:v>
                </c:pt>
                <c:pt idx="11022">
                  <c:v>18</c:v>
                </c:pt>
                <c:pt idx="11023">
                  <c:v>17</c:v>
                </c:pt>
                <c:pt idx="11024">
                  <c:v>18</c:v>
                </c:pt>
                <c:pt idx="11025">
                  <c:v>17</c:v>
                </c:pt>
                <c:pt idx="11026">
                  <c:v>18</c:v>
                </c:pt>
                <c:pt idx="11027">
                  <c:v>18</c:v>
                </c:pt>
                <c:pt idx="11028">
                  <c:v>17</c:v>
                </c:pt>
                <c:pt idx="11029">
                  <c:v>18</c:v>
                </c:pt>
                <c:pt idx="11030">
                  <c:v>17</c:v>
                </c:pt>
                <c:pt idx="11031">
                  <c:v>18</c:v>
                </c:pt>
                <c:pt idx="11032">
                  <c:v>18</c:v>
                </c:pt>
                <c:pt idx="11033">
                  <c:v>17</c:v>
                </c:pt>
                <c:pt idx="11034">
                  <c:v>17</c:v>
                </c:pt>
                <c:pt idx="11035">
                  <c:v>19</c:v>
                </c:pt>
                <c:pt idx="11036">
                  <c:v>18</c:v>
                </c:pt>
                <c:pt idx="11037">
                  <c:v>18</c:v>
                </c:pt>
                <c:pt idx="11038">
                  <c:v>17</c:v>
                </c:pt>
                <c:pt idx="11039">
                  <c:v>18</c:v>
                </c:pt>
                <c:pt idx="11040">
                  <c:v>17</c:v>
                </c:pt>
                <c:pt idx="11041">
                  <c:v>18</c:v>
                </c:pt>
                <c:pt idx="11042">
                  <c:v>17</c:v>
                </c:pt>
                <c:pt idx="11043">
                  <c:v>18</c:v>
                </c:pt>
                <c:pt idx="11044">
                  <c:v>18</c:v>
                </c:pt>
                <c:pt idx="11045">
                  <c:v>17</c:v>
                </c:pt>
                <c:pt idx="11046">
                  <c:v>18</c:v>
                </c:pt>
                <c:pt idx="11047">
                  <c:v>18</c:v>
                </c:pt>
                <c:pt idx="11048">
                  <c:v>17</c:v>
                </c:pt>
                <c:pt idx="11049">
                  <c:v>18</c:v>
                </c:pt>
                <c:pt idx="11050">
                  <c:v>17</c:v>
                </c:pt>
                <c:pt idx="11051">
                  <c:v>18</c:v>
                </c:pt>
                <c:pt idx="11052">
                  <c:v>17</c:v>
                </c:pt>
                <c:pt idx="11053">
                  <c:v>17</c:v>
                </c:pt>
                <c:pt idx="11054">
                  <c:v>18</c:v>
                </c:pt>
                <c:pt idx="11055">
                  <c:v>19</c:v>
                </c:pt>
                <c:pt idx="11056">
                  <c:v>18</c:v>
                </c:pt>
                <c:pt idx="11057">
                  <c:v>18</c:v>
                </c:pt>
                <c:pt idx="11058">
                  <c:v>17</c:v>
                </c:pt>
                <c:pt idx="11059">
                  <c:v>18</c:v>
                </c:pt>
                <c:pt idx="11060">
                  <c:v>17</c:v>
                </c:pt>
                <c:pt idx="11061">
                  <c:v>17</c:v>
                </c:pt>
                <c:pt idx="11062">
                  <c:v>18</c:v>
                </c:pt>
                <c:pt idx="11063">
                  <c:v>17</c:v>
                </c:pt>
                <c:pt idx="11064">
                  <c:v>17</c:v>
                </c:pt>
                <c:pt idx="11065">
                  <c:v>17</c:v>
                </c:pt>
                <c:pt idx="11066">
                  <c:v>17</c:v>
                </c:pt>
                <c:pt idx="11067">
                  <c:v>17</c:v>
                </c:pt>
                <c:pt idx="11068">
                  <c:v>17</c:v>
                </c:pt>
                <c:pt idx="11069">
                  <c:v>23</c:v>
                </c:pt>
                <c:pt idx="11070">
                  <c:v>23</c:v>
                </c:pt>
                <c:pt idx="11071">
                  <c:v>23</c:v>
                </c:pt>
                <c:pt idx="11072">
                  <c:v>23</c:v>
                </c:pt>
                <c:pt idx="11073">
                  <c:v>23</c:v>
                </c:pt>
                <c:pt idx="11074">
                  <c:v>23</c:v>
                </c:pt>
                <c:pt idx="11075">
                  <c:v>23</c:v>
                </c:pt>
                <c:pt idx="11076">
                  <c:v>23</c:v>
                </c:pt>
                <c:pt idx="11077">
                  <c:v>21</c:v>
                </c:pt>
                <c:pt idx="11078">
                  <c:v>23</c:v>
                </c:pt>
                <c:pt idx="11079">
                  <c:v>23</c:v>
                </c:pt>
                <c:pt idx="11080">
                  <c:v>23</c:v>
                </c:pt>
                <c:pt idx="11081">
                  <c:v>23</c:v>
                </c:pt>
                <c:pt idx="11082">
                  <c:v>23</c:v>
                </c:pt>
                <c:pt idx="11083">
                  <c:v>23</c:v>
                </c:pt>
                <c:pt idx="11084">
                  <c:v>23</c:v>
                </c:pt>
                <c:pt idx="11085">
                  <c:v>23</c:v>
                </c:pt>
                <c:pt idx="11086">
                  <c:v>23</c:v>
                </c:pt>
                <c:pt idx="11087">
                  <c:v>23</c:v>
                </c:pt>
                <c:pt idx="11088">
                  <c:v>23</c:v>
                </c:pt>
                <c:pt idx="11089">
                  <c:v>23</c:v>
                </c:pt>
                <c:pt idx="11090">
                  <c:v>23</c:v>
                </c:pt>
                <c:pt idx="11091">
                  <c:v>23</c:v>
                </c:pt>
                <c:pt idx="11092">
                  <c:v>18</c:v>
                </c:pt>
                <c:pt idx="11093">
                  <c:v>16</c:v>
                </c:pt>
                <c:pt idx="11094">
                  <c:v>16</c:v>
                </c:pt>
                <c:pt idx="11095">
                  <c:v>16</c:v>
                </c:pt>
                <c:pt idx="11096">
                  <c:v>18</c:v>
                </c:pt>
                <c:pt idx="11097">
                  <c:v>18</c:v>
                </c:pt>
                <c:pt idx="11098">
                  <c:v>18</c:v>
                </c:pt>
                <c:pt idx="11099">
                  <c:v>17</c:v>
                </c:pt>
                <c:pt idx="11100">
                  <c:v>17</c:v>
                </c:pt>
                <c:pt idx="11101">
                  <c:v>17</c:v>
                </c:pt>
                <c:pt idx="11102">
                  <c:v>17</c:v>
                </c:pt>
                <c:pt idx="11103">
                  <c:v>17</c:v>
                </c:pt>
                <c:pt idx="11104">
                  <c:v>17</c:v>
                </c:pt>
                <c:pt idx="11105">
                  <c:v>27</c:v>
                </c:pt>
                <c:pt idx="11106">
                  <c:v>27</c:v>
                </c:pt>
                <c:pt idx="11107">
                  <c:v>27</c:v>
                </c:pt>
                <c:pt idx="11108">
                  <c:v>27</c:v>
                </c:pt>
                <c:pt idx="11109">
                  <c:v>31</c:v>
                </c:pt>
                <c:pt idx="11110">
                  <c:v>26</c:v>
                </c:pt>
                <c:pt idx="11111">
                  <c:v>26</c:v>
                </c:pt>
                <c:pt idx="11112">
                  <c:v>30</c:v>
                </c:pt>
                <c:pt idx="11113">
                  <c:v>30</c:v>
                </c:pt>
                <c:pt idx="11114">
                  <c:v>30</c:v>
                </c:pt>
                <c:pt idx="11115">
                  <c:v>28</c:v>
                </c:pt>
                <c:pt idx="11116">
                  <c:v>28</c:v>
                </c:pt>
                <c:pt idx="11117">
                  <c:v>28</c:v>
                </c:pt>
                <c:pt idx="11118">
                  <c:v>28</c:v>
                </c:pt>
                <c:pt idx="11119">
                  <c:v>30</c:v>
                </c:pt>
                <c:pt idx="11120">
                  <c:v>30</c:v>
                </c:pt>
                <c:pt idx="11121">
                  <c:v>28</c:v>
                </c:pt>
                <c:pt idx="11122">
                  <c:v>29</c:v>
                </c:pt>
                <c:pt idx="11123">
                  <c:v>37</c:v>
                </c:pt>
                <c:pt idx="11124">
                  <c:v>28</c:v>
                </c:pt>
                <c:pt idx="11125">
                  <c:v>29</c:v>
                </c:pt>
                <c:pt idx="11126">
                  <c:v>37</c:v>
                </c:pt>
                <c:pt idx="11127">
                  <c:v>31</c:v>
                </c:pt>
                <c:pt idx="11128">
                  <c:v>29</c:v>
                </c:pt>
                <c:pt idx="11129">
                  <c:v>27</c:v>
                </c:pt>
                <c:pt idx="11130">
                  <c:v>29</c:v>
                </c:pt>
                <c:pt idx="11131">
                  <c:v>31</c:v>
                </c:pt>
                <c:pt idx="11132">
                  <c:v>29</c:v>
                </c:pt>
                <c:pt idx="11133">
                  <c:v>29</c:v>
                </c:pt>
                <c:pt idx="11134">
                  <c:v>27</c:v>
                </c:pt>
                <c:pt idx="11135">
                  <c:v>27</c:v>
                </c:pt>
                <c:pt idx="11136">
                  <c:v>29</c:v>
                </c:pt>
                <c:pt idx="11137">
                  <c:v>29</c:v>
                </c:pt>
                <c:pt idx="11138">
                  <c:v>31</c:v>
                </c:pt>
                <c:pt idx="11139">
                  <c:v>36</c:v>
                </c:pt>
                <c:pt idx="11140">
                  <c:v>36</c:v>
                </c:pt>
                <c:pt idx="11141">
                  <c:v>36</c:v>
                </c:pt>
                <c:pt idx="11142">
                  <c:v>24</c:v>
                </c:pt>
                <c:pt idx="11143">
                  <c:v>25</c:v>
                </c:pt>
                <c:pt idx="11144">
                  <c:v>27</c:v>
                </c:pt>
                <c:pt idx="11145">
                  <c:v>27</c:v>
                </c:pt>
                <c:pt idx="11146">
                  <c:v>19</c:v>
                </c:pt>
                <c:pt idx="11147">
                  <c:v>19</c:v>
                </c:pt>
                <c:pt idx="11148">
                  <c:v>19</c:v>
                </c:pt>
                <c:pt idx="11149">
                  <c:v>21</c:v>
                </c:pt>
                <c:pt idx="11150">
                  <c:v>19</c:v>
                </c:pt>
                <c:pt idx="11151">
                  <c:v>21</c:v>
                </c:pt>
                <c:pt idx="11152">
                  <c:v>21</c:v>
                </c:pt>
                <c:pt idx="11153">
                  <c:v>21</c:v>
                </c:pt>
                <c:pt idx="11154">
                  <c:v>19</c:v>
                </c:pt>
                <c:pt idx="11155">
                  <c:v>19</c:v>
                </c:pt>
                <c:pt idx="11156">
                  <c:v>19</c:v>
                </c:pt>
                <c:pt idx="11157">
                  <c:v>19</c:v>
                </c:pt>
                <c:pt idx="11158">
                  <c:v>21</c:v>
                </c:pt>
                <c:pt idx="11159">
                  <c:v>21</c:v>
                </c:pt>
                <c:pt idx="11160">
                  <c:v>21</c:v>
                </c:pt>
                <c:pt idx="11161">
                  <c:v>19</c:v>
                </c:pt>
                <c:pt idx="11162">
                  <c:v>21</c:v>
                </c:pt>
                <c:pt idx="11163">
                  <c:v>21</c:v>
                </c:pt>
                <c:pt idx="11164">
                  <c:v>21</c:v>
                </c:pt>
                <c:pt idx="11165">
                  <c:v>19</c:v>
                </c:pt>
                <c:pt idx="11166">
                  <c:v>19</c:v>
                </c:pt>
                <c:pt idx="11167">
                  <c:v>19</c:v>
                </c:pt>
                <c:pt idx="11168">
                  <c:v>19</c:v>
                </c:pt>
                <c:pt idx="11169">
                  <c:v>21</c:v>
                </c:pt>
                <c:pt idx="11170">
                  <c:v>19</c:v>
                </c:pt>
                <c:pt idx="11171">
                  <c:v>21</c:v>
                </c:pt>
                <c:pt idx="11172">
                  <c:v>19</c:v>
                </c:pt>
                <c:pt idx="11173">
                  <c:v>21</c:v>
                </c:pt>
                <c:pt idx="11174">
                  <c:v>21</c:v>
                </c:pt>
                <c:pt idx="11175">
                  <c:v>21</c:v>
                </c:pt>
                <c:pt idx="11176">
                  <c:v>19</c:v>
                </c:pt>
                <c:pt idx="11177">
                  <c:v>21</c:v>
                </c:pt>
                <c:pt idx="11178">
                  <c:v>18</c:v>
                </c:pt>
                <c:pt idx="11179">
                  <c:v>18</c:v>
                </c:pt>
                <c:pt idx="11180">
                  <c:v>18</c:v>
                </c:pt>
                <c:pt idx="11181">
                  <c:v>23</c:v>
                </c:pt>
                <c:pt idx="11182">
                  <c:v>15</c:v>
                </c:pt>
                <c:pt idx="11183">
                  <c:v>16</c:v>
                </c:pt>
                <c:pt idx="11184">
                  <c:v>15</c:v>
                </c:pt>
                <c:pt idx="11185">
                  <c:v>18</c:v>
                </c:pt>
                <c:pt idx="11186">
                  <c:v>18</c:v>
                </c:pt>
                <c:pt idx="11187">
                  <c:v>18</c:v>
                </c:pt>
                <c:pt idx="11188">
                  <c:v>18</c:v>
                </c:pt>
                <c:pt idx="11189">
                  <c:v>18</c:v>
                </c:pt>
                <c:pt idx="11190">
                  <c:v>18</c:v>
                </c:pt>
                <c:pt idx="11191">
                  <c:v>18</c:v>
                </c:pt>
                <c:pt idx="11192">
                  <c:v>18</c:v>
                </c:pt>
                <c:pt idx="11193">
                  <c:v>20</c:v>
                </c:pt>
                <c:pt idx="11194">
                  <c:v>20</c:v>
                </c:pt>
                <c:pt idx="11195">
                  <c:v>20</c:v>
                </c:pt>
                <c:pt idx="11196">
                  <c:v>20</c:v>
                </c:pt>
                <c:pt idx="11197">
                  <c:v>16</c:v>
                </c:pt>
                <c:pt idx="11198">
                  <c:v>20</c:v>
                </c:pt>
                <c:pt idx="11199">
                  <c:v>20</c:v>
                </c:pt>
                <c:pt idx="11200">
                  <c:v>15</c:v>
                </c:pt>
                <c:pt idx="11201">
                  <c:v>20</c:v>
                </c:pt>
                <c:pt idx="11202">
                  <c:v>20</c:v>
                </c:pt>
                <c:pt idx="11203">
                  <c:v>20</c:v>
                </c:pt>
                <c:pt idx="11204">
                  <c:v>19</c:v>
                </c:pt>
                <c:pt idx="11205">
                  <c:v>20</c:v>
                </c:pt>
                <c:pt idx="11206">
                  <c:v>19</c:v>
                </c:pt>
                <c:pt idx="11207">
                  <c:v>19</c:v>
                </c:pt>
                <c:pt idx="11208">
                  <c:v>21</c:v>
                </c:pt>
                <c:pt idx="11209">
                  <c:v>21</c:v>
                </c:pt>
                <c:pt idx="11210">
                  <c:v>21</c:v>
                </c:pt>
                <c:pt idx="11211">
                  <c:v>21</c:v>
                </c:pt>
                <c:pt idx="11212">
                  <c:v>21</c:v>
                </c:pt>
                <c:pt idx="11213">
                  <c:v>21</c:v>
                </c:pt>
                <c:pt idx="11214">
                  <c:v>19</c:v>
                </c:pt>
                <c:pt idx="11215">
                  <c:v>20</c:v>
                </c:pt>
                <c:pt idx="11216">
                  <c:v>31</c:v>
                </c:pt>
                <c:pt idx="11217">
                  <c:v>36</c:v>
                </c:pt>
                <c:pt idx="11218">
                  <c:v>36</c:v>
                </c:pt>
                <c:pt idx="11219">
                  <c:v>36</c:v>
                </c:pt>
                <c:pt idx="11220">
                  <c:v>33</c:v>
                </c:pt>
                <c:pt idx="11221">
                  <c:v>33</c:v>
                </c:pt>
                <c:pt idx="11222">
                  <c:v>35</c:v>
                </c:pt>
                <c:pt idx="11223">
                  <c:v>35</c:v>
                </c:pt>
                <c:pt idx="11224">
                  <c:v>36</c:v>
                </c:pt>
                <c:pt idx="11225">
                  <c:v>35</c:v>
                </c:pt>
                <c:pt idx="11226">
                  <c:v>33</c:v>
                </c:pt>
                <c:pt idx="11227">
                  <c:v>31</c:v>
                </c:pt>
                <c:pt idx="11228">
                  <c:v>36</c:v>
                </c:pt>
                <c:pt idx="11229">
                  <c:v>36</c:v>
                </c:pt>
                <c:pt idx="11230">
                  <c:v>31</c:v>
                </c:pt>
                <c:pt idx="11231">
                  <c:v>36</c:v>
                </c:pt>
                <c:pt idx="11232">
                  <c:v>36</c:v>
                </c:pt>
                <c:pt idx="11233">
                  <c:v>35</c:v>
                </c:pt>
                <c:pt idx="11234">
                  <c:v>33</c:v>
                </c:pt>
                <c:pt idx="11235">
                  <c:v>33</c:v>
                </c:pt>
                <c:pt idx="11236">
                  <c:v>36</c:v>
                </c:pt>
                <c:pt idx="11237">
                  <c:v>35</c:v>
                </c:pt>
                <c:pt idx="11238">
                  <c:v>33</c:v>
                </c:pt>
                <c:pt idx="11239">
                  <c:v>33</c:v>
                </c:pt>
                <c:pt idx="11240">
                  <c:v>36</c:v>
                </c:pt>
                <c:pt idx="11241">
                  <c:v>35</c:v>
                </c:pt>
                <c:pt idx="11242">
                  <c:v>33</c:v>
                </c:pt>
                <c:pt idx="11243">
                  <c:v>33</c:v>
                </c:pt>
                <c:pt idx="11244">
                  <c:v>33</c:v>
                </c:pt>
                <c:pt idx="11245">
                  <c:v>33</c:v>
                </c:pt>
                <c:pt idx="11246">
                  <c:v>22</c:v>
                </c:pt>
                <c:pt idx="11247">
                  <c:v>22</c:v>
                </c:pt>
                <c:pt idx="11248">
                  <c:v>24</c:v>
                </c:pt>
                <c:pt idx="11249">
                  <c:v>24</c:v>
                </c:pt>
                <c:pt idx="11250">
                  <c:v>24</c:v>
                </c:pt>
                <c:pt idx="11251">
                  <c:v>22</c:v>
                </c:pt>
                <c:pt idx="11252">
                  <c:v>24</c:v>
                </c:pt>
                <c:pt idx="11253">
                  <c:v>24</c:v>
                </c:pt>
                <c:pt idx="11254">
                  <c:v>24</c:v>
                </c:pt>
                <c:pt idx="11255">
                  <c:v>24</c:v>
                </c:pt>
                <c:pt idx="11256">
                  <c:v>24</c:v>
                </c:pt>
                <c:pt idx="11257">
                  <c:v>24</c:v>
                </c:pt>
                <c:pt idx="11258">
                  <c:v>24</c:v>
                </c:pt>
                <c:pt idx="11259">
                  <c:v>22</c:v>
                </c:pt>
                <c:pt idx="11260">
                  <c:v>24</c:v>
                </c:pt>
                <c:pt idx="11261">
                  <c:v>24</c:v>
                </c:pt>
                <c:pt idx="11262">
                  <c:v>24</c:v>
                </c:pt>
                <c:pt idx="11263">
                  <c:v>24</c:v>
                </c:pt>
                <c:pt idx="11264">
                  <c:v>24</c:v>
                </c:pt>
                <c:pt idx="11265">
                  <c:v>24</c:v>
                </c:pt>
                <c:pt idx="11266">
                  <c:v>24</c:v>
                </c:pt>
                <c:pt idx="11267">
                  <c:v>24</c:v>
                </c:pt>
                <c:pt idx="11268">
                  <c:v>26</c:v>
                </c:pt>
                <c:pt idx="11269">
                  <c:v>25</c:v>
                </c:pt>
                <c:pt idx="11270">
                  <c:v>25</c:v>
                </c:pt>
                <c:pt idx="11271">
                  <c:v>26</c:v>
                </c:pt>
                <c:pt idx="11272">
                  <c:v>26</c:v>
                </c:pt>
                <c:pt idx="11273">
                  <c:v>26</c:v>
                </c:pt>
                <c:pt idx="11274">
                  <c:v>26</c:v>
                </c:pt>
                <c:pt idx="11275">
                  <c:v>26</c:v>
                </c:pt>
                <c:pt idx="11276">
                  <c:v>25</c:v>
                </c:pt>
                <c:pt idx="11277">
                  <c:v>26</c:v>
                </c:pt>
                <c:pt idx="11278">
                  <c:v>26</c:v>
                </c:pt>
                <c:pt idx="11279">
                  <c:v>25</c:v>
                </c:pt>
                <c:pt idx="11280">
                  <c:v>26</c:v>
                </c:pt>
                <c:pt idx="11281">
                  <c:v>26</c:v>
                </c:pt>
                <c:pt idx="11282">
                  <c:v>25</c:v>
                </c:pt>
                <c:pt idx="11283">
                  <c:v>25</c:v>
                </c:pt>
                <c:pt idx="11284">
                  <c:v>26</c:v>
                </c:pt>
                <c:pt idx="11285">
                  <c:v>26</c:v>
                </c:pt>
                <c:pt idx="11286">
                  <c:v>26</c:v>
                </c:pt>
                <c:pt idx="11287">
                  <c:v>26</c:v>
                </c:pt>
                <c:pt idx="11288">
                  <c:v>25</c:v>
                </c:pt>
                <c:pt idx="11289">
                  <c:v>26</c:v>
                </c:pt>
                <c:pt idx="11290">
                  <c:v>25</c:v>
                </c:pt>
                <c:pt idx="11291">
                  <c:v>26</c:v>
                </c:pt>
                <c:pt idx="11292">
                  <c:v>26</c:v>
                </c:pt>
                <c:pt idx="11293">
                  <c:v>26</c:v>
                </c:pt>
                <c:pt idx="11294">
                  <c:v>26</c:v>
                </c:pt>
                <c:pt idx="11295">
                  <c:v>22</c:v>
                </c:pt>
                <c:pt idx="11296">
                  <c:v>23</c:v>
                </c:pt>
                <c:pt idx="11297">
                  <c:v>23</c:v>
                </c:pt>
                <c:pt idx="11298">
                  <c:v>22</c:v>
                </c:pt>
                <c:pt idx="11299">
                  <c:v>22</c:v>
                </c:pt>
                <c:pt idx="11300">
                  <c:v>22</c:v>
                </c:pt>
                <c:pt idx="11301">
                  <c:v>21</c:v>
                </c:pt>
                <c:pt idx="11302">
                  <c:v>21</c:v>
                </c:pt>
                <c:pt idx="11303">
                  <c:v>21</c:v>
                </c:pt>
                <c:pt idx="11304">
                  <c:v>21</c:v>
                </c:pt>
                <c:pt idx="11305">
                  <c:v>22</c:v>
                </c:pt>
                <c:pt idx="11306">
                  <c:v>22</c:v>
                </c:pt>
                <c:pt idx="11307">
                  <c:v>32</c:v>
                </c:pt>
                <c:pt idx="11308">
                  <c:v>30</c:v>
                </c:pt>
                <c:pt idx="11309">
                  <c:v>32</c:v>
                </c:pt>
                <c:pt idx="11310">
                  <c:v>32</c:v>
                </c:pt>
                <c:pt idx="11311">
                  <c:v>32</c:v>
                </c:pt>
                <c:pt idx="11312">
                  <c:v>32</c:v>
                </c:pt>
                <c:pt idx="11313">
                  <c:v>32</c:v>
                </c:pt>
                <c:pt idx="11314">
                  <c:v>32</c:v>
                </c:pt>
                <c:pt idx="11315">
                  <c:v>32</c:v>
                </c:pt>
                <c:pt idx="11316">
                  <c:v>32</c:v>
                </c:pt>
                <c:pt idx="11317">
                  <c:v>30</c:v>
                </c:pt>
                <c:pt idx="11318">
                  <c:v>31</c:v>
                </c:pt>
                <c:pt idx="11319">
                  <c:v>31</c:v>
                </c:pt>
                <c:pt idx="11320">
                  <c:v>31</c:v>
                </c:pt>
                <c:pt idx="11321">
                  <c:v>25</c:v>
                </c:pt>
                <c:pt idx="11322">
                  <c:v>25</c:v>
                </c:pt>
                <c:pt idx="11323">
                  <c:v>25</c:v>
                </c:pt>
                <c:pt idx="11324">
                  <c:v>25</c:v>
                </c:pt>
                <c:pt idx="11325">
                  <c:v>25</c:v>
                </c:pt>
                <c:pt idx="11326">
                  <c:v>25</c:v>
                </c:pt>
                <c:pt idx="11327">
                  <c:v>25</c:v>
                </c:pt>
                <c:pt idx="11328">
                  <c:v>25</c:v>
                </c:pt>
                <c:pt idx="11329">
                  <c:v>25</c:v>
                </c:pt>
                <c:pt idx="11330">
                  <c:v>40</c:v>
                </c:pt>
                <c:pt idx="11331">
                  <c:v>40</c:v>
                </c:pt>
                <c:pt idx="11332">
                  <c:v>40</c:v>
                </c:pt>
                <c:pt idx="11333">
                  <c:v>40</c:v>
                </c:pt>
                <c:pt idx="11334">
                  <c:v>40</c:v>
                </c:pt>
                <c:pt idx="11335">
                  <c:v>36</c:v>
                </c:pt>
                <c:pt idx="11336">
                  <c:v>40</c:v>
                </c:pt>
                <c:pt idx="11337">
                  <c:v>40</c:v>
                </c:pt>
                <c:pt idx="11338">
                  <c:v>36</c:v>
                </c:pt>
                <c:pt idx="11339">
                  <c:v>40</c:v>
                </c:pt>
                <c:pt idx="11340">
                  <c:v>40</c:v>
                </c:pt>
                <c:pt idx="11341">
                  <c:v>40</c:v>
                </c:pt>
                <c:pt idx="11342">
                  <c:v>39</c:v>
                </c:pt>
                <c:pt idx="11343">
                  <c:v>39</c:v>
                </c:pt>
                <c:pt idx="11344">
                  <c:v>39</c:v>
                </c:pt>
                <c:pt idx="11345">
                  <c:v>39</c:v>
                </c:pt>
                <c:pt idx="11346">
                  <c:v>40</c:v>
                </c:pt>
                <c:pt idx="11347">
                  <c:v>40</c:v>
                </c:pt>
                <c:pt idx="11348">
                  <c:v>40</c:v>
                </c:pt>
                <c:pt idx="11349">
                  <c:v>36</c:v>
                </c:pt>
                <c:pt idx="11350">
                  <c:v>40</c:v>
                </c:pt>
                <c:pt idx="11351">
                  <c:v>35</c:v>
                </c:pt>
                <c:pt idx="11352">
                  <c:v>40</c:v>
                </c:pt>
                <c:pt idx="11353">
                  <c:v>35</c:v>
                </c:pt>
                <c:pt idx="11354">
                  <c:v>40</c:v>
                </c:pt>
                <c:pt idx="11355">
                  <c:v>40</c:v>
                </c:pt>
                <c:pt idx="11356">
                  <c:v>36</c:v>
                </c:pt>
                <c:pt idx="11357">
                  <c:v>39</c:v>
                </c:pt>
                <c:pt idx="11358">
                  <c:v>35</c:v>
                </c:pt>
                <c:pt idx="11359">
                  <c:v>36</c:v>
                </c:pt>
                <c:pt idx="11360">
                  <c:v>39</c:v>
                </c:pt>
                <c:pt idx="11361">
                  <c:v>39</c:v>
                </c:pt>
                <c:pt idx="11362">
                  <c:v>14</c:v>
                </c:pt>
                <c:pt idx="11363">
                  <c:v>14</c:v>
                </c:pt>
                <c:pt idx="11364">
                  <c:v>14</c:v>
                </c:pt>
                <c:pt idx="11365">
                  <c:v>33</c:v>
                </c:pt>
                <c:pt idx="11366">
                  <c:v>32</c:v>
                </c:pt>
                <c:pt idx="11367">
                  <c:v>28</c:v>
                </c:pt>
                <c:pt idx="11368">
                  <c:v>28</c:v>
                </c:pt>
                <c:pt idx="11369">
                  <c:v>26</c:v>
                </c:pt>
                <c:pt idx="11370">
                  <c:v>26</c:v>
                </c:pt>
                <c:pt idx="11371">
                  <c:v>32</c:v>
                </c:pt>
                <c:pt idx="11372">
                  <c:v>28</c:v>
                </c:pt>
                <c:pt idx="11373">
                  <c:v>28</c:v>
                </c:pt>
                <c:pt idx="11374">
                  <c:v>24</c:v>
                </c:pt>
                <c:pt idx="11375">
                  <c:v>24</c:v>
                </c:pt>
                <c:pt idx="11376">
                  <c:v>24</c:v>
                </c:pt>
                <c:pt idx="11377">
                  <c:v>24</c:v>
                </c:pt>
                <c:pt idx="11378">
                  <c:v>24</c:v>
                </c:pt>
                <c:pt idx="11379">
                  <c:v>24</c:v>
                </c:pt>
                <c:pt idx="11380">
                  <c:v>21</c:v>
                </c:pt>
                <c:pt idx="11381">
                  <c:v>21</c:v>
                </c:pt>
                <c:pt idx="11382">
                  <c:v>21</c:v>
                </c:pt>
                <c:pt idx="11383">
                  <c:v>21</c:v>
                </c:pt>
                <c:pt idx="11384">
                  <c:v>21</c:v>
                </c:pt>
                <c:pt idx="11385">
                  <c:v>21</c:v>
                </c:pt>
                <c:pt idx="11386">
                  <c:v>21</c:v>
                </c:pt>
                <c:pt idx="11387">
                  <c:v>21</c:v>
                </c:pt>
                <c:pt idx="11388">
                  <c:v>21</c:v>
                </c:pt>
                <c:pt idx="11389">
                  <c:v>19</c:v>
                </c:pt>
                <c:pt idx="11390">
                  <c:v>19</c:v>
                </c:pt>
                <c:pt idx="11391">
                  <c:v>19</c:v>
                </c:pt>
                <c:pt idx="11392">
                  <c:v>19</c:v>
                </c:pt>
                <c:pt idx="11393">
                  <c:v>19</c:v>
                </c:pt>
                <c:pt idx="11394">
                  <c:v>18</c:v>
                </c:pt>
                <c:pt idx="11395">
                  <c:v>18</c:v>
                </c:pt>
                <c:pt idx="11396">
                  <c:v>23</c:v>
                </c:pt>
                <c:pt idx="11397">
                  <c:v>23</c:v>
                </c:pt>
                <c:pt idx="11398">
                  <c:v>23</c:v>
                </c:pt>
                <c:pt idx="11399">
                  <c:v>23</c:v>
                </c:pt>
                <c:pt idx="11400">
                  <c:v>24</c:v>
                </c:pt>
                <c:pt idx="11401">
                  <c:v>23</c:v>
                </c:pt>
                <c:pt idx="11402">
                  <c:v>23</c:v>
                </c:pt>
                <c:pt idx="11403">
                  <c:v>23</c:v>
                </c:pt>
                <c:pt idx="11404">
                  <c:v>23</c:v>
                </c:pt>
                <c:pt idx="11405">
                  <c:v>23</c:v>
                </c:pt>
                <c:pt idx="11406">
                  <c:v>24</c:v>
                </c:pt>
                <c:pt idx="11407">
                  <c:v>23</c:v>
                </c:pt>
                <c:pt idx="11408">
                  <c:v>20</c:v>
                </c:pt>
                <c:pt idx="11409">
                  <c:v>20</c:v>
                </c:pt>
                <c:pt idx="11410">
                  <c:v>20</c:v>
                </c:pt>
                <c:pt idx="11411">
                  <c:v>21</c:v>
                </c:pt>
                <c:pt idx="11412">
                  <c:v>22</c:v>
                </c:pt>
                <c:pt idx="11413">
                  <c:v>22</c:v>
                </c:pt>
                <c:pt idx="11414">
                  <c:v>22</c:v>
                </c:pt>
                <c:pt idx="11415">
                  <c:v>24</c:v>
                </c:pt>
                <c:pt idx="11416">
                  <c:v>23</c:v>
                </c:pt>
                <c:pt idx="11417">
                  <c:v>25</c:v>
                </c:pt>
                <c:pt idx="11418">
                  <c:v>24</c:v>
                </c:pt>
                <c:pt idx="11419">
                  <c:v>24</c:v>
                </c:pt>
                <c:pt idx="11420">
                  <c:v>24</c:v>
                </c:pt>
                <c:pt idx="11421">
                  <c:v>24</c:v>
                </c:pt>
                <c:pt idx="11422">
                  <c:v>22</c:v>
                </c:pt>
                <c:pt idx="11423">
                  <c:v>22</c:v>
                </c:pt>
                <c:pt idx="11424">
                  <c:v>24</c:v>
                </c:pt>
                <c:pt idx="11425">
                  <c:v>23</c:v>
                </c:pt>
                <c:pt idx="11426">
                  <c:v>24</c:v>
                </c:pt>
                <c:pt idx="11427">
                  <c:v>22</c:v>
                </c:pt>
                <c:pt idx="11428">
                  <c:v>21</c:v>
                </c:pt>
                <c:pt idx="11429">
                  <c:v>22</c:v>
                </c:pt>
                <c:pt idx="11430">
                  <c:v>22</c:v>
                </c:pt>
                <c:pt idx="11431">
                  <c:v>22</c:v>
                </c:pt>
                <c:pt idx="11432">
                  <c:v>22</c:v>
                </c:pt>
                <c:pt idx="11433">
                  <c:v>22</c:v>
                </c:pt>
                <c:pt idx="11434">
                  <c:v>22</c:v>
                </c:pt>
                <c:pt idx="11435">
                  <c:v>22</c:v>
                </c:pt>
                <c:pt idx="11436">
                  <c:v>21</c:v>
                </c:pt>
                <c:pt idx="11437">
                  <c:v>21</c:v>
                </c:pt>
                <c:pt idx="11438">
                  <c:v>21</c:v>
                </c:pt>
                <c:pt idx="11439">
                  <c:v>21</c:v>
                </c:pt>
                <c:pt idx="11440">
                  <c:v>21</c:v>
                </c:pt>
                <c:pt idx="11441">
                  <c:v>21</c:v>
                </c:pt>
                <c:pt idx="11442">
                  <c:v>22</c:v>
                </c:pt>
                <c:pt idx="11443">
                  <c:v>22</c:v>
                </c:pt>
                <c:pt idx="11444">
                  <c:v>22</c:v>
                </c:pt>
                <c:pt idx="11445">
                  <c:v>22</c:v>
                </c:pt>
                <c:pt idx="11446">
                  <c:v>22</c:v>
                </c:pt>
                <c:pt idx="11447">
                  <c:v>22</c:v>
                </c:pt>
                <c:pt idx="11448">
                  <c:v>21</c:v>
                </c:pt>
                <c:pt idx="11449">
                  <c:v>21</c:v>
                </c:pt>
                <c:pt idx="11450">
                  <c:v>21</c:v>
                </c:pt>
                <c:pt idx="11451">
                  <c:v>23</c:v>
                </c:pt>
                <c:pt idx="11452">
                  <c:v>25</c:v>
                </c:pt>
                <c:pt idx="11453">
                  <c:v>23</c:v>
                </c:pt>
                <c:pt idx="11454">
                  <c:v>23</c:v>
                </c:pt>
                <c:pt idx="11455">
                  <c:v>28</c:v>
                </c:pt>
                <c:pt idx="11456">
                  <c:v>25</c:v>
                </c:pt>
                <c:pt idx="11457">
                  <c:v>28</c:v>
                </c:pt>
                <c:pt idx="11458">
                  <c:v>28</c:v>
                </c:pt>
                <c:pt idx="11459">
                  <c:v>23</c:v>
                </c:pt>
                <c:pt idx="11460">
                  <c:v>23</c:v>
                </c:pt>
                <c:pt idx="11461">
                  <c:v>27</c:v>
                </c:pt>
                <c:pt idx="11462">
                  <c:v>23</c:v>
                </c:pt>
                <c:pt idx="11463">
                  <c:v>27</c:v>
                </c:pt>
                <c:pt idx="11464">
                  <c:v>23</c:v>
                </c:pt>
                <c:pt idx="11465">
                  <c:v>24</c:v>
                </c:pt>
                <c:pt idx="11466">
                  <c:v>24</c:v>
                </c:pt>
                <c:pt idx="11467">
                  <c:v>27</c:v>
                </c:pt>
                <c:pt idx="11468">
                  <c:v>23</c:v>
                </c:pt>
                <c:pt idx="11469">
                  <c:v>27</c:v>
                </c:pt>
                <c:pt idx="11470">
                  <c:v>24</c:v>
                </c:pt>
                <c:pt idx="11471">
                  <c:v>23</c:v>
                </c:pt>
                <c:pt idx="11472">
                  <c:v>27</c:v>
                </c:pt>
                <c:pt idx="11473">
                  <c:v>24</c:v>
                </c:pt>
                <c:pt idx="11474">
                  <c:v>27</c:v>
                </c:pt>
                <c:pt idx="11475">
                  <c:v>23</c:v>
                </c:pt>
                <c:pt idx="11476">
                  <c:v>26</c:v>
                </c:pt>
                <c:pt idx="11477">
                  <c:v>26</c:v>
                </c:pt>
                <c:pt idx="11478">
                  <c:v>26</c:v>
                </c:pt>
                <c:pt idx="11479">
                  <c:v>26</c:v>
                </c:pt>
                <c:pt idx="11480">
                  <c:v>26</c:v>
                </c:pt>
                <c:pt idx="11481">
                  <c:v>26</c:v>
                </c:pt>
                <c:pt idx="11482">
                  <c:v>26</c:v>
                </c:pt>
                <c:pt idx="11483">
                  <c:v>34</c:v>
                </c:pt>
                <c:pt idx="11484">
                  <c:v>32</c:v>
                </c:pt>
                <c:pt idx="11485">
                  <c:v>27</c:v>
                </c:pt>
                <c:pt idx="11486">
                  <c:v>32</c:v>
                </c:pt>
                <c:pt idx="11487">
                  <c:v>32</c:v>
                </c:pt>
                <c:pt idx="11488">
                  <c:v>31</c:v>
                </c:pt>
                <c:pt idx="11489">
                  <c:v>26</c:v>
                </c:pt>
                <c:pt idx="11490">
                  <c:v>28</c:v>
                </c:pt>
                <c:pt idx="11491">
                  <c:v>34</c:v>
                </c:pt>
                <c:pt idx="11492">
                  <c:v>28</c:v>
                </c:pt>
                <c:pt idx="11493">
                  <c:v>28</c:v>
                </c:pt>
                <c:pt idx="11494">
                  <c:v>27</c:v>
                </c:pt>
                <c:pt idx="11495">
                  <c:v>28</c:v>
                </c:pt>
                <c:pt idx="11496">
                  <c:v>34</c:v>
                </c:pt>
                <c:pt idx="11497">
                  <c:v>34</c:v>
                </c:pt>
                <c:pt idx="11498">
                  <c:v>26</c:v>
                </c:pt>
                <c:pt idx="11499">
                  <c:v>28</c:v>
                </c:pt>
                <c:pt idx="11500">
                  <c:v>28</c:v>
                </c:pt>
                <c:pt idx="11501">
                  <c:v>28</c:v>
                </c:pt>
                <c:pt idx="11502">
                  <c:v>27</c:v>
                </c:pt>
                <c:pt idx="11503">
                  <c:v>25</c:v>
                </c:pt>
                <c:pt idx="11504">
                  <c:v>28</c:v>
                </c:pt>
                <c:pt idx="11505">
                  <c:v>27</c:v>
                </c:pt>
                <c:pt idx="11506">
                  <c:v>26</c:v>
                </c:pt>
                <c:pt idx="11507">
                  <c:v>28</c:v>
                </c:pt>
                <c:pt idx="11508">
                  <c:v>19</c:v>
                </c:pt>
                <c:pt idx="11509">
                  <c:v>19</c:v>
                </c:pt>
                <c:pt idx="11510">
                  <c:v>19</c:v>
                </c:pt>
                <c:pt idx="11511">
                  <c:v>31</c:v>
                </c:pt>
                <c:pt idx="11512">
                  <c:v>27</c:v>
                </c:pt>
                <c:pt idx="11513">
                  <c:v>27</c:v>
                </c:pt>
                <c:pt idx="11514">
                  <c:v>22</c:v>
                </c:pt>
                <c:pt idx="11515">
                  <c:v>24</c:v>
                </c:pt>
                <c:pt idx="11516">
                  <c:v>21</c:v>
                </c:pt>
                <c:pt idx="11517">
                  <c:v>30</c:v>
                </c:pt>
                <c:pt idx="11518">
                  <c:v>25</c:v>
                </c:pt>
                <c:pt idx="11519">
                  <c:v>24</c:v>
                </c:pt>
                <c:pt idx="11520">
                  <c:v>25</c:v>
                </c:pt>
                <c:pt idx="11521">
                  <c:v>30</c:v>
                </c:pt>
                <c:pt idx="11522">
                  <c:v>21</c:v>
                </c:pt>
                <c:pt idx="11523">
                  <c:v>19</c:v>
                </c:pt>
                <c:pt idx="11524">
                  <c:v>19</c:v>
                </c:pt>
                <c:pt idx="11525">
                  <c:v>19</c:v>
                </c:pt>
                <c:pt idx="11526">
                  <c:v>27</c:v>
                </c:pt>
                <c:pt idx="11527">
                  <c:v>22</c:v>
                </c:pt>
                <c:pt idx="11528">
                  <c:v>27</c:v>
                </c:pt>
                <c:pt idx="11529">
                  <c:v>24</c:v>
                </c:pt>
                <c:pt idx="11530">
                  <c:v>25</c:v>
                </c:pt>
                <c:pt idx="11531">
                  <c:v>21</c:v>
                </c:pt>
                <c:pt idx="11532">
                  <c:v>25</c:v>
                </c:pt>
                <c:pt idx="11533">
                  <c:v>21</c:v>
                </c:pt>
                <c:pt idx="11534">
                  <c:v>24</c:v>
                </c:pt>
                <c:pt idx="11535">
                  <c:v>34</c:v>
                </c:pt>
                <c:pt idx="11536">
                  <c:v>34</c:v>
                </c:pt>
                <c:pt idx="11537">
                  <c:v>35</c:v>
                </c:pt>
                <c:pt idx="11538">
                  <c:v>34</c:v>
                </c:pt>
                <c:pt idx="11539">
                  <c:v>35</c:v>
                </c:pt>
                <c:pt idx="11540">
                  <c:v>34</c:v>
                </c:pt>
                <c:pt idx="11541">
                  <c:v>28</c:v>
                </c:pt>
                <c:pt idx="11542">
                  <c:v>28</c:v>
                </c:pt>
                <c:pt idx="11543">
                  <c:v>28</c:v>
                </c:pt>
                <c:pt idx="11544">
                  <c:v>28</c:v>
                </c:pt>
                <c:pt idx="11545">
                  <c:v>28</c:v>
                </c:pt>
                <c:pt idx="11546">
                  <c:v>28</c:v>
                </c:pt>
                <c:pt idx="11547">
                  <c:v>28</c:v>
                </c:pt>
                <c:pt idx="11548">
                  <c:v>28</c:v>
                </c:pt>
                <c:pt idx="11549">
                  <c:v>28</c:v>
                </c:pt>
                <c:pt idx="11550">
                  <c:v>28</c:v>
                </c:pt>
                <c:pt idx="11551">
                  <c:v>24</c:v>
                </c:pt>
                <c:pt idx="11552">
                  <c:v>24</c:v>
                </c:pt>
                <c:pt idx="11553">
                  <c:v>30</c:v>
                </c:pt>
                <c:pt idx="11554">
                  <c:v>24</c:v>
                </c:pt>
                <c:pt idx="11555">
                  <c:v>24</c:v>
                </c:pt>
                <c:pt idx="11556">
                  <c:v>24</c:v>
                </c:pt>
                <c:pt idx="11557">
                  <c:v>31</c:v>
                </c:pt>
                <c:pt idx="11558">
                  <c:v>31</c:v>
                </c:pt>
                <c:pt idx="11559">
                  <c:v>24</c:v>
                </c:pt>
                <c:pt idx="11560">
                  <c:v>24</c:v>
                </c:pt>
                <c:pt idx="11561">
                  <c:v>31</c:v>
                </c:pt>
                <c:pt idx="11562">
                  <c:v>25</c:v>
                </c:pt>
                <c:pt idx="11563">
                  <c:v>30</c:v>
                </c:pt>
                <c:pt idx="11564">
                  <c:v>30</c:v>
                </c:pt>
                <c:pt idx="11565">
                  <c:v>31</c:v>
                </c:pt>
                <c:pt idx="11566">
                  <c:v>24</c:v>
                </c:pt>
                <c:pt idx="11567">
                  <c:v>31</c:v>
                </c:pt>
                <c:pt idx="11568">
                  <c:v>31</c:v>
                </c:pt>
                <c:pt idx="11569">
                  <c:v>24</c:v>
                </c:pt>
                <c:pt idx="11570">
                  <c:v>25</c:v>
                </c:pt>
                <c:pt idx="11571">
                  <c:v>25</c:v>
                </c:pt>
                <c:pt idx="11572">
                  <c:v>30</c:v>
                </c:pt>
                <c:pt idx="11573">
                  <c:v>31</c:v>
                </c:pt>
                <c:pt idx="11574">
                  <c:v>24</c:v>
                </c:pt>
                <c:pt idx="11575">
                  <c:v>24</c:v>
                </c:pt>
                <c:pt idx="11576">
                  <c:v>25</c:v>
                </c:pt>
                <c:pt idx="11577">
                  <c:v>30</c:v>
                </c:pt>
                <c:pt idx="11578">
                  <c:v>25</c:v>
                </c:pt>
                <c:pt idx="11579">
                  <c:v>30</c:v>
                </c:pt>
                <c:pt idx="11580">
                  <c:v>25</c:v>
                </c:pt>
                <c:pt idx="11581">
                  <c:v>24</c:v>
                </c:pt>
                <c:pt idx="11582">
                  <c:v>30</c:v>
                </c:pt>
                <c:pt idx="11583">
                  <c:v>25</c:v>
                </c:pt>
                <c:pt idx="11584">
                  <c:v>29</c:v>
                </c:pt>
                <c:pt idx="11585">
                  <c:v>26</c:v>
                </c:pt>
                <c:pt idx="11586">
                  <c:v>26</c:v>
                </c:pt>
                <c:pt idx="11587">
                  <c:v>23</c:v>
                </c:pt>
                <c:pt idx="11588">
                  <c:v>23</c:v>
                </c:pt>
                <c:pt idx="11589">
                  <c:v>28</c:v>
                </c:pt>
                <c:pt idx="11590">
                  <c:v>23</c:v>
                </c:pt>
                <c:pt idx="11591">
                  <c:v>31</c:v>
                </c:pt>
                <c:pt idx="11592">
                  <c:v>31</c:v>
                </c:pt>
                <c:pt idx="11593">
                  <c:v>28</c:v>
                </c:pt>
                <c:pt idx="11594">
                  <c:v>23</c:v>
                </c:pt>
                <c:pt idx="11595">
                  <c:v>26</c:v>
                </c:pt>
                <c:pt idx="11596">
                  <c:v>28</c:v>
                </c:pt>
                <c:pt idx="11597">
                  <c:v>28</c:v>
                </c:pt>
                <c:pt idx="11598">
                  <c:v>29</c:v>
                </c:pt>
                <c:pt idx="11599">
                  <c:v>31</c:v>
                </c:pt>
                <c:pt idx="11600">
                  <c:v>30</c:v>
                </c:pt>
                <c:pt idx="11601">
                  <c:v>29</c:v>
                </c:pt>
                <c:pt idx="11602">
                  <c:v>29</c:v>
                </c:pt>
                <c:pt idx="11603">
                  <c:v>29</c:v>
                </c:pt>
                <c:pt idx="11604">
                  <c:v>30</c:v>
                </c:pt>
                <c:pt idx="11605">
                  <c:v>26</c:v>
                </c:pt>
                <c:pt idx="11606">
                  <c:v>24</c:v>
                </c:pt>
                <c:pt idx="11607">
                  <c:v>24</c:v>
                </c:pt>
                <c:pt idx="11608">
                  <c:v>25</c:v>
                </c:pt>
                <c:pt idx="11609">
                  <c:v>31</c:v>
                </c:pt>
                <c:pt idx="11610">
                  <c:v>24</c:v>
                </c:pt>
                <c:pt idx="11611">
                  <c:v>25</c:v>
                </c:pt>
                <c:pt idx="11612">
                  <c:v>31</c:v>
                </c:pt>
                <c:pt idx="11613">
                  <c:v>31</c:v>
                </c:pt>
                <c:pt idx="11614">
                  <c:v>26</c:v>
                </c:pt>
                <c:pt idx="11615">
                  <c:v>26</c:v>
                </c:pt>
                <c:pt idx="11616">
                  <c:v>31</c:v>
                </c:pt>
                <c:pt idx="11617">
                  <c:v>26</c:v>
                </c:pt>
                <c:pt idx="11618">
                  <c:v>26</c:v>
                </c:pt>
                <c:pt idx="11619">
                  <c:v>31</c:v>
                </c:pt>
                <c:pt idx="11620">
                  <c:v>31</c:v>
                </c:pt>
                <c:pt idx="11621">
                  <c:v>26</c:v>
                </c:pt>
                <c:pt idx="11622">
                  <c:v>31</c:v>
                </c:pt>
                <c:pt idx="11623">
                  <c:v>25</c:v>
                </c:pt>
                <c:pt idx="11624">
                  <c:v>25</c:v>
                </c:pt>
                <c:pt idx="11625">
                  <c:v>25</c:v>
                </c:pt>
                <c:pt idx="11626">
                  <c:v>25</c:v>
                </c:pt>
                <c:pt idx="11627">
                  <c:v>26</c:v>
                </c:pt>
                <c:pt idx="11628">
                  <c:v>25</c:v>
                </c:pt>
                <c:pt idx="11629">
                  <c:v>25</c:v>
                </c:pt>
                <c:pt idx="11630">
                  <c:v>26</c:v>
                </c:pt>
                <c:pt idx="11631">
                  <c:v>25</c:v>
                </c:pt>
                <c:pt idx="11632">
                  <c:v>25</c:v>
                </c:pt>
                <c:pt idx="11633">
                  <c:v>25</c:v>
                </c:pt>
                <c:pt idx="11634">
                  <c:v>26</c:v>
                </c:pt>
                <c:pt idx="11635">
                  <c:v>26</c:v>
                </c:pt>
                <c:pt idx="11636">
                  <c:v>25</c:v>
                </c:pt>
                <c:pt idx="11637">
                  <c:v>25</c:v>
                </c:pt>
                <c:pt idx="11638">
                  <c:v>26</c:v>
                </c:pt>
                <c:pt idx="11639">
                  <c:v>25</c:v>
                </c:pt>
                <c:pt idx="11640">
                  <c:v>23</c:v>
                </c:pt>
                <c:pt idx="11641">
                  <c:v>33</c:v>
                </c:pt>
                <c:pt idx="11642">
                  <c:v>33</c:v>
                </c:pt>
                <c:pt idx="11643">
                  <c:v>33</c:v>
                </c:pt>
                <c:pt idx="11644">
                  <c:v>33</c:v>
                </c:pt>
                <c:pt idx="11645">
                  <c:v>33</c:v>
                </c:pt>
                <c:pt idx="11646">
                  <c:v>33</c:v>
                </c:pt>
                <c:pt idx="11647">
                  <c:v>33</c:v>
                </c:pt>
                <c:pt idx="11648">
                  <c:v>33</c:v>
                </c:pt>
                <c:pt idx="11649">
                  <c:v>33</c:v>
                </c:pt>
                <c:pt idx="11650">
                  <c:v>33</c:v>
                </c:pt>
                <c:pt idx="11651">
                  <c:v>25</c:v>
                </c:pt>
                <c:pt idx="11652">
                  <c:v>25</c:v>
                </c:pt>
                <c:pt idx="11653">
                  <c:v>24</c:v>
                </c:pt>
                <c:pt idx="11654">
                  <c:v>24</c:v>
                </c:pt>
                <c:pt idx="11655">
                  <c:v>24</c:v>
                </c:pt>
                <c:pt idx="11656">
                  <c:v>24</c:v>
                </c:pt>
                <c:pt idx="11657">
                  <c:v>24</c:v>
                </c:pt>
                <c:pt idx="11658">
                  <c:v>24</c:v>
                </c:pt>
                <c:pt idx="11659">
                  <c:v>21</c:v>
                </c:pt>
                <c:pt idx="11660">
                  <c:v>20</c:v>
                </c:pt>
                <c:pt idx="11661">
                  <c:v>20</c:v>
                </c:pt>
                <c:pt idx="11662">
                  <c:v>21</c:v>
                </c:pt>
                <c:pt idx="11663">
                  <c:v>21</c:v>
                </c:pt>
                <c:pt idx="11664">
                  <c:v>20</c:v>
                </c:pt>
                <c:pt idx="11665">
                  <c:v>20</c:v>
                </c:pt>
                <c:pt idx="11666">
                  <c:v>20</c:v>
                </c:pt>
                <c:pt idx="11667">
                  <c:v>20</c:v>
                </c:pt>
                <c:pt idx="11668">
                  <c:v>21</c:v>
                </c:pt>
                <c:pt idx="11669">
                  <c:v>20</c:v>
                </c:pt>
                <c:pt idx="11670">
                  <c:v>20</c:v>
                </c:pt>
                <c:pt idx="11671">
                  <c:v>20</c:v>
                </c:pt>
                <c:pt idx="11672">
                  <c:v>21</c:v>
                </c:pt>
                <c:pt idx="11673">
                  <c:v>20</c:v>
                </c:pt>
                <c:pt idx="11674">
                  <c:v>20</c:v>
                </c:pt>
                <c:pt idx="11675">
                  <c:v>21</c:v>
                </c:pt>
                <c:pt idx="11676">
                  <c:v>20</c:v>
                </c:pt>
                <c:pt idx="11677">
                  <c:v>21</c:v>
                </c:pt>
                <c:pt idx="11678">
                  <c:v>21</c:v>
                </c:pt>
                <c:pt idx="11679">
                  <c:v>21</c:v>
                </c:pt>
                <c:pt idx="11680">
                  <c:v>20</c:v>
                </c:pt>
                <c:pt idx="11681">
                  <c:v>21</c:v>
                </c:pt>
                <c:pt idx="11682">
                  <c:v>20</c:v>
                </c:pt>
                <c:pt idx="11683">
                  <c:v>20</c:v>
                </c:pt>
                <c:pt idx="11684">
                  <c:v>20</c:v>
                </c:pt>
                <c:pt idx="11685">
                  <c:v>21</c:v>
                </c:pt>
                <c:pt idx="11686">
                  <c:v>21</c:v>
                </c:pt>
                <c:pt idx="11687">
                  <c:v>21</c:v>
                </c:pt>
                <c:pt idx="11688">
                  <c:v>22</c:v>
                </c:pt>
                <c:pt idx="11689">
                  <c:v>21</c:v>
                </c:pt>
                <c:pt idx="11690">
                  <c:v>22</c:v>
                </c:pt>
                <c:pt idx="11691">
                  <c:v>21</c:v>
                </c:pt>
                <c:pt idx="11692">
                  <c:v>22</c:v>
                </c:pt>
                <c:pt idx="11693">
                  <c:v>21</c:v>
                </c:pt>
                <c:pt idx="11694">
                  <c:v>21</c:v>
                </c:pt>
                <c:pt idx="11695">
                  <c:v>21</c:v>
                </c:pt>
                <c:pt idx="11696">
                  <c:v>21</c:v>
                </c:pt>
                <c:pt idx="11697">
                  <c:v>22</c:v>
                </c:pt>
                <c:pt idx="11698">
                  <c:v>21</c:v>
                </c:pt>
                <c:pt idx="11699">
                  <c:v>21</c:v>
                </c:pt>
                <c:pt idx="11700">
                  <c:v>22</c:v>
                </c:pt>
                <c:pt idx="11701">
                  <c:v>21</c:v>
                </c:pt>
                <c:pt idx="11702">
                  <c:v>22</c:v>
                </c:pt>
                <c:pt idx="11703">
                  <c:v>22</c:v>
                </c:pt>
                <c:pt idx="11704">
                  <c:v>22</c:v>
                </c:pt>
                <c:pt idx="11705">
                  <c:v>22</c:v>
                </c:pt>
                <c:pt idx="11706">
                  <c:v>22</c:v>
                </c:pt>
                <c:pt idx="11707">
                  <c:v>22</c:v>
                </c:pt>
                <c:pt idx="11708">
                  <c:v>22</c:v>
                </c:pt>
                <c:pt idx="11709">
                  <c:v>22</c:v>
                </c:pt>
                <c:pt idx="11710">
                  <c:v>22</c:v>
                </c:pt>
                <c:pt idx="11711">
                  <c:v>22</c:v>
                </c:pt>
                <c:pt idx="11712">
                  <c:v>22</c:v>
                </c:pt>
                <c:pt idx="11713">
                  <c:v>22</c:v>
                </c:pt>
                <c:pt idx="11714">
                  <c:v>22</c:v>
                </c:pt>
                <c:pt idx="11715">
                  <c:v>22</c:v>
                </c:pt>
                <c:pt idx="11716">
                  <c:v>22</c:v>
                </c:pt>
                <c:pt idx="11717">
                  <c:v>22</c:v>
                </c:pt>
                <c:pt idx="11718">
                  <c:v>22</c:v>
                </c:pt>
                <c:pt idx="11719">
                  <c:v>24</c:v>
                </c:pt>
                <c:pt idx="11720">
                  <c:v>23</c:v>
                </c:pt>
                <c:pt idx="11721">
                  <c:v>24</c:v>
                </c:pt>
                <c:pt idx="11722">
                  <c:v>23</c:v>
                </c:pt>
                <c:pt idx="11723">
                  <c:v>24</c:v>
                </c:pt>
                <c:pt idx="11724">
                  <c:v>24</c:v>
                </c:pt>
                <c:pt idx="11725">
                  <c:v>23</c:v>
                </c:pt>
                <c:pt idx="11726">
                  <c:v>23</c:v>
                </c:pt>
                <c:pt idx="11727">
                  <c:v>20</c:v>
                </c:pt>
                <c:pt idx="11728">
                  <c:v>21</c:v>
                </c:pt>
                <c:pt idx="11729">
                  <c:v>21</c:v>
                </c:pt>
                <c:pt idx="11730">
                  <c:v>23</c:v>
                </c:pt>
                <c:pt idx="11731">
                  <c:v>24</c:v>
                </c:pt>
                <c:pt idx="11732">
                  <c:v>24</c:v>
                </c:pt>
                <c:pt idx="11733">
                  <c:v>24</c:v>
                </c:pt>
                <c:pt idx="11734">
                  <c:v>24</c:v>
                </c:pt>
                <c:pt idx="11735">
                  <c:v>24</c:v>
                </c:pt>
                <c:pt idx="11736">
                  <c:v>24</c:v>
                </c:pt>
                <c:pt idx="11737">
                  <c:v>24</c:v>
                </c:pt>
                <c:pt idx="11738">
                  <c:v>26</c:v>
                </c:pt>
                <c:pt idx="11739">
                  <c:v>27</c:v>
                </c:pt>
                <c:pt idx="11740">
                  <c:v>27</c:v>
                </c:pt>
                <c:pt idx="11741">
                  <c:v>26</c:v>
                </c:pt>
                <c:pt idx="11742">
                  <c:v>27</c:v>
                </c:pt>
                <c:pt idx="11743">
                  <c:v>26</c:v>
                </c:pt>
                <c:pt idx="11744">
                  <c:v>20</c:v>
                </c:pt>
                <c:pt idx="11745">
                  <c:v>20</c:v>
                </c:pt>
                <c:pt idx="11746">
                  <c:v>20</c:v>
                </c:pt>
                <c:pt idx="11747">
                  <c:v>20</c:v>
                </c:pt>
                <c:pt idx="11748">
                  <c:v>22</c:v>
                </c:pt>
                <c:pt idx="11749">
                  <c:v>20</c:v>
                </c:pt>
                <c:pt idx="11750">
                  <c:v>22</c:v>
                </c:pt>
                <c:pt idx="11751">
                  <c:v>20</c:v>
                </c:pt>
                <c:pt idx="11752">
                  <c:v>22</c:v>
                </c:pt>
                <c:pt idx="11753">
                  <c:v>20</c:v>
                </c:pt>
                <c:pt idx="11754">
                  <c:v>20</c:v>
                </c:pt>
                <c:pt idx="11755">
                  <c:v>20</c:v>
                </c:pt>
                <c:pt idx="11756">
                  <c:v>22</c:v>
                </c:pt>
                <c:pt idx="11757">
                  <c:v>20</c:v>
                </c:pt>
                <c:pt idx="11758">
                  <c:v>20</c:v>
                </c:pt>
                <c:pt idx="11759">
                  <c:v>20</c:v>
                </c:pt>
                <c:pt idx="11760">
                  <c:v>20</c:v>
                </c:pt>
                <c:pt idx="11761">
                  <c:v>20</c:v>
                </c:pt>
                <c:pt idx="11762">
                  <c:v>22</c:v>
                </c:pt>
                <c:pt idx="11763">
                  <c:v>20</c:v>
                </c:pt>
                <c:pt idx="11764">
                  <c:v>22</c:v>
                </c:pt>
                <c:pt idx="11765">
                  <c:v>26</c:v>
                </c:pt>
                <c:pt idx="11766">
                  <c:v>28</c:v>
                </c:pt>
                <c:pt idx="11767">
                  <c:v>28</c:v>
                </c:pt>
                <c:pt idx="11768">
                  <c:v>24</c:v>
                </c:pt>
                <c:pt idx="11769">
                  <c:v>26</c:v>
                </c:pt>
                <c:pt idx="11770">
                  <c:v>26</c:v>
                </c:pt>
                <c:pt idx="11771">
                  <c:v>28</c:v>
                </c:pt>
                <c:pt idx="11772">
                  <c:v>24</c:v>
                </c:pt>
                <c:pt idx="11773">
                  <c:v>28</c:v>
                </c:pt>
                <c:pt idx="11774">
                  <c:v>28</c:v>
                </c:pt>
                <c:pt idx="11775">
                  <c:v>28</c:v>
                </c:pt>
                <c:pt idx="11776">
                  <c:v>28</c:v>
                </c:pt>
                <c:pt idx="11777">
                  <c:v>26</c:v>
                </c:pt>
                <c:pt idx="11778">
                  <c:v>23</c:v>
                </c:pt>
                <c:pt idx="11779">
                  <c:v>26</c:v>
                </c:pt>
                <c:pt idx="11780">
                  <c:v>23</c:v>
                </c:pt>
                <c:pt idx="11781">
                  <c:v>28</c:v>
                </c:pt>
                <c:pt idx="11782">
                  <c:v>26</c:v>
                </c:pt>
                <c:pt idx="11783">
                  <c:v>28</c:v>
                </c:pt>
                <c:pt idx="11784">
                  <c:v>26</c:v>
                </c:pt>
                <c:pt idx="11785">
                  <c:v>28</c:v>
                </c:pt>
                <c:pt idx="11786">
                  <c:v>26</c:v>
                </c:pt>
                <c:pt idx="11787">
                  <c:v>26</c:v>
                </c:pt>
                <c:pt idx="11788">
                  <c:v>23</c:v>
                </c:pt>
                <c:pt idx="11789">
                  <c:v>23</c:v>
                </c:pt>
                <c:pt idx="11790">
                  <c:v>28</c:v>
                </c:pt>
                <c:pt idx="11791">
                  <c:v>28</c:v>
                </c:pt>
                <c:pt idx="11792">
                  <c:v>29</c:v>
                </c:pt>
                <c:pt idx="11793">
                  <c:v>26</c:v>
                </c:pt>
                <c:pt idx="11794">
                  <c:v>23</c:v>
                </c:pt>
                <c:pt idx="11795">
                  <c:v>30</c:v>
                </c:pt>
                <c:pt idx="11796">
                  <c:v>33</c:v>
                </c:pt>
                <c:pt idx="11797">
                  <c:v>33</c:v>
                </c:pt>
                <c:pt idx="11798">
                  <c:v>33</c:v>
                </c:pt>
                <c:pt idx="11799">
                  <c:v>33</c:v>
                </c:pt>
                <c:pt idx="11800">
                  <c:v>33</c:v>
                </c:pt>
                <c:pt idx="11801">
                  <c:v>33</c:v>
                </c:pt>
                <c:pt idx="11802">
                  <c:v>30</c:v>
                </c:pt>
                <c:pt idx="11803">
                  <c:v>34</c:v>
                </c:pt>
                <c:pt idx="11804">
                  <c:v>34</c:v>
                </c:pt>
                <c:pt idx="11805">
                  <c:v>34</c:v>
                </c:pt>
                <c:pt idx="11806">
                  <c:v>31</c:v>
                </c:pt>
                <c:pt idx="11807">
                  <c:v>31</c:v>
                </c:pt>
                <c:pt idx="11808">
                  <c:v>34</c:v>
                </c:pt>
                <c:pt idx="11809">
                  <c:v>39</c:v>
                </c:pt>
                <c:pt idx="11810">
                  <c:v>40</c:v>
                </c:pt>
                <c:pt idx="11811">
                  <c:v>37</c:v>
                </c:pt>
                <c:pt idx="11812">
                  <c:v>36</c:v>
                </c:pt>
                <c:pt idx="11813">
                  <c:v>36</c:v>
                </c:pt>
                <c:pt idx="11814">
                  <c:v>36</c:v>
                </c:pt>
                <c:pt idx="11815">
                  <c:v>37</c:v>
                </c:pt>
                <c:pt idx="11816">
                  <c:v>36</c:v>
                </c:pt>
                <c:pt idx="11817">
                  <c:v>36</c:v>
                </c:pt>
                <c:pt idx="11818">
                  <c:v>36</c:v>
                </c:pt>
                <c:pt idx="11819">
                  <c:v>37</c:v>
                </c:pt>
                <c:pt idx="11820">
                  <c:v>36</c:v>
                </c:pt>
                <c:pt idx="11821">
                  <c:v>36</c:v>
                </c:pt>
                <c:pt idx="11822">
                  <c:v>37</c:v>
                </c:pt>
                <c:pt idx="11823">
                  <c:v>36</c:v>
                </c:pt>
                <c:pt idx="11824">
                  <c:v>36</c:v>
                </c:pt>
                <c:pt idx="11825">
                  <c:v>35</c:v>
                </c:pt>
                <c:pt idx="11826">
                  <c:v>35</c:v>
                </c:pt>
                <c:pt idx="11827">
                  <c:v>36</c:v>
                </c:pt>
                <c:pt idx="11828">
                  <c:v>35</c:v>
                </c:pt>
                <c:pt idx="11829">
                  <c:v>35</c:v>
                </c:pt>
                <c:pt idx="11830">
                  <c:v>35</c:v>
                </c:pt>
                <c:pt idx="11831">
                  <c:v>36</c:v>
                </c:pt>
                <c:pt idx="11832">
                  <c:v>15</c:v>
                </c:pt>
                <c:pt idx="11833">
                  <c:v>23</c:v>
                </c:pt>
                <c:pt idx="11834">
                  <c:v>23</c:v>
                </c:pt>
                <c:pt idx="11835">
                  <c:v>23</c:v>
                </c:pt>
                <c:pt idx="11836">
                  <c:v>23</c:v>
                </c:pt>
                <c:pt idx="11837">
                  <c:v>23</c:v>
                </c:pt>
                <c:pt idx="11838">
                  <c:v>23</c:v>
                </c:pt>
                <c:pt idx="11839">
                  <c:v>23</c:v>
                </c:pt>
                <c:pt idx="11840">
                  <c:v>23</c:v>
                </c:pt>
                <c:pt idx="11841">
                  <c:v>23</c:v>
                </c:pt>
                <c:pt idx="11842">
                  <c:v>23</c:v>
                </c:pt>
                <c:pt idx="11843">
                  <c:v>23</c:v>
                </c:pt>
                <c:pt idx="11844">
                  <c:v>23</c:v>
                </c:pt>
                <c:pt idx="11845">
                  <c:v>22</c:v>
                </c:pt>
                <c:pt idx="11846">
                  <c:v>23</c:v>
                </c:pt>
                <c:pt idx="11847">
                  <c:v>22</c:v>
                </c:pt>
                <c:pt idx="11848">
                  <c:v>21</c:v>
                </c:pt>
                <c:pt idx="11849">
                  <c:v>20</c:v>
                </c:pt>
                <c:pt idx="11850">
                  <c:v>23</c:v>
                </c:pt>
                <c:pt idx="11851">
                  <c:v>23</c:v>
                </c:pt>
                <c:pt idx="11852">
                  <c:v>23</c:v>
                </c:pt>
                <c:pt idx="11853">
                  <c:v>22</c:v>
                </c:pt>
                <c:pt idx="11854">
                  <c:v>22</c:v>
                </c:pt>
                <c:pt idx="11855">
                  <c:v>22</c:v>
                </c:pt>
                <c:pt idx="11856">
                  <c:v>20</c:v>
                </c:pt>
                <c:pt idx="11857">
                  <c:v>22</c:v>
                </c:pt>
                <c:pt idx="11858">
                  <c:v>22</c:v>
                </c:pt>
                <c:pt idx="11859">
                  <c:v>20</c:v>
                </c:pt>
                <c:pt idx="11860">
                  <c:v>22</c:v>
                </c:pt>
                <c:pt idx="11861">
                  <c:v>23</c:v>
                </c:pt>
                <c:pt idx="11862">
                  <c:v>23</c:v>
                </c:pt>
                <c:pt idx="11863">
                  <c:v>22</c:v>
                </c:pt>
                <c:pt idx="11864">
                  <c:v>23</c:v>
                </c:pt>
                <c:pt idx="11865">
                  <c:v>22</c:v>
                </c:pt>
                <c:pt idx="11866">
                  <c:v>23</c:v>
                </c:pt>
                <c:pt idx="11867">
                  <c:v>21</c:v>
                </c:pt>
                <c:pt idx="11868">
                  <c:v>21</c:v>
                </c:pt>
                <c:pt idx="11869">
                  <c:v>22</c:v>
                </c:pt>
                <c:pt idx="11870">
                  <c:v>22</c:v>
                </c:pt>
                <c:pt idx="11871">
                  <c:v>21</c:v>
                </c:pt>
                <c:pt idx="11872">
                  <c:v>23</c:v>
                </c:pt>
                <c:pt idx="11873">
                  <c:v>23</c:v>
                </c:pt>
                <c:pt idx="11874">
                  <c:v>22</c:v>
                </c:pt>
                <c:pt idx="11875">
                  <c:v>20</c:v>
                </c:pt>
                <c:pt idx="11876">
                  <c:v>23</c:v>
                </c:pt>
                <c:pt idx="11877">
                  <c:v>22</c:v>
                </c:pt>
                <c:pt idx="11878">
                  <c:v>22</c:v>
                </c:pt>
                <c:pt idx="11879">
                  <c:v>22</c:v>
                </c:pt>
                <c:pt idx="11880">
                  <c:v>23</c:v>
                </c:pt>
                <c:pt idx="11881">
                  <c:v>24</c:v>
                </c:pt>
                <c:pt idx="11882">
                  <c:v>24</c:v>
                </c:pt>
                <c:pt idx="11883">
                  <c:v>25</c:v>
                </c:pt>
                <c:pt idx="11884">
                  <c:v>26</c:v>
                </c:pt>
                <c:pt idx="11885">
                  <c:v>25</c:v>
                </c:pt>
                <c:pt idx="11886">
                  <c:v>26</c:v>
                </c:pt>
                <c:pt idx="11887">
                  <c:v>26</c:v>
                </c:pt>
                <c:pt idx="11888">
                  <c:v>25</c:v>
                </c:pt>
                <c:pt idx="11889">
                  <c:v>26</c:v>
                </c:pt>
                <c:pt idx="11890">
                  <c:v>22</c:v>
                </c:pt>
                <c:pt idx="11891">
                  <c:v>22</c:v>
                </c:pt>
                <c:pt idx="11892">
                  <c:v>23</c:v>
                </c:pt>
                <c:pt idx="11893">
                  <c:v>23</c:v>
                </c:pt>
                <c:pt idx="11894">
                  <c:v>34</c:v>
                </c:pt>
                <c:pt idx="11895">
                  <c:v>26</c:v>
                </c:pt>
                <c:pt idx="11896">
                  <c:v>24</c:v>
                </c:pt>
                <c:pt idx="11897">
                  <c:v>34</c:v>
                </c:pt>
                <c:pt idx="11898">
                  <c:v>24</c:v>
                </c:pt>
                <c:pt idx="11899">
                  <c:v>24</c:v>
                </c:pt>
                <c:pt idx="11900">
                  <c:v>24</c:v>
                </c:pt>
                <c:pt idx="11901">
                  <c:v>34</c:v>
                </c:pt>
                <c:pt idx="11902">
                  <c:v>24</c:v>
                </c:pt>
                <c:pt idx="11903">
                  <c:v>19</c:v>
                </c:pt>
                <c:pt idx="11904">
                  <c:v>19</c:v>
                </c:pt>
                <c:pt idx="11905">
                  <c:v>19</c:v>
                </c:pt>
                <c:pt idx="11906">
                  <c:v>23</c:v>
                </c:pt>
                <c:pt idx="11907">
                  <c:v>23</c:v>
                </c:pt>
                <c:pt idx="11908">
                  <c:v>23</c:v>
                </c:pt>
                <c:pt idx="11909">
                  <c:v>23</c:v>
                </c:pt>
                <c:pt idx="11910">
                  <c:v>23</c:v>
                </c:pt>
                <c:pt idx="11911">
                  <c:v>23</c:v>
                </c:pt>
                <c:pt idx="11912">
                  <c:v>23</c:v>
                </c:pt>
                <c:pt idx="11913">
                  <c:v>26</c:v>
                </c:pt>
              </c:numCache>
            </c:numRef>
          </c:yVal>
          <c:smooth val="0"/>
          <c:extLst>
            <c:ext xmlns:c16="http://schemas.microsoft.com/office/drawing/2014/chart" uri="{C3380CC4-5D6E-409C-BE32-E72D297353CC}">
              <c16:uniqueId val="{00000001-F55D-44A8-ABAD-E7EA8ED3F177}"/>
            </c:ext>
          </c:extLst>
        </c:ser>
        <c:dLbls>
          <c:showLegendKey val="0"/>
          <c:showVal val="0"/>
          <c:showCatName val="0"/>
          <c:showSerName val="0"/>
          <c:showPercent val="0"/>
          <c:showBubbleSize val="0"/>
        </c:dLbls>
        <c:axId val="220245280"/>
        <c:axId val="220246720"/>
      </c:scatterChart>
      <c:valAx>
        <c:axId val="2202452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246720"/>
        <c:crosses val="autoZero"/>
        <c:crossBetween val="midCat"/>
      </c:valAx>
      <c:valAx>
        <c:axId val="22024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2452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5/4/2023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5/4/2023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5/4/2023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5/4/2023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5/4/2023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5/4/2023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5/4/2023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5/4/2023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5/4/2023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5/4/2023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7000"/>
              </a:lnSpc>
              <a:spcAft>
                <a:spcPts val="300"/>
              </a:spcAft>
            </a:pPr>
            <a:r>
              <a:rPr lang="en-IN" sz="3600" kern="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Analysing the Impact of Car Features on Price and Profitability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a:t>BY- AYUSH WABKHEDE</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3E90D1-5012-B86D-599E-DCFDC73D040B}"/>
              </a:ext>
            </a:extLst>
          </p:cNvPr>
          <p:cNvPicPr>
            <a:picLocks noChangeAspect="1"/>
          </p:cNvPicPr>
          <p:nvPr/>
        </p:nvPicPr>
        <p:blipFill>
          <a:blip r:embed="rId2"/>
          <a:stretch>
            <a:fillRect/>
          </a:stretch>
        </p:blipFill>
        <p:spPr>
          <a:xfrm>
            <a:off x="191344" y="1443969"/>
            <a:ext cx="2630815" cy="5177890"/>
          </a:xfrm>
          <a:prstGeom prst="rect">
            <a:avLst/>
          </a:prstGeom>
        </p:spPr>
      </p:pic>
      <p:sp>
        <p:nvSpPr>
          <p:cNvPr id="4" name="TextBox 3">
            <a:extLst>
              <a:ext uri="{FF2B5EF4-FFF2-40B4-BE49-F238E27FC236}">
                <a16:creationId xmlns:a16="http://schemas.microsoft.com/office/drawing/2014/main" id="{AE0CFCDF-169D-D3E5-43FC-0E2890CC4B30}"/>
              </a:ext>
            </a:extLst>
          </p:cNvPr>
          <p:cNvSpPr txBox="1"/>
          <p:nvPr/>
        </p:nvSpPr>
        <p:spPr>
          <a:xfrm>
            <a:off x="3431704" y="1988840"/>
            <a:ext cx="6552728"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For Crossover Market Categories there are 32 models among which “pilot”,”XL7”,”Sorento” are the top 3 model corresponding to there popularity scores. For analyse the pivot table easily I plot a bar graph .</a:t>
            </a:r>
          </a:p>
        </p:txBody>
      </p:sp>
      <p:pic>
        <p:nvPicPr>
          <p:cNvPr id="5" name="Picture 4">
            <a:extLst>
              <a:ext uri="{FF2B5EF4-FFF2-40B4-BE49-F238E27FC236}">
                <a16:creationId xmlns:a16="http://schemas.microsoft.com/office/drawing/2014/main" id="{51CA6086-E32B-6FBB-1DED-B893DA7B95B4}"/>
              </a:ext>
            </a:extLst>
          </p:cNvPr>
          <p:cNvPicPr>
            <a:picLocks noChangeAspect="1"/>
          </p:cNvPicPr>
          <p:nvPr/>
        </p:nvPicPr>
        <p:blipFill>
          <a:blip r:embed="rId3"/>
          <a:stretch>
            <a:fillRect/>
          </a:stretch>
        </p:blipFill>
        <p:spPr>
          <a:xfrm>
            <a:off x="3071664" y="3954628"/>
            <a:ext cx="7940728" cy="2667231"/>
          </a:xfrm>
          <a:prstGeom prst="rect">
            <a:avLst/>
          </a:prstGeom>
        </p:spPr>
      </p:pic>
      <p:sp>
        <p:nvSpPr>
          <p:cNvPr id="7" name="TextBox 6">
            <a:extLst>
              <a:ext uri="{FF2B5EF4-FFF2-40B4-BE49-F238E27FC236}">
                <a16:creationId xmlns:a16="http://schemas.microsoft.com/office/drawing/2014/main" id="{D8110F0F-6B8F-C224-36E8-744D32B4D3BD}"/>
              </a:ext>
            </a:extLst>
          </p:cNvPr>
          <p:cNvSpPr txBox="1"/>
          <p:nvPr/>
        </p:nvSpPr>
        <p:spPr>
          <a:xfrm>
            <a:off x="4151784" y="236141"/>
            <a:ext cx="6096000" cy="830997"/>
          </a:xfrm>
          <a:prstGeom prst="rect">
            <a:avLst/>
          </a:prstGeom>
          <a:noFill/>
        </p:spPr>
        <p:txBody>
          <a:bodyPr wrap="square">
            <a:spAutoFit/>
          </a:bodyPr>
          <a:lstStyle/>
          <a:p>
            <a:r>
              <a:rPr lang="en-IN" sz="4800" b="1" kern="0" dirty="0">
                <a:latin typeface="Arial" panose="020B0604020202020204" pitchFamily="34" charset="0"/>
                <a:ea typeface="Times New Roman" panose="02020603050405020304" pitchFamily="18" charset="0"/>
                <a:cs typeface="Times New Roman" panose="02020603050405020304" pitchFamily="18" charset="0"/>
              </a:rPr>
              <a:t>P</a:t>
            </a:r>
            <a:r>
              <a:rPr lang="en-IN" sz="4800" b="1" kern="0" dirty="0">
                <a:effectLst/>
                <a:latin typeface="Arial" panose="020B0604020202020204" pitchFamily="34" charset="0"/>
                <a:ea typeface="Times New Roman" panose="02020603050405020304" pitchFamily="18" charset="0"/>
                <a:cs typeface="Times New Roman" panose="02020603050405020304" pitchFamily="18" charset="0"/>
              </a:rPr>
              <a:t>ivot </a:t>
            </a:r>
            <a:r>
              <a:rPr lang="en-IN" sz="4800" b="1" kern="0" dirty="0">
                <a:latin typeface="Arial" panose="020B0604020202020204" pitchFamily="34" charset="0"/>
                <a:ea typeface="Times New Roman" panose="02020603050405020304" pitchFamily="18" charset="0"/>
                <a:cs typeface="Times New Roman" panose="02020603050405020304" pitchFamily="18" charset="0"/>
              </a:rPr>
              <a:t>T</a:t>
            </a:r>
            <a:r>
              <a:rPr lang="en-IN" sz="4800" b="1" kern="0" dirty="0">
                <a:effectLst/>
                <a:latin typeface="Arial" panose="020B0604020202020204" pitchFamily="34" charset="0"/>
                <a:ea typeface="Times New Roman" panose="02020603050405020304" pitchFamily="18" charset="0"/>
                <a:cs typeface="Times New Roman" panose="02020603050405020304" pitchFamily="18" charset="0"/>
              </a:rPr>
              <a:t>able </a:t>
            </a:r>
            <a:endParaRPr lang="en-IN" sz="4800" b="1" dirty="0"/>
          </a:p>
        </p:txBody>
      </p:sp>
    </p:spTree>
    <p:extLst>
      <p:ext uri="{BB962C8B-B14F-4D97-AF65-F5344CB8AC3E}">
        <p14:creationId xmlns:p14="http://schemas.microsoft.com/office/powerpoint/2010/main" val="280529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3FA25-1A4A-B352-7FEC-DB18402CCD10}"/>
              </a:ext>
            </a:extLst>
          </p:cNvPr>
          <p:cNvPicPr>
            <a:picLocks noChangeAspect="1"/>
          </p:cNvPicPr>
          <p:nvPr/>
        </p:nvPicPr>
        <p:blipFill>
          <a:blip r:embed="rId2"/>
          <a:stretch>
            <a:fillRect/>
          </a:stretch>
        </p:blipFill>
        <p:spPr>
          <a:xfrm>
            <a:off x="479376" y="258936"/>
            <a:ext cx="2400508" cy="937341"/>
          </a:xfrm>
          <a:prstGeom prst="rect">
            <a:avLst/>
          </a:prstGeom>
        </p:spPr>
      </p:pic>
      <p:pic>
        <p:nvPicPr>
          <p:cNvPr id="7" name="Picture 6">
            <a:extLst>
              <a:ext uri="{FF2B5EF4-FFF2-40B4-BE49-F238E27FC236}">
                <a16:creationId xmlns:a16="http://schemas.microsoft.com/office/drawing/2014/main" id="{4251FE86-2D3B-6709-4FEA-5D06C7667BC1}"/>
              </a:ext>
            </a:extLst>
          </p:cNvPr>
          <p:cNvPicPr>
            <a:picLocks noChangeAspect="1"/>
          </p:cNvPicPr>
          <p:nvPr/>
        </p:nvPicPr>
        <p:blipFill>
          <a:blip r:embed="rId3"/>
          <a:stretch>
            <a:fillRect/>
          </a:stretch>
        </p:blipFill>
        <p:spPr>
          <a:xfrm>
            <a:off x="479376" y="1376810"/>
            <a:ext cx="3939881" cy="739204"/>
          </a:xfrm>
          <a:prstGeom prst="rect">
            <a:avLst/>
          </a:prstGeom>
        </p:spPr>
      </p:pic>
      <p:pic>
        <p:nvPicPr>
          <p:cNvPr id="9" name="Picture 8">
            <a:extLst>
              <a:ext uri="{FF2B5EF4-FFF2-40B4-BE49-F238E27FC236}">
                <a16:creationId xmlns:a16="http://schemas.microsoft.com/office/drawing/2014/main" id="{0CD6BF09-C430-ED8F-F370-A6F7561397FA}"/>
              </a:ext>
            </a:extLst>
          </p:cNvPr>
          <p:cNvPicPr>
            <a:picLocks noChangeAspect="1"/>
          </p:cNvPicPr>
          <p:nvPr/>
        </p:nvPicPr>
        <p:blipFill>
          <a:blip r:embed="rId4"/>
          <a:stretch>
            <a:fillRect/>
          </a:stretch>
        </p:blipFill>
        <p:spPr>
          <a:xfrm>
            <a:off x="479376" y="2400507"/>
            <a:ext cx="3917887" cy="813460"/>
          </a:xfrm>
          <a:prstGeom prst="rect">
            <a:avLst/>
          </a:prstGeom>
        </p:spPr>
      </p:pic>
      <p:pic>
        <p:nvPicPr>
          <p:cNvPr id="11" name="Picture 10">
            <a:extLst>
              <a:ext uri="{FF2B5EF4-FFF2-40B4-BE49-F238E27FC236}">
                <a16:creationId xmlns:a16="http://schemas.microsoft.com/office/drawing/2014/main" id="{B5D72EEA-4C33-20E5-0E93-883940EE6D9E}"/>
              </a:ext>
            </a:extLst>
          </p:cNvPr>
          <p:cNvPicPr>
            <a:picLocks noChangeAspect="1"/>
          </p:cNvPicPr>
          <p:nvPr/>
        </p:nvPicPr>
        <p:blipFill>
          <a:blip r:embed="rId5"/>
          <a:stretch>
            <a:fillRect/>
          </a:stretch>
        </p:blipFill>
        <p:spPr>
          <a:xfrm>
            <a:off x="479376" y="3612537"/>
            <a:ext cx="4435224" cy="2400508"/>
          </a:xfrm>
          <a:prstGeom prst="rect">
            <a:avLst/>
          </a:prstGeom>
        </p:spPr>
      </p:pic>
      <p:pic>
        <p:nvPicPr>
          <p:cNvPr id="13" name="Picture 12">
            <a:extLst>
              <a:ext uri="{FF2B5EF4-FFF2-40B4-BE49-F238E27FC236}">
                <a16:creationId xmlns:a16="http://schemas.microsoft.com/office/drawing/2014/main" id="{17D32EAF-3FB4-DF2C-53A4-90EED614B6BA}"/>
              </a:ext>
            </a:extLst>
          </p:cNvPr>
          <p:cNvPicPr>
            <a:picLocks noChangeAspect="1"/>
          </p:cNvPicPr>
          <p:nvPr/>
        </p:nvPicPr>
        <p:blipFill>
          <a:blip r:embed="rId6"/>
          <a:stretch>
            <a:fillRect/>
          </a:stretch>
        </p:blipFill>
        <p:spPr>
          <a:xfrm>
            <a:off x="8544272" y="3644033"/>
            <a:ext cx="3162574" cy="2834886"/>
          </a:xfrm>
          <a:prstGeom prst="rect">
            <a:avLst/>
          </a:prstGeom>
        </p:spPr>
      </p:pic>
      <p:sp>
        <p:nvSpPr>
          <p:cNvPr id="15" name="TextBox 14">
            <a:extLst>
              <a:ext uri="{FF2B5EF4-FFF2-40B4-BE49-F238E27FC236}">
                <a16:creationId xmlns:a16="http://schemas.microsoft.com/office/drawing/2014/main" id="{F54BC747-883C-BF54-3BDA-87958CC54012}"/>
              </a:ext>
            </a:extLst>
          </p:cNvPr>
          <p:cNvSpPr txBox="1"/>
          <p:nvPr/>
        </p:nvSpPr>
        <p:spPr>
          <a:xfrm>
            <a:off x="4914600" y="331604"/>
            <a:ext cx="669674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For (Crossover, Diesel) Market Categories Touareg is the most popular model corresponding to popularity scores.</a:t>
            </a:r>
          </a:p>
        </p:txBody>
      </p:sp>
      <p:sp>
        <p:nvSpPr>
          <p:cNvPr id="16" name="TextBox 15">
            <a:extLst>
              <a:ext uri="{FF2B5EF4-FFF2-40B4-BE49-F238E27FC236}">
                <a16:creationId xmlns:a16="http://schemas.microsoft.com/office/drawing/2014/main" id="{E89A6730-265C-3860-57B1-2D5BC34F35BD}"/>
              </a:ext>
            </a:extLst>
          </p:cNvPr>
          <p:cNvSpPr txBox="1"/>
          <p:nvPr/>
        </p:nvSpPr>
        <p:spPr>
          <a:xfrm>
            <a:off x="4914600" y="1317081"/>
            <a:ext cx="6696744"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For (Crossover, Exotic , Luxury, High-Performance) Market Categories Levante is the most popular model corresponding to popularity scores.</a:t>
            </a:r>
          </a:p>
        </p:txBody>
      </p:sp>
      <p:sp>
        <p:nvSpPr>
          <p:cNvPr id="17" name="TextBox 16">
            <a:extLst>
              <a:ext uri="{FF2B5EF4-FFF2-40B4-BE49-F238E27FC236}">
                <a16:creationId xmlns:a16="http://schemas.microsoft.com/office/drawing/2014/main" id="{CEB0303C-CA2E-91E5-3222-DAEE2659CCD5}"/>
              </a:ext>
            </a:extLst>
          </p:cNvPr>
          <p:cNvSpPr txBox="1"/>
          <p:nvPr/>
        </p:nvSpPr>
        <p:spPr>
          <a:xfrm>
            <a:off x="4914600" y="2400507"/>
            <a:ext cx="669674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For (Crossover, Exotic , Luxury, Performance) Market Categories Levante is the most popular model corresponding to popularity scores.</a:t>
            </a:r>
          </a:p>
        </p:txBody>
      </p:sp>
      <p:sp>
        <p:nvSpPr>
          <p:cNvPr id="19" name="TextBox 18">
            <a:extLst>
              <a:ext uri="{FF2B5EF4-FFF2-40B4-BE49-F238E27FC236}">
                <a16:creationId xmlns:a16="http://schemas.microsoft.com/office/drawing/2014/main" id="{9AA3DF6D-BB2B-2C13-B023-FD791A274991}"/>
              </a:ext>
            </a:extLst>
          </p:cNvPr>
          <p:cNvSpPr txBox="1"/>
          <p:nvPr/>
        </p:nvSpPr>
        <p:spPr>
          <a:xfrm>
            <a:off x="4916632" y="3596805"/>
            <a:ext cx="3483624"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For (Crossover, Factory , Tuner, Luxury, High-Performance) Market Categories GLE-Class is the most popular model corresponding to popularity scores.</a:t>
            </a:r>
          </a:p>
        </p:txBody>
      </p:sp>
    </p:spTree>
    <p:extLst>
      <p:ext uri="{BB962C8B-B14F-4D97-AF65-F5344CB8AC3E}">
        <p14:creationId xmlns:p14="http://schemas.microsoft.com/office/powerpoint/2010/main" val="309973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C0307D-3D28-7C84-70F8-2F632EFDDB05}"/>
              </a:ext>
            </a:extLst>
          </p:cNvPr>
          <p:cNvPicPr>
            <a:picLocks noChangeAspect="1"/>
          </p:cNvPicPr>
          <p:nvPr/>
        </p:nvPicPr>
        <p:blipFill>
          <a:blip r:embed="rId2"/>
          <a:stretch>
            <a:fillRect/>
          </a:stretch>
        </p:blipFill>
        <p:spPr>
          <a:xfrm>
            <a:off x="695400" y="476672"/>
            <a:ext cx="4092295" cy="914479"/>
          </a:xfrm>
          <a:prstGeom prst="rect">
            <a:avLst/>
          </a:prstGeom>
        </p:spPr>
      </p:pic>
      <p:pic>
        <p:nvPicPr>
          <p:cNvPr id="7" name="Picture 6">
            <a:extLst>
              <a:ext uri="{FF2B5EF4-FFF2-40B4-BE49-F238E27FC236}">
                <a16:creationId xmlns:a16="http://schemas.microsoft.com/office/drawing/2014/main" id="{A2443E41-3332-9242-10FF-5ADCA4B33206}"/>
              </a:ext>
            </a:extLst>
          </p:cNvPr>
          <p:cNvPicPr>
            <a:picLocks noChangeAspect="1"/>
          </p:cNvPicPr>
          <p:nvPr/>
        </p:nvPicPr>
        <p:blipFill>
          <a:blip r:embed="rId3"/>
          <a:stretch>
            <a:fillRect/>
          </a:stretch>
        </p:blipFill>
        <p:spPr>
          <a:xfrm>
            <a:off x="689629" y="1837912"/>
            <a:ext cx="4020230" cy="799000"/>
          </a:xfrm>
          <a:prstGeom prst="rect">
            <a:avLst/>
          </a:prstGeom>
        </p:spPr>
      </p:pic>
      <p:pic>
        <p:nvPicPr>
          <p:cNvPr id="9" name="Picture 8">
            <a:extLst>
              <a:ext uri="{FF2B5EF4-FFF2-40B4-BE49-F238E27FC236}">
                <a16:creationId xmlns:a16="http://schemas.microsoft.com/office/drawing/2014/main" id="{BD882FD2-D8CF-F652-4CF5-8B007F536DA2}"/>
              </a:ext>
            </a:extLst>
          </p:cNvPr>
          <p:cNvPicPr>
            <a:picLocks noChangeAspect="1"/>
          </p:cNvPicPr>
          <p:nvPr/>
        </p:nvPicPr>
        <p:blipFill>
          <a:blip r:embed="rId4"/>
          <a:stretch>
            <a:fillRect/>
          </a:stretch>
        </p:blipFill>
        <p:spPr>
          <a:xfrm>
            <a:off x="689629" y="3203731"/>
            <a:ext cx="3055885" cy="2034716"/>
          </a:xfrm>
          <a:prstGeom prst="rect">
            <a:avLst/>
          </a:prstGeom>
        </p:spPr>
      </p:pic>
      <p:pic>
        <p:nvPicPr>
          <p:cNvPr id="11" name="Picture 10">
            <a:extLst>
              <a:ext uri="{FF2B5EF4-FFF2-40B4-BE49-F238E27FC236}">
                <a16:creationId xmlns:a16="http://schemas.microsoft.com/office/drawing/2014/main" id="{34D57EB8-01CF-6896-C8AC-B04BA9272077}"/>
              </a:ext>
            </a:extLst>
          </p:cNvPr>
          <p:cNvPicPr>
            <a:picLocks noChangeAspect="1"/>
          </p:cNvPicPr>
          <p:nvPr/>
        </p:nvPicPr>
        <p:blipFill>
          <a:blip r:embed="rId5"/>
          <a:stretch>
            <a:fillRect/>
          </a:stretch>
        </p:blipFill>
        <p:spPr>
          <a:xfrm>
            <a:off x="8355038" y="3162922"/>
            <a:ext cx="3147333" cy="2819644"/>
          </a:xfrm>
          <a:prstGeom prst="rect">
            <a:avLst/>
          </a:prstGeom>
        </p:spPr>
      </p:pic>
      <p:sp>
        <p:nvSpPr>
          <p:cNvPr id="15" name="TextBox 14">
            <a:extLst>
              <a:ext uri="{FF2B5EF4-FFF2-40B4-BE49-F238E27FC236}">
                <a16:creationId xmlns:a16="http://schemas.microsoft.com/office/drawing/2014/main" id="{1BB4AD17-9438-C7AC-5AC2-6CE2D227E070}"/>
              </a:ext>
            </a:extLst>
          </p:cNvPr>
          <p:cNvSpPr txBox="1"/>
          <p:nvPr/>
        </p:nvSpPr>
        <p:spPr>
          <a:xfrm>
            <a:off x="4787695" y="476672"/>
            <a:ext cx="6096000"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For (Crossover, Factory Tuner , Luxury , Performance) Market Categories SQ5 is the most popular model corresponding to popularity scores.</a:t>
            </a:r>
          </a:p>
        </p:txBody>
      </p:sp>
      <p:sp>
        <p:nvSpPr>
          <p:cNvPr id="17" name="TextBox 16">
            <a:extLst>
              <a:ext uri="{FF2B5EF4-FFF2-40B4-BE49-F238E27FC236}">
                <a16:creationId xmlns:a16="http://schemas.microsoft.com/office/drawing/2014/main" id="{26539BEB-F682-6FFF-6D23-C44BB2E077C1}"/>
              </a:ext>
            </a:extLst>
          </p:cNvPr>
          <p:cNvSpPr txBox="1"/>
          <p:nvPr/>
        </p:nvSpPr>
        <p:spPr>
          <a:xfrm>
            <a:off x="4787695" y="1819797"/>
            <a:ext cx="6096000"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For (Crossover, Factory Tuner, Performance) Market Categories Torrent is the most popular model corresponding to popularity scores.</a:t>
            </a:r>
          </a:p>
        </p:txBody>
      </p:sp>
      <p:sp>
        <p:nvSpPr>
          <p:cNvPr id="23" name="TextBox 22">
            <a:extLst>
              <a:ext uri="{FF2B5EF4-FFF2-40B4-BE49-F238E27FC236}">
                <a16:creationId xmlns:a16="http://schemas.microsoft.com/office/drawing/2014/main" id="{C387A062-3459-FF78-D202-D847DF408E09}"/>
              </a:ext>
            </a:extLst>
          </p:cNvPr>
          <p:cNvSpPr txBox="1"/>
          <p:nvPr/>
        </p:nvSpPr>
        <p:spPr>
          <a:xfrm>
            <a:off x="3890036" y="3643480"/>
            <a:ext cx="4320480"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For (Crossover, Flex , fuel) Market Categories Avalanche is the most popular model corresponding to popularity scores.</a:t>
            </a:r>
          </a:p>
        </p:txBody>
      </p:sp>
    </p:spTree>
    <p:extLst>
      <p:ext uri="{BB962C8B-B14F-4D97-AF65-F5344CB8AC3E}">
        <p14:creationId xmlns:p14="http://schemas.microsoft.com/office/powerpoint/2010/main" val="246458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768A0DA-7B07-4BA9-1265-65D21E691B9E}"/>
              </a:ext>
            </a:extLst>
          </p:cNvPr>
          <p:cNvGraphicFramePr>
            <a:graphicFrameLocks noGrp="1"/>
          </p:cNvGraphicFramePr>
          <p:nvPr>
            <p:extLst>
              <p:ext uri="{D42A27DB-BD31-4B8C-83A1-F6EECF244321}">
                <p14:modId xmlns:p14="http://schemas.microsoft.com/office/powerpoint/2010/main" val="1976654329"/>
              </p:ext>
            </p:extLst>
          </p:nvPr>
        </p:nvGraphicFramePr>
        <p:xfrm>
          <a:off x="-326256" y="0"/>
          <a:ext cx="4176464" cy="4549140"/>
        </p:xfrm>
        <a:graphic>
          <a:graphicData uri="http://schemas.openxmlformats.org/drawingml/2006/table">
            <a:tbl>
              <a:tblPr/>
              <a:tblGrid>
                <a:gridCol w="430194">
                  <a:extLst>
                    <a:ext uri="{9D8B030D-6E8A-4147-A177-3AD203B41FA5}">
                      <a16:colId xmlns:a16="http://schemas.microsoft.com/office/drawing/2014/main" val="4132916869"/>
                    </a:ext>
                  </a:extLst>
                </a:gridCol>
                <a:gridCol w="2464651">
                  <a:extLst>
                    <a:ext uri="{9D8B030D-6E8A-4147-A177-3AD203B41FA5}">
                      <a16:colId xmlns:a16="http://schemas.microsoft.com/office/drawing/2014/main" val="2073280512"/>
                    </a:ext>
                  </a:extLst>
                </a:gridCol>
                <a:gridCol w="851425">
                  <a:extLst>
                    <a:ext uri="{9D8B030D-6E8A-4147-A177-3AD203B41FA5}">
                      <a16:colId xmlns:a16="http://schemas.microsoft.com/office/drawing/2014/main" val="651510291"/>
                    </a:ext>
                  </a:extLst>
                </a:gridCol>
                <a:gridCol w="430194">
                  <a:extLst>
                    <a:ext uri="{9D8B030D-6E8A-4147-A177-3AD203B41FA5}">
                      <a16:colId xmlns:a16="http://schemas.microsoft.com/office/drawing/2014/main" val="2640362523"/>
                    </a:ext>
                  </a:extLst>
                </a:gridCol>
              </a:tblGrid>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Crossover,Flex Fuel,Luxury</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33266209"/>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130</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254880265"/>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1624</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351716924"/>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3105</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619533159"/>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Crossover,Flex Fuel,Luxury,Performance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952764465"/>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1624</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478668375"/>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Crossover,Flex Fuel,Performance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396647176"/>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5657</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443404124"/>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Crossover,Hatchback</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72</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899145209"/>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481</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096796847"/>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2009</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726981817"/>
                  </a:ext>
                </a:extLst>
              </a:tr>
              <a:tr h="166451">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2202</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775001564"/>
                  </a:ext>
                </a:extLst>
              </a:tr>
              <a:tr h="325664">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Crossover,Hatchback,Factory Tuner,Performance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205845754"/>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2009</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448759741"/>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Crossover,Hatchback,Luxury</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251508104"/>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204</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790269815"/>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Crossover,Hatchback,Performance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262667645"/>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2009</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067260863"/>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Crossover,Hybrid</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42</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77154478"/>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586</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226912815"/>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640</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232551612"/>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873</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204029156"/>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2009</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046449850"/>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2031</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41358372"/>
                  </a:ext>
                </a:extLst>
              </a:tr>
              <a:tr h="1664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5657</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354604607"/>
                  </a:ext>
                </a:extLst>
              </a:tr>
            </a:tbl>
          </a:graphicData>
        </a:graphic>
      </p:graphicFrame>
      <p:graphicFrame>
        <p:nvGraphicFramePr>
          <p:cNvPr id="6" name="Table 5">
            <a:extLst>
              <a:ext uri="{FF2B5EF4-FFF2-40B4-BE49-F238E27FC236}">
                <a16:creationId xmlns:a16="http://schemas.microsoft.com/office/drawing/2014/main" id="{D2D9B5DA-8ADC-8577-4F50-7D29F358E4FF}"/>
              </a:ext>
            </a:extLst>
          </p:cNvPr>
          <p:cNvGraphicFramePr>
            <a:graphicFrameLocks noGrp="1"/>
          </p:cNvGraphicFramePr>
          <p:nvPr>
            <p:extLst>
              <p:ext uri="{D42A27DB-BD31-4B8C-83A1-F6EECF244321}">
                <p14:modId xmlns:p14="http://schemas.microsoft.com/office/powerpoint/2010/main" val="3582733402"/>
              </p:ext>
            </p:extLst>
          </p:nvPr>
        </p:nvGraphicFramePr>
        <p:xfrm>
          <a:off x="3719736" y="4446"/>
          <a:ext cx="4176465" cy="3505200"/>
        </p:xfrm>
        <a:graphic>
          <a:graphicData uri="http://schemas.openxmlformats.org/drawingml/2006/table">
            <a:tbl>
              <a:tblPr/>
              <a:tblGrid>
                <a:gridCol w="430194">
                  <a:extLst>
                    <a:ext uri="{9D8B030D-6E8A-4147-A177-3AD203B41FA5}">
                      <a16:colId xmlns:a16="http://schemas.microsoft.com/office/drawing/2014/main" val="3902760573"/>
                    </a:ext>
                  </a:extLst>
                </a:gridCol>
                <a:gridCol w="2464652">
                  <a:extLst>
                    <a:ext uri="{9D8B030D-6E8A-4147-A177-3AD203B41FA5}">
                      <a16:colId xmlns:a16="http://schemas.microsoft.com/office/drawing/2014/main" val="3091453797"/>
                    </a:ext>
                  </a:extLst>
                </a:gridCol>
                <a:gridCol w="851425">
                  <a:extLst>
                    <a:ext uri="{9D8B030D-6E8A-4147-A177-3AD203B41FA5}">
                      <a16:colId xmlns:a16="http://schemas.microsoft.com/office/drawing/2014/main" val="2233642665"/>
                    </a:ext>
                  </a:extLst>
                </a:gridCol>
                <a:gridCol w="430194">
                  <a:extLst>
                    <a:ext uri="{9D8B030D-6E8A-4147-A177-3AD203B41FA5}">
                      <a16:colId xmlns:a16="http://schemas.microsoft.com/office/drawing/2014/main" val="1497814210"/>
                    </a:ext>
                  </a:extLst>
                </a:gridCol>
              </a:tblGrid>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Crossover,Luxury</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410</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672944173"/>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61</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751128487"/>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130</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574638093"/>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190</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97268147"/>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204</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261580181"/>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258</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607781218"/>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376</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413108754"/>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454</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224006356"/>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617</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416334710"/>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870</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662643283"/>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1624</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869149946"/>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1715</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171669332"/>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3105</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135406351"/>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3916</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86327737"/>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Crossover,Luxury,Diesel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34</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273440539"/>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617</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36010553"/>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873</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973289271"/>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1715</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46855890"/>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3105</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340835242"/>
                  </a:ext>
                </a:extLst>
              </a:tr>
              <a:tr h="1476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3916</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443356499"/>
                  </a:ext>
                </a:extLst>
              </a:tr>
            </a:tbl>
          </a:graphicData>
        </a:graphic>
      </p:graphicFrame>
      <p:graphicFrame>
        <p:nvGraphicFramePr>
          <p:cNvPr id="8" name="Table 7">
            <a:extLst>
              <a:ext uri="{FF2B5EF4-FFF2-40B4-BE49-F238E27FC236}">
                <a16:creationId xmlns:a16="http://schemas.microsoft.com/office/drawing/2014/main" id="{1B5D9B02-E8C5-2AD8-E23B-FB91FF436115}"/>
              </a:ext>
            </a:extLst>
          </p:cNvPr>
          <p:cNvGraphicFramePr>
            <a:graphicFrameLocks noGrp="1"/>
          </p:cNvGraphicFramePr>
          <p:nvPr>
            <p:extLst>
              <p:ext uri="{D42A27DB-BD31-4B8C-83A1-F6EECF244321}">
                <p14:modId xmlns:p14="http://schemas.microsoft.com/office/powerpoint/2010/main" val="1917312985"/>
              </p:ext>
            </p:extLst>
          </p:nvPr>
        </p:nvGraphicFramePr>
        <p:xfrm>
          <a:off x="3719736" y="3509646"/>
          <a:ext cx="3967212" cy="4206240"/>
        </p:xfrm>
        <a:graphic>
          <a:graphicData uri="http://schemas.openxmlformats.org/drawingml/2006/table">
            <a:tbl>
              <a:tblPr/>
              <a:tblGrid>
                <a:gridCol w="408640">
                  <a:extLst>
                    <a:ext uri="{9D8B030D-6E8A-4147-A177-3AD203B41FA5}">
                      <a16:colId xmlns:a16="http://schemas.microsoft.com/office/drawing/2014/main" val="2056023493"/>
                    </a:ext>
                  </a:extLst>
                </a:gridCol>
                <a:gridCol w="2341166">
                  <a:extLst>
                    <a:ext uri="{9D8B030D-6E8A-4147-A177-3AD203B41FA5}">
                      <a16:colId xmlns:a16="http://schemas.microsoft.com/office/drawing/2014/main" val="2809752740"/>
                    </a:ext>
                  </a:extLst>
                </a:gridCol>
                <a:gridCol w="994610">
                  <a:extLst>
                    <a:ext uri="{9D8B030D-6E8A-4147-A177-3AD203B41FA5}">
                      <a16:colId xmlns:a16="http://schemas.microsoft.com/office/drawing/2014/main" val="4109742991"/>
                    </a:ext>
                  </a:extLst>
                </a:gridCol>
                <a:gridCol w="222796">
                  <a:extLst>
                    <a:ext uri="{9D8B030D-6E8A-4147-A177-3AD203B41FA5}">
                      <a16:colId xmlns:a16="http://schemas.microsoft.com/office/drawing/2014/main" val="3113743535"/>
                    </a:ext>
                  </a:extLst>
                </a:gridCol>
              </a:tblGrid>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Crossover,Luxury,High-Performance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917673197"/>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190</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243187070"/>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1715</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933721249"/>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Crossover,Luxury,Hybrid</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850615628"/>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190</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998384026"/>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454</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879445269"/>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3105</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000773846"/>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Crossover,Luxury,Performance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113</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327577742"/>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61</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932593556"/>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190</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923570062"/>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454</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70496211"/>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617</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013408838"/>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870</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216719469"/>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1715</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952430389"/>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3105</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461410221"/>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3916</a:t>
                      </a:r>
                    </a:p>
                  </a:txBody>
                  <a:tcPr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45398790"/>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Crossover,Luxury,Performance,Hybrid</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457106873"/>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3916</a:t>
                      </a: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939198882"/>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endParaRPr lang="en-IN"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911564487"/>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736729927"/>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866239509"/>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R="7620" marT="7620"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123040035"/>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601728872"/>
                  </a:ext>
                </a:extLst>
              </a:tr>
              <a:tr h="1393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R="7620" marT="7620"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848041016"/>
                  </a:ext>
                </a:extLst>
              </a:tr>
            </a:tbl>
          </a:graphicData>
        </a:graphic>
      </p:graphicFrame>
      <p:graphicFrame>
        <p:nvGraphicFramePr>
          <p:cNvPr id="11" name="Table 10">
            <a:extLst>
              <a:ext uri="{FF2B5EF4-FFF2-40B4-BE49-F238E27FC236}">
                <a16:creationId xmlns:a16="http://schemas.microsoft.com/office/drawing/2014/main" id="{72157F83-A7B8-6886-0C65-D99DE34E9A21}"/>
              </a:ext>
            </a:extLst>
          </p:cNvPr>
          <p:cNvGraphicFramePr>
            <a:graphicFrameLocks noGrp="1"/>
          </p:cNvGraphicFramePr>
          <p:nvPr>
            <p:extLst>
              <p:ext uri="{D42A27DB-BD31-4B8C-83A1-F6EECF244321}">
                <p14:modId xmlns:p14="http://schemas.microsoft.com/office/powerpoint/2010/main" val="980503242"/>
              </p:ext>
            </p:extLst>
          </p:nvPr>
        </p:nvGraphicFramePr>
        <p:xfrm>
          <a:off x="8112224" y="0"/>
          <a:ext cx="3682894" cy="9818590"/>
        </p:xfrm>
        <a:graphic>
          <a:graphicData uri="http://schemas.openxmlformats.org/drawingml/2006/table">
            <a:tbl>
              <a:tblPr/>
              <a:tblGrid>
                <a:gridCol w="379354">
                  <a:extLst>
                    <a:ext uri="{9D8B030D-6E8A-4147-A177-3AD203B41FA5}">
                      <a16:colId xmlns:a16="http://schemas.microsoft.com/office/drawing/2014/main" val="3826447852"/>
                    </a:ext>
                  </a:extLst>
                </a:gridCol>
                <a:gridCol w="2173381">
                  <a:extLst>
                    <a:ext uri="{9D8B030D-6E8A-4147-A177-3AD203B41FA5}">
                      <a16:colId xmlns:a16="http://schemas.microsoft.com/office/drawing/2014/main" val="3237528293"/>
                    </a:ext>
                  </a:extLst>
                </a:gridCol>
                <a:gridCol w="750805">
                  <a:extLst>
                    <a:ext uri="{9D8B030D-6E8A-4147-A177-3AD203B41FA5}">
                      <a16:colId xmlns:a16="http://schemas.microsoft.com/office/drawing/2014/main" val="270586374"/>
                    </a:ext>
                  </a:extLst>
                </a:gridCol>
                <a:gridCol w="379354">
                  <a:extLst>
                    <a:ext uri="{9D8B030D-6E8A-4147-A177-3AD203B41FA5}">
                      <a16:colId xmlns:a16="http://schemas.microsoft.com/office/drawing/2014/main" val="1618961092"/>
                    </a:ext>
                  </a:extLst>
                </a:gridCol>
              </a:tblGrid>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Crossover,Performance</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69</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186581442"/>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586</a:t>
                      </a:r>
                    </a:p>
                  </a:txBody>
                  <a:tcPr marL="49696"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050051792"/>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873</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772292796"/>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1851</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26</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468110113"/>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dirty="0">
                          <a:solidFill>
                            <a:srgbClr val="000000"/>
                          </a:solidFill>
                          <a:effectLst/>
                          <a:latin typeface="Calibri" panose="020F0502020204030204" pitchFamily="34" charset="0"/>
                        </a:rPr>
                        <a:t>2031</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15</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4096424565"/>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5657</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16</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4292091864"/>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Diesel</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84</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181023907"/>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549</a:t>
                      </a:r>
                    </a:p>
                  </a:txBody>
                  <a:tcPr marL="49696"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680618952"/>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873</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47</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807968134"/>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1385</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15</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335640774"/>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5657</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14</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009850548"/>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Diesel,Luxury</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51</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354035652"/>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258</a:t>
                      </a:r>
                    </a:p>
                  </a:txBody>
                  <a:tcPr marL="49696"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4147273931"/>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617</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17</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4256673818"/>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3105</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16</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465477242"/>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3916</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14</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954679743"/>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Exotic,Factory Tuner,High-Performance</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21</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220493265"/>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259</a:t>
                      </a:r>
                    </a:p>
                  </a:txBody>
                  <a:tcPr marL="49696"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571837136"/>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1158</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10</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534850754"/>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2774</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533347177"/>
                  </a:ext>
                </a:extLst>
              </a:tr>
              <a:tr h="300677">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US" sz="1000" b="1" i="0" u="none" strike="noStrike">
                          <a:solidFill>
                            <a:srgbClr val="000000"/>
                          </a:solidFill>
                          <a:effectLst/>
                          <a:latin typeface="Calibri" panose="020F0502020204030204" pitchFamily="34" charset="0"/>
                        </a:rPr>
                        <a:t>Exotic,Factory Tuner,Luxury,High-Performance</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52</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741674512"/>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238</a:t>
                      </a:r>
                    </a:p>
                  </a:txBody>
                  <a:tcPr marL="49696"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18</a:t>
                      </a: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43627287"/>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520</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17</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024733826"/>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617</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16</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628799468"/>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3916</a:t>
                      </a:r>
                    </a:p>
                  </a:txBody>
                  <a:tcPr marL="49696" marR="4141" marT="4141"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4141" marR="4141" marT="4141"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960414045"/>
                  </a:ext>
                </a:extLst>
              </a:tr>
              <a:tr h="300677">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US" sz="1000" b="1" i="0" u="none" strike="noStrike">
                          <a:solidFill>
                            <a:srgbClr val="000000"/>
                          </a:solidFill>
                          <a:effectLst/>
                          <a:latin typeface="Calibri" panose="020F0502020204030204" pitchFamily="34" charset="0"/>
                        </a:rPr>
                        <a:t>Exotic,Factory Tuner,Luxury,Performance</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3</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550538773"/>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520</a:t>
                      </a:r>
                    </a:p>
                  </a:txBody>
                  <a:tcPr marL="49696"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960542877"/>
                  </a:ext>
                </a:extLst>
              </a:tr>
              <a:tr h="300677">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US" sz="1000" b="1" i="0" u="none" strike="noStrike">
                          <a:solidFill>
                            <a:srgbClr val="000000"/>
                          </a:solidFill>
                          <a:effectLst/>
                          <a:latin typeface="Calibri" panose="020F0502020204030204" pitchFamily="34" charset="0"/>
                        </a:rPr>
                        <a:t>Exotic,Flex Fuel,Factory Tuner,Luxury,High-Performance</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13</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006867293"/>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520</a:t>
                      </a:r>
                    </a:p>
                  </a:txBody>
                  <a:tcPr marL="49696"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13</a:t>
                      </a: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203313728"/>
                  </a:ext>
                </a:extLst>
              </a:tr>
              <a:tr h="300677">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US" sz="1000" b="1" i="0" u="none" strike="noStrike">
                          <a:solidFill>
                            <a:srgbClr val="000000"/>
                          </a:solidFill>
                          <a:effectLst/>
                          <a:latin typeface="Calibri" panose="020F0502020204030204" pitchFamily="34" charset="0"/>
                        </a:rPr>
                        <a:t>Exotic,Flex Fuel,Luxury,High-Performance</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11</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560146454"/>
                  </a:ext>
                </a:extLst>
              </a:tr>
              <a:tr h="204353">
                <a:tc>
                  <a:txBody>
                    <a:bodyPr/>
                    <a:lstStyle/>
                    <a:p>
                      <a:pPr algn="l" fontAlgn="b"/>
                      <a:endParaRPr lang="en-IN" sz="10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520</a:t>
                      </a:r>
                    </a:p>
                  </a:txBody>
                  <a:tcPr marL="49696"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462083760"/>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1" i="0" u="none" strike="noStrike" dirty="0">
                        <a:solidFill>
                          <a:srgbClr val="000000"/>
                        </a:solidFill>
                        <a:effectLst/>
                        <a:latin typeface="Calibri" panose="020F0502020204030204" pitchFamily="34" charset="0"/>
                      </a:endParaRP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endParaRPr lang="en-IN" sz="600" b="1" i="0" u="none" strike="noStrike">
                        <a:solidFill>
                          <a:srgbClr val="000000"/>
                        </a:solidFill>
                        <a:effectLst/>
                        <a:latin typeface="Calibri" panose="020F0502020204030204" pitchFamily="34" charset="0"/>
                      </a:endParaRP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831790130"/>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dirty="0">
                        <a:solidFill>
                          <a:srgbClr val="000000"/>
                        </a:solidFill>
                        <a:effectLst/>
                        <a:latin typeface="Calibri" panose="020F0502020204030204" pitchFamily="34" charset="0"/>
                      </a:endParaRPr>
                    </a:p>
                  </a:txBody>
                  <a:tcPr marL="49696"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275956787"/>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696" marR="4141" marT="4141" marB="0" anchor="b">
                    <a:lnL>
                      <a:noFill/>
                    </a:lnL>
                    <a:lnR>
                      <a:noFill/>
                    </a:lnR>
                    <a:lnT>
                      <a:noFill/>
                    </a:lnT>
                    <a:lnB>
                      <a:noFill/>
                    </a:lnB>
                  </a:tcPr>
                </a:tc>
                <a:tc>
                  <a:txBody>
                    <a:bodyPr/>
                    <a:lstStyle/>
                    <a:p>
                      <a:pPr algn="r"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778433593"/>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dirty="0">
                        <a:solidFill>
                          <a:srgbClr val="000000"/>
                        </a:solidFill>
                        <a:effectLst/>
                        <a:latin typeface="Calibri" panose="020F0502020204030204" pitchFamily="34" charset="0"/>
                      </a:endParaRPr>
                    </a:p>
                  </a:txBody>
                  <a:tcPr marL="49696" marR="4141" marT="4141" marB="0" anchor="b">
                    <a:lnL>
                      <a:noFill/>
                    </a:lnL>
                    <a:lnR>
                      <a:noFill/>
                    </a:lnR>
                    <a:lnT>
                      <a:noFill/>
                    </a:lnT>
                    <a:lnB>
                      <a:noFill/>
                    </a:lnB>
                  </a:tcPr>
                </a:tc>
                <a:tc>
                  <a:txBody>
                    <a:bodyPr/>
                    <a:lstStyle/>
                    <a:p>
                      <a:pPr algn="r"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999324344"/>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696" marR="4141" marT="4141" marB="0" anchor="b">
                    <a:lnL>
                      <a:noFill/>
                    </a:lnL>
                    <a:lnR>
                      <a:noFill/>
                    </a:lnR>
                    <a:lnT>
                      <a:noFill/>
                    </a:lnT>
                    <a:lnB>
                      <a:noFill/>
                    </a:lnB>
                  </a:tcPr>
                </a:tc>
                <a:tc>
                  <a:txBody>
                    <a:bodyPr/>
                    <a:lstStyle/>
                    <a:p>
                      <a:pPr algn="r"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616261999"/>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696" marR="4141" marT="4141" marB="0" anchor="b">
                    <a:lnL>
                      <a:noFill/>
                    </a:lnL>
                    <a:lnR>
                      <a:noFill/>
                    </a:lnR>
                    <a:lnT>
                      <a:noFill/>
                    </a:lnT>
                    <a:lnB>
                      <a:noFill/>
                    </a:lnB>
                  </a:tcPr>
                </a:tc>
                <a:tc>
                  <a:txBody>
                    <a:bodyPr/>
                    <a:lstStyle/>
                    <a:p>
                      <a:pPr algn="r"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851528310"/>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dirty="0">
                        <a:solidFill>
                          <a:srgbClr val="000000"/>
                        </a:solidFill>
                        <a:effectLst/>
                        <a:latin typeface="Calibri" panose="020F0502020204030204" pitchFamily="34" charset="0"/>
                      </a:endParaRPr>
                    </a:p>
                  </a:txBody>
                  <a:tcPr marL="49696" marR="4141" marT="4141" marB="0" anchor="b">
                    <a:lnL>
                      <a:noFill/>
                    </a:lnL>
                    <a:lnR>
                      <a:noFill/>
                    </a:lnR>
                    <a:lnT>
                      <a:noFill/>
                    </a:lnT>
                    <a:lnB>
                      <a:noFill/>
                    </a:lnB>
                  </a:tcPr>
                </a:tc>
                <a:tc>
                  <a:txBody>
                    <a:bodyPr/>
                    <a:lstStyle/>
                    <a:p>
                      <a:pPr algn="r"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513369196"/>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696" marR="4141" marT="4141" marB="0" anchor="b">
                    <a:lnL>
                      <a:noFill/>
                    </a:lnL>
                    <a:lnR>
                      <a:noFill/>
                    </a:lnR>
                    <a:lnT>
                      <a:noFill/>
                    </a:lnT>
                    <a:lnB>
                      <a:noFill/>
                    </a:lnB>
                  </a:tcPr>
                </a:tc>
                <a:tc>
                  <a:txBody>
                    <a:bodyPr/>
                    <a:lstStyle/>
                    <a:p>
                      <a:pPr algn="r"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4262618331"/>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696" marR="4141" marT="4141" marB="0" anchor="b">
                    <a:lnL>
                      <a:noFill/>
                    </a:lnL>
                    <a:lnR>
                      <a:noFill/>
                    </a:lnR>
                    <a:lnT>
                      <a:noFill/>
                    </a:lnT>
                    <a:lnB>
                      <a:noFill/>
                    </a:lnB>
                  </a:tcPr>
                </a:tc>
                <a:tc>
                  <a:txBody>
                    <a:bodyPr/>
                    <a:lstStyle/>
                    <a:p>
                      <a:pPr algn="r"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914539565"/>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dirty="0">
                        <a:solidFill>
                          <a:srgbClr val="000000"/>
                        </a:solidFill>
                        <a:effectLst/>
                        <a:latin typeface="Calibri" panose="020F0502020204030204" pitchFamily="34" charset="0"/>
                      </a:endParaRPr>
                    </a:p>
                  </a:txBody>
                  <a:tcPr marL="49696" marR="4141" marT="4141" marB="0" anchor="b">
                    <a:lnL>
                      <a:noFill/>
                    </a:lnL>
                    <a:lnR>
                      <a:noFill/>
                    </a:lnR>
                    <a:lnT>
                      <a:noFill/>
                    </a:lnT>
                    <a:lnB>
                      <a:noFill/>
                    </a:lnB>
                  </a:tcPr>
                </a:tc>
                <a:tc>
                  <a:txBody>
                    <a:bodyPr/>
                    <a:lstStyle/>
                    <a:p>
                      <a:pPr algn="r"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933402731"/>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696" marR="4141" marT="4141" marB="0" anchor="b">
                    <a:lnL>
                      <a:noFill/>
                    </a:lnL>
                    <a:lnR>
                      <a:noFill/>
                    </a:lnR>
                    <a:lnT>
                      <a:noFill/>
                    </a:lnT>
                    <a:lnB>
                      <a:noFill/>
                    </a:lnB>
                  </a:tcPr>
                </a:tc>
                <a:tc>
                  <a:txBody>
                    <a:bodyPr/>
                    <a:lstStyle/>
                    <a:p>
                      <a:pPr algn="r"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4227136159"/>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1" i="0" u="none" strike="noStrike">
                        <a:solidFill>
                          <a:srgbClr val="000000"/>
                        </a:solidFill>
                        <a:effectLst/>
                        <a:latin typeface="Calibri" panose="020F0502020204030204" pitchFamily="34" charset="0"/>
                      </a:endParaRP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endParaRPr lang="en-IN" sz="600" b="1" i="0" u="none" strike="noStrike">
                        <a:solidFill>
                          <a:srgbClr val="000000"/>
                        </a:solidFill>
                        <a:effectLst/>
                        <a:latin typeface="Calibri" panose="020F0502020204030204" pitchFamily="34" charset="0"/>
                      </a:endParaRP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54474071"/>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696"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endParaRPr lang="en-IN" sz="600" b="0" i="0" u="none" strike="noStrike" dirty="0">
                        <a:solidFill>
                          <a:srgbClr val="000000"/>
                        </a:solidFill>
                        <a:effectLst/>
                        <a:latin typeface="Calibri" panose="020F0502020204030204" pitchFamily="34" charset="0"/>
                      </a:endParaRP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893561217"/>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696" marR="4141" marT="4141" marB="0" anchor="b">
                    <a:lnL>
                      <a:noFill/>
                    </a:lnL>
                    <a:lnR>
                      <a:noFill/>
                    </a:lnR>
                    <a:lnT>
                      <a:noFill/>
                    </a:lnT>
                    <a:lnB>
                      <a:noFill/>
                    </a:lnB>
                  </a:tcPr>
                </a:tc>
                <a:tc>
                  <a:txBody>
                    <a:bodyPr/>
                    <a:lstStyle/>
                    <a:p>
                      <a:pPr algn="r"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367139979"/>
                  </a:ext>
                </a:extLst>
              </a:tr>
              <a:tr h="204353">
                <a:tc>
                  <a:txBody>
                    <a:bodyPr/>
                    <a:lstStyle/>
                    <a:p>
                      <a:pPr algn="l"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a:solidFill>
                          <a:srgbClr val="000000"/>
                        </a:solidFill>
                        <a:effectLst/>
                        <a:latin typeface="Calibri" panose="020F0502020204030204" pitchFamily="34" charset="0"/>
                      </a:endParaRPr>
                    </a:p>
                  </a:txBody>
                  <a:tcPr marL="49696" marR="4141" marT="4141" marB="0" anchor="b">
                    <a:lnL>
                      <a:noFill/>
                    </a:lnL>
                    <a:lnR>
                      <a:noFill/>
                    </a:lnR>
                    <a:lnT>
                      <a:noFill/>
                    </a:lnT>
                    <a:lnB>
                      <a:noFill/>
                    </a:lnB>
                  </a:tcPr>
                </a:tc>
                <a:tc>
                  <a:txBody>
                    <a:bodyPr/>
                    <a:lstStyle/>
                    <a:p>
                      <a:pPr algn="r" fontAlgn="b"/>
                      <a:endParaRPr lang="en-IN" sz="6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endParaRPr lang="en-IN" sz="600" b="0" i="0" u="none" strike="noStrike" dirty="0">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707790611"/>
                  </a:ext>
                </a:extLst>
              </a:tr>
            </a:tbl>
          </a:graphicData>
        </a:graphic>
      </p:graphicFrame>
    </p:spTree>
    <p:extLst>
      <p:ext uri="{BB962C8B-B14F-4D97-AF65-F5344CB8AC3E}">
        <p14:creationId xmlns:p14="http://schemas.microsoft.com/office/powerpoint/2010/main" val="347616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B503882-CFBD-D8C7-2294-DF6BB20E1B1E}"/>
              </a:ext>
            </a:extLst>
          </p:cNvPr>
          <p:cNvGraphicFramePr>
            <a:graphicFrameLocks noGrp="1"/>
          </p:cNvGraphicFramePr>
          <p:nvPr>
            <p:extLst>
              <p:ext uri="{D42A27DB-BD31-4B8C-83A1-F6EECF244321}">
                <p14:modId xmlns:p14="http://schemas.microsoft.com/office/powerpoint/2010/main" val="73393751"/>
              </p:ext>
            </p:extLst>
          </p:nvPr>
        </p:nvGraphicFramePr>
        <p:xfrm>
          <a:off x="-240704" y="1"/>
          <a:ext cx="3816425" cy="6857994"/>
        </p:xfrm>
        <a:graphic>
          <a:graphicData uri="http://schemas.openxmlformats.org/drawingml/2006/table">
            <a:tbl>
              <a:tblPr/>
              <a:tblGrid>
                <a:gridCol w="438251">
                  <a:extLst>
                    <a:ext uri="{9D8B030D-6E8A-4147-A177-3AD203B41FA5}">
                      <a16:colId xmlns:a16="http://schemas.microsoft.com/office/drawing/2014/main" val="732874878"/>
                    </a:ext>
                  </a:extLst>
                </a:gridCol>
                <a:gridCol w="2510804">
                  <a:extLst>
                    <a:ext uri="{9D8B030D-6E8A-4147-A177-3AD203B41FA5}">
                      <a16:colId xmlns:a16="http://schemas.microsoft.com/office/drawing/2014/main" val="4123833670"/>
                    </a:ext>
                  </a:extLst>
                </a:gridCol>
                <a:gridCol w="867370">
                  <a:extLst>
                    <a:ext uri="{9D8B030D-6E8A-4147-A177-3AD203B41FA5}">
                      <a16:colId xmlns:a16="http://schemas.microsoft.com/office/drawing/2014/main" val="135445541"/>
                    </a:ext>
                  </a:extLst>
                </a:gridCol>
              </a:tblGrid>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Exotic,Luxury,High-Performance</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79</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927778154"/>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67</a:t>
                      </a:r>
                    </a:p>
                  </a:txBody>
                  <a:tcPr marL="55756" marR="4646" marT="464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7</a:t>
                      </a:r>
                    </a:p>
                  </a:txBody>
                  <a:tcPr marL="4646" marR="4646" marT="4646"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2715795154"/>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86</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4646" marR="4646" marT="4646" marB="0" anchor="b">
                    <a:lnL>
                      <a:noFill/>
                    </a:lnL>
                    <a:lnR>
                      <a:noFill/>
                    </a:lnR>
                    <a:lnT>
                      <a:noFill/>
                    </a:lnT>
                    <a:lnB>
                      <a:noFill/>
                    </a:lnB>
                  </a:tcPr>
                </a:tc>
                <a:extLst>
                  <a:ext uri="{0D108BD9-81ED-4DB2-BD59-A6C34878D82A}">
                    <a16:rowId xmlns:a16="http://schemas.microsoft.com/office/drawing/2014/main" val="672814124"/>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204</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4646" marR="4646" marT="4646" marB="0" anchor="b">
                    <a:lnL>
                      <a:noFill/>
                    </a:lnL>
                    <a:lnR>
                      <a:noFill/>
                    </a:lnR>
                    <a:lnT>
                      <a:noFill/>
                    </a:lnT>
                    <a:lnB>
                      <a:noFill/>
                    </a:lnB>
                  </a:tcPr>
                </a:tc>
                <a:extLst>
                  <a:ext uri="{0D108BD9-81ED-4DB2-BD59-A6C34878D82A}">
                    <a16:rowId xmlns:a16="http://schemas.microsoft.com/office/drawing/2014/main" val="3124180904"/>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238</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38</a:t>
                      </a:r>
                    </a:p>
                  </a:txBody>
                  <a:tcPr marL="4646" marR="4646" marT="4646" marB="0" anchor="b">
                    <a:lnL>
                      <a:noFill/>
                    </a:lnL>
                    <a:lnR>
                      <a:noFill/>
                    </a:lnR>
                    <a:lnT>
                      <a:noFill/>
                    </a:lnT>
                    <a:lnB>
                      <a:noFill/>
                    </a:lnB>
                  </a:tcPr>
                </a:tc>
                <a:extLst>
                  <a:ext uri="{0D108BD9-81ED-4DB2-BD59-A6C34878D82A}">
                    <a16:rowId xmlns:a16="http://schemas.microsoft.com/office/drawing/2014/main" val="2185894522"/>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454</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4646" marR="4646" marT="4646" marB="0" anchor="b">
                    <a:lnL>
                      <a:noFill/>
                    </a:lnL>
                    <a:lnR>
                      <a:noFill/>
                    </a:lnR>
                    <a:lnT>
                      <a:noFill/>
                    </a:lnT>
                    <a:lnB>
                      <a:noFill/>
                    </a:lnB>
                  </a:tcPr>
                </a:tc>
                <a:extLst>
                  <a:ext uri="{0D108BD9-81ED-4DB2-BD59-A6C34878D82A}">
                    <a16:rowId xmlns:a16="http://schemas.microsoft.com/office/drawing/2014/main" val="2837145661"/>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520</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18</a:t>
                      </a:r>
                    </a:p>
                  </a:txBody>
                  <a:tcPr marL="4646" marR="4646" marT="4646" marB="0" anchor="b">
                    <a:lnL>
                      <a:noFill/>
                    </a:lnL>
                    <a:lnR>
                      <a:noFill/>
                    </a:lnR>
                    <a:lnT>
                      <a:noFill/>
                    </a:lnT>
                    <a:lnB>
                      <a:noFill/>
                    </a:lnB>
                  </a:tcPr>
                </a:tc>
                <a:extLst>
                  <a:ext uri="{0D108BD9-81ED-4DB2-BD59-A6C34878D82A}">
                    <a16:rowId xmlns:a16="http://schemas.microsoft.com/office/drawing/2014/main" val="745972050"/>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617</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4646" marR="4646" marT="4646" marB="0" anchor="b">
                    <a:lnL>
                      <a:noFill/>
                    </a:lnL>
                    <a:lnR>
                      <a:noFill/>
                    </a:lnR>
                    <a:lnT>
                      <a:noFill/>
                    </a:lnT>
                    <a:lnB>
                      <a:noFill/>
                    </a:lnB>
                  </a:tcPr>
                </a:tc>
                <a:extLst>
                  <a:ext uri="{0D108BD9-81ED-4DB2-BD59-A6C34878D82A}">
                    <a16:rowId xmlns:a16="http://schemas.microsoft.com/office/drawing/2014/main" val="1920558802"/>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1715</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4646" marR="4646" marT="4646" marB="0" anchor="b">
                    <a:lnL>
                      <a:noFill/>
                    </a:lnL>
                    <a:lnR>
                      <a:noFill/>
                    </a:lnR>
                    <a:lnT>
                      <a:noFill/>
                    </a:lnT>
                    <a:lnB>
                      <a:noFill/>
                    </a:lnB>
                  </a:tcPr>
                </a:tc>
                <a:extLst>
                  <a:ext uri="{0D108BD9-81ED-4DB2-BD59-A6C34878D82A}">
                    <a16:rowId xmlns:a16="http://schemas.microsoft.com/office/drawing/2014/main" val="2132391175"/>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3916</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4646" marR="4646" marT="4646" marB="0" anchor="b">
                    <a:lnL>
                      <a:noFill/>
                    </a:lnL>
                    <a:lnR>
                      <a:noFill/>
                    </a:lnR>
                    <a:lnT>
                      <a:noFill/>
                    </a:lnT>
                    <a:lnB>
                      <a:noFill/>
                    </a:lnB>
                  </a:tcPr>
                </a:tc>
                <a:extLst>
                  <a:ext uri="{0D108BD9-81ED-4DB2-BD59-A6C34878D82A}">
                    <a16:rowId xmlns:a16="http://schemas.microsoft.com/office/drawing/2014/main" val="2925488417"/>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Exotic,Luxury,High-Performance,Hybrid</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1</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8458150"/>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204</a:t>
                      </a:r>
                    </a:p>
                  </a:txBody>
                  <a:tcPr marL="55756" marR="4646" marT="464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4646" marR="4646" marT="4646"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619217270"/>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Exotic,Luxury,Performance</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36</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66820736"/>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67</a:t>
                      </a:r>
                    </a:p>
                  </a:txBody>
                  <a:tcPr marL="55756" marR="4646" marT="464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4646" marR="4646" marT="4646"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681591287"/>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86</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22</a:t>
                      </a:r>
                    </a:p>
                  </a:txBody>
                  <a:tcPr marL="4646" marR="4646" marT="4646" marB="0" anchor="b">
                    <a:lnL>
                      <a:noFill/>
                    </a:lnL>
                    <a:lnR>
                      <a:noFill/>
                    </a:lnR>
                    <a:lnT>
                      <a:noFill/>
                    </a:lnT>
                    <a:lnB>
                      <a:noFill/>
                    </a:lnB>
                  </a:tcPr>
                </a:tc>
                <a:extLst>
                  <a:ext uri="{0D108BD9-81ED-4DB2-BD59-A6C34878D82A}">
                    <a16:rowId xmlns:a16="http://schemas.microsoft.com/office/drawing/2014/main" val="2610198213"/>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520</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4646" marR="4646" marT="4646" marB="0" anchor="b">
                    <a:lnL>
                      <a:noFill/>
                    </a:lnL>
                    <a:lnR>
                      <a:noFill/>
                    </a:lnR>
                    <a:lnT>
                      <a:noFill/>
                    </a:lnT>
                    <a:lnB>
                      <a:noFill/>
                    </a:lnB>
                  </a:tcPr>
                </a:tc>
                <a:extLst>
                  <a:ext uri="{0D108BD9-81ED-4DB2-BD59-A6C34878D82A}">
                    <a16:rowId xmlns:a16="http://schemas.microsoft.com/office/drawing/2014/main" val="124668749"/>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Exotic,Performance</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10</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72375996"/>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1391</a:t>
                      </a:r>
                    </a:p>
                  </a:txBody>
                  <a:tcPr marL="55756" marR="4646" marT="464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10</a:t>
                      </a:r>
                    </a:p>
                  </a:txBody>
                  <a:tcPr marL="4646" marR="4646" marT="4646"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86736939"/>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Factory Tuner,High-Performance</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106</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125096266"/>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210</a:t>
                      </a:r>
                    </a:p>
                  </a:txBody>
                  <a:tcPr marL="55756" marR="4646" marT="464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9</a:t>
                      </a:r>
                    </a:p>
                  </a:txBody>
                  <a:tcPr marL="4646" marR="4646" marT="4646"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1927387420"/>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436</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4646" marR="4646" marT="4646" marB="0" anchor="b">
                    <a:lnL>
                      <a:noFill/>
                    </a:lnL>
                    <a:lnR>
                      <a:noFill/>
                    </a:lnR>
                    <a:lnT>
                      <a:noFill/>
                    </a:lnT>
                    <a:lnB>
                      <a:noFill/>
                    </a:lnB>
                  </a:tcPr>
                </a:tc>
                <a:extLst>
                  <a:ext uri="{0D108BD9-81ED-4DB2-BD59-A6C34878D82A}">
                    <a16:rowId xmlns:a16="http://schemas.microsoft.com/office/drawing/2014/main" val="560044435"/>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640</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14</a:t>
                      </a:r>
                    </a:p>
                  </a:txBody>
                  <a:tcPr marL="4646" marR="4646" marT="4646" marB="0" anchor="b">
                    <a:lnL>
                      <a:noFill/>
                    </a:lnL>
                    <a:lnR>
                      <a:noFill/>
                    </a:lnR>
                    <a:lnT>
                      <a:noFill/>
                    </a:lnT>
                    <a:lnB>
                      <a:noFill/>
                    </a:lnB>
                  </a:tcPr>
                </a:tc>
                <a:extLst>
                  <a:ext uri="{0D108BD9-81ED-4DB2-BD59-A6C34878D82A}">
                    <a16:rowId xmlns:a16="http://schemas.microsoft.com/office/drawing/2014/main" val="1405665777"/>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1013</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4646" marR="4646" marT="4646" marB="0" anchor="b">
                    <a:lnL>
                      <a:noFill/>
                    </a:lnL>
                    <a:lnR>
                      <a:noFill/>
                    </a:lnR>
                    <a:lnT>
                      <a:noFill/>
                    </a:lnT>
                    <a:lnB>
                      <a:noFill/>
                    </a:lnB>
                  </a:tcPr>
                </a:tc>
                <a:extLst>
                  <a:ext uri="{0D108BD9-81ED-4DB2-BD59-A6C34878D82A}">
                    <a16:rowId xmlns:a16="http://schemas.microsoft.com/office/drawing/2014/main" val="1328365412"/>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1385</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26</a:t>
                      </a:r>
                    </a:p>
                  </a:txBody>
                  <a:tcPr marL="4646" marR="4646" marT="4646" marB="0" anchor="b">
                    <a:lnL>
                      <a:noFill/>
                    </a:lnL>
                    <a:lnR>
                      <a:noFill/>
                    </a:lnR>
                    <a:lnT>
                      <a:noFill/>
                    </a:lnT>
                    <a:lnB>
                      <a:noFill/>
                    </a:lnB>
                  </a:tcPr>
                </a:tc>
                <a:extLst>
                  <a:ext uri="{0D108BD9-81ED-4DB2-BD59-A6C34878D82A}">
                    <a16:rowId xmlns:a16="http://schemas.microsoft.com/office/drawing/2014/main" val="3705835604"/>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1851</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22</a:t>
                      </a:r>
                    </a:p>
                  </a:txBody>
                  <a:tcPr marL="4646" marR="4646" marT="4646" marB="0" anchor="b">
                    <a:lnL>
                      <a:noFill/>
                    </a:lnL>
                    <a:lnR>
                      <a:noFill/>
                    </a:lnR>
                    <a:lnT>
                      <a:noFill/>
                    </a:lnT>
                    <a:lnB>
                      <a:noFill/>
                    </a:lnB>
                  </a:tcPr>
                </a:tc>
                <a:extLst>
                  <a:ext uri="{0D108BD9-81ED-4DB2-BD59-A6C34878D82A}">
                    <a16:rowId xmlns:a16="http://schemas.microsoft.com/office/drawing/2014/main" val="2497729645"/>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2009</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16</a:t>
                      </a:r>
                    </a:p>
                  </a:txBody>
                  <a:tcPr marL="4646" marR="4646" marT="4646" marB="0" anchor="b">
                    <a:lnL>
                      <a:noFill/>
                    </a:lnL>
                    <a:lnR>
                      <a:noFill/>
                    </a:lnR>
                    <a:lnT>
                      <a:noFill/>
                    </a:lnT>
                    <a:lnB>
                      <a:noFill/>
                    </a:lnB>
                  </a:tcPr>
                </a:tc>
                <a:extLst>
                  <a:ext uri="{0D108BD9-81ED-4DB2-BD59-A6C34878D82A}">
                    <a16:rowId xmlns:a16="http://schemas.microsoft.com/office/drawing/2014/main" val="558015507"/>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2202</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4646" marR="4646" marT="4646" marB="0" anchor="b">
                    <a:lnL>
                      <a:noFill/>
                    </a:lnL>
                    <a:lnR>
                      <a:noFill/>
                    </a:lnR>
                    <a:lnT>
                      <a:noFill/>
                    </a:lnT>
                    <a:lnB>
                      <a:noFill/>
                    </a:lnB>
                  </a:tcPr>
                </a:tc>
                <a:extLst>
                  <a:ext uri="{0D108BD9-81ED-4DB2-BD59-A6C34878D82A}">
                    <a16:rowId xmlns:a16="http://schemas.microsoft.com/office/drawing/2014/main" val="3379192779"/>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5657</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14</a:t>
                      </a:r>
                    </a:p>
                  </a:txBody>
                  <a:tcPr marL="4646" marR="4646" marT="4646" marB="0" anchor="b">
                    <a:lnL>
                      <a:noFill/>
                    </a:lnL>
                    <a:lnR>
                      <a:noFill/>
                    </a:lnR>
                    <a:lnT>
                      <a:noFill/>
                    </a:lnT>
                    <a:lnB>
                      <a:noFill/>
                    </a:lnB>
                  </a:tcPr>
                </a:tc>
                <a:extLst>
                  <a:ext uri="{0D108BD9-81ED-4DB2-BD59-A6C34878D82A}">
                    <a16:rowId xmlns:a16="http://schemas.microsoft.com/office/drawing/2014/main" val="4130047131"/>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Factory Tuner,Luxury</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2</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968623961"/>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617</a:t>
                      </a:r>
                    </a:p>
                  </a:txBody>
                  <a:tcPr marL="55756" marR="4646" marT="464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4646" marR="4646" marT="4646"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742702073"/>
                  </a:ext>
                </a:extLst>
              </a:tr>
              <a:tr h="306474">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Factory Tuner,Luxury,High-Performance</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215</a:t>
                      </a:r>
                    </a:p>
                  </a:txBody>
                  <a:tcPr marL="4646" marR="4646" marT="4646"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688100996"/>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190</a:t>
                      </a:r>
                    </a:p>
                  </a:txBody>
                  <a:tcPr marL="55756" marR="4646" marT="464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14</a:t>
                      </a:r>
                    </a:p>
                  </a:txBody>
                  <a:tcPr marL="4646" marR="4646" marT="4646"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4199238847"/>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258</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4646" marR="4646" marT="4646" marB="0" anchor="b">
                    <a:lnL>
                      <a:noFill/>
                    </a:lnL>
                    <a:lnR>
                      <a:noFill/>
                    </a:lnR>
                    <a:lnT>
                      <a:noFill/>
                    </a:lnT>
                    <a:lnB>
                      <a:noFill/>
                    </a:lnB>
                  </a:tcPr>
                </a:tc>
                <a:extLst>
                  <a:ext uri="{0D108BD9-81ED-4DB2-BD59-A6C34878D82A}">
                    <a16:rowId xmlns:a16="http://schemas.microsoft.com/office/drawing/2014/main" val="2026658094"/>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454</a:t>
                      </a:r>
                    </a:p>
                  </a:txBody>
                  <a:tcPr marL="55756" marR="4646" marT="4646" marB="0" anchor="b">
                    <a:lnL>
                      <a:noFill/>
                    </a:lnL>
                    <a:lnR>
                      <a:noFill/>
                    </a:lnR>
                    <a:lnT>
                      <a:noFill/>
                    </a:lnT>
                    <a:lnB>
                      <a:noFill/>
                    </a:lnB>
                  </a:tcPr>
                </a:tc>
                <a:tc>
                  <a:txBody>
                    <a:bodyPr/>
                    <a:lstStyle/>
                    <a:p>
                      <a:pPr algn="r" fontAlgn="b"/>
                      <a:r>
                        <a:rPr lang="en-IN" sz="1000" b="0" i="0" u="none" strike="noStrike" dirty="0">
                          <a:solidFill>
                            <a:srgbClr val="000000"/>
                          </a:solidFill>
                          <a:effectLst/>
                          <a:latin typeface="Calibri" panose="020F0502020204030204" pitchFamily="34" charset="0"/>
                        </a:rPr>
                        <a:t>7</a:t>
                      </a:r>
                    </a:p>
                  </a:txBody>
                  <a:tcPr marL="4646" marR="4646" marT="4646" marB="0" anchor="b">
                    <a:lnL>
                      <a:noFill/>
                    </a:lnL>
                    <a:lnR>
                      <a:noFill/>
                    </a:lnR>
                    <a:lnT>
                      <a:noFill/>
                    </a:lnT>
                    <a:lnB>
                      <a:noFill/>
                    </a:lnB>
                  </a:tcPr>
                </a:tc>
                <a:extLst>
                  <a:ext uri="{0D108BD9-81ED-4DB2-BD59-A6C34878D82A}">
                    <a16:rowId xmlns:a16="http://schemas.microsoft.com/office/drawing/2014/main" val="4052695579"/>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617</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54</a:t>
                      </a:r>
                    </a:p>
                  </a:txBody>
                  <a:tcPr marL="4646" marR="4646" marT="4646" marB="0" anchor="b">
                    <a:lnL>
                      <a:noFill/>
                    </a:lnL>
                    <a:lnR>
                      <a:noFill/>
                    </a:lnR>
                    <a:lnT>
                      <a:noFill/>
                    </a:lnT>
                    <a:lnB>
                      <a:noFill/>
                    </a:lnB>
                  </a:tcPr>
                </a:tc>
                <a:extLst>
                  <a:ext uri="{0D108BD9-81ED-4DB2-BD59-A6C34878D82A}">
                    <a16:rowId xmlns:a16="http://schemas.microsoft.com/office/drawing/2014/main" val="3455390297"/>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870</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4646" marR="4646" marT="4646" marB="0" anchor="b">
                    <a:lnL>
                      <a:noFill/>
                    </a:lnL>
                    <a:lnR>
                      <a:noFill/>
                    </a:lnR>
                    <a:lnT>
                      <a:noFill/>
                    </a:lnT>
                    <a:lnB>
                      <a:noFill/>
                    </a:lnB>
                  </a:tcPr>
                </a:tc>
                <a:extLst>
                  <a:ext uri="{0D108BD9-81ED-4DB2-BD59-A6C34878D82A}">
                    <a16:rowId xmlns:a16="http://schemas.microsoft.com/office/drawing/2014/main" val="544158904"/>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1439</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4646" marR="4646" marT="4646" marB="0" anchor="b">
                    <a:lnL>
                      <a:noFill/>
                    </a:lnL>
                    <a:lnR>
                      <a:noFill/>
                    </a:lnR>
                    <a:lnT>
                      <a:noFill/>
                    </a:lnT>
                    <a:lnB>
                      <a:noFill/>
                    </a:lnB>
                  </a:tcPr>
                </a:tc>
                <a:extLst>
                  <a:ext uri="{0D108BD9-81ED-4DB2-BD59-A6C34878D82A}">
                    <a16:rowId xmlns:a16="http://schemas.microsoft.com/office/drawing/2014/main" val="1696576994"/>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1624</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26</a:t>
                      </a:r>
                    </a:p>
                  </a:txBody>
                  <a:tcPr marL="4646" marR="4646" marT="4646" marB="0" anchor="b">
                    <a:lnL>
                      <a:noFill/>
                    </a:lnL>
                    <a:lnR>
                      <a:noFill/>
                    </a:lnR>
                    <a:lnT>
                      <a:noFill/>
                    </a:lnT>
                    <a:lnB>
                      <a:noFill/>
                    </a:lnB>
                  </a:tcPr>
                </a:tc>
                <a:extLst>
                  <a:ext uri="{0D108BD9-81ED-4DB2-BD59-A6C34878D82A}">
                    <a16:rowId xmlns:a16="http://schemas.microsoft.com/office/drawing/2014/main" val="1902243898"/>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dirty="0">
                          <a:solidFill>
                            <a:srgbClr val="000000"/>
                          </a:solidFill>
                          <a:effectLst/>
                          <a:latin typeface="Calibri" panose="020F0502020204030204" pitchFamily="34" charset="0"/>
                        </a:rPr>
                        <a:t>1715</a:t>
                      </a:r>
                    </a:p>
                  </a:txBody>
                  <a:tcPr marL="55756" marR="4646" marT="464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4646" marR="4646" marT="4646" marB="0" anchor="b">
                    <a:lnL>
                      <a:noFill/>
                    </a:lnL>
                    <a:lnR>
                      <a:noFill/>
                    </a:lnR>
                    <a:lnT>
                      <a:noFill/>
                    </a:lnT>
                    <a:lnB>
                      <a:noFill/>
                    </a:lnB>
                  </a:tcPr>
                </a:tc>
                <a:extLst>
                  <a:ext uri="{0D108BD9-81ED-4DB2-BD59-A6C34878D82A}">
                    <a16:rowId xmlns:a16="http://schemas.microsoft.com/office/drawing/2014/main" val="2053185298"/>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3105</a:t>
                      </a:r>
                    </a:p>
                  </a:txBody>
                  <a:tcPr marL="55756" marR="4646" marT="4646" marB="0" anchor="b">
                    <a:lnL>
                      <a:noFill/>
                    </a:lnL>
                    <a:lnR>
                      <a:noFill/>
                    </a:lnR>
                    <a:lnT>
                      <a:noFill/>
                    </a:lnT>
                    <a:lnB>
                      <a:noFill/>
                    </a:lnB>
                  </a:tcPr>
                </a:tc>
                <a:tc>
                  <a:txBody>
                    <a:bodyPr/>
                    <a:lstStyle/>
                    <a:p>
                      <a:pPr algn="r" fontAlgn="b"/>
                      <a:r>
                        <a:rPr lang="en-IN" sz="1000" b="0" i="0" u="none" strike="noStrike" dirty="0">
                          <a:solidFill>
                            <a:srgbClr val="000000"/>
                          </a:solidFill>
                          <a:effectLst/>
                          <a:latin typeface="Calibri" panose="020F0502020204030204" pitchFamily="34" charset="0"/>
                        </a:rPr>
                        <a:t>50</a:t>
                      </a:r>
                    </a:p>
                  </a:txBody>
                  <a:tcPr marL="4646" marR="4646" marT="4646" marB="0" anchor="b">
                    <a:lnL>
                      <a:noFill/>
                    </a:lnL>
                    <a:lnR>
                      <a:noFill/>
                    </a:lnR>
                    <a:lnT>
                      <a:noFill/>
                    </a:lnT>
                    <a:lnB>
                      <a:noFill/>
                    </a:lnB>
                  </a:tcPr>
                </a:tc>
                <a:extLst>
                  <a:ext uri="{0D108BD9-81ED-4DB2-BD59-A6C34878D82A}">
                    <a16:rowId xmlns:a16="http://schemas.microsoft.com/office/drawing/2014/main" val="202728849"/>
                  </a:ext>
                </a:extLst>
              </a:tr>
              <a:tr h="163788">
                <a:tc>
                  <a:txBody>
                    <a:bodyPr/>
                    <a:lstStyle/>
                    <a:p>
                      <a:pPr algn="l" fontAlgn="b"/>
                      <a:endParaRPr lang="en-IN" sz="1000" b="0" i="0" u="none" strike="noStrike">
                        <a:solidFill>
                          <a:srgbClr val="000000"/>
                        </a:solidFill>
                        <a:effectLst/>
                        <a:latin typeface="Calibri" panose="020F0502020204030204" pitchFamily="34" charset="0"/>
                      </a:endParaRPr>
                    </a:p>
                  </a:txBody>
                  <a:tcPr marL="4646" marR="4646" marT="464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3916</a:t>
                      </a:r>
                    </a:p>
                  </a:txBody>
                  <a:tcPr marL="55756" marR="4646" marT="4646" marB="0" anchor="b">
                    <a:lnL>
                      <a:noFill/>
                    </a:lnL>
                    <a:lnR>
                      <a:noFill/>
                    </a:lnR>
                    <a:lnT>
                      <a:noFill/>
                    </a:lnT>
                    <a:lnB>
                      <a:noFill/>
                    </a:lnB>
                  </a:tcPr>
                </a:tc>
                <a:tc>
                  <a:txBody>
                    <a:bodyPr/>
                    <a:lstStyle/>
                    <a:p>
                      <a:pPr algn="r" fontAlgn="b"/>
                      <a:r>
                        <a:rPr lang="en-IN" sz="1000" b="0" i="0" u="none" strike="noStrike" dirty="0">
                          <a:solidFill>
                            <a:srgbClr val="000000"/>
                          </a:solidFill>
                          <a:effectLst/>
                          <a:latin typeface="Calibri" panose="020F0502020204030204" pitchFamily="34" charset="0"/>
                        </a:rPr>
                        <a:t>54</a:t>
                      </a:r>
                    </a:p>
                  </a:txBody>
                  <a:tcPr marL="4646" marR="4646" marT="4646" marB="0" anchor="b">
                    <a:lnL>
                      <a:noFill/>
                    </a:lnL>
                    <a:lnR>
                      <a:noFill/>
                    </a:lnR>
                    <a:lnT>
                      <a:noFill/>
                    </a:lnT>
                    <a:lnB>
                      <a:noFill/>
                    </a:lnB>
                  </a:tcPr>
                </a:tc>
                <a:extLst>
                  <a:ext uri="{0D108BD9-81ED-4DB2-BD59-A6C34878D82A}">
                    <a16:rowId xmlns:a16="http://schemas.microsoft.com/office/drawing/2014/main" val="1733845643"/>
                  </a:ext>
                </a:extLst>
              </a:tr>
            </a:tbl>
          </a:graphicData>
        </a:graphic>
      </p:graphicFrame>
      <p:graphicFrame>
        <p:nvGraphicFramePr>
          <p:cNvPr id="3" name="Table 2">
            <a:extLst>
              <a:ext uri="{FF2B5EF4-FFF2-40B4-BE49-F238E27FC236}">
                <a16:creationId xmlns:a16="http://schemas.microsoft.com/office/drawing/2014/main" id="{F6406D3E-5CB0-46EE-D4E8-7D1E55581CE1}"/>
              </a:ext>
            </a:extLst>
          </p:cNvPr>
          <p:cNvGraphicFramePr>
            <a:graphicFrameLocks noGrp="1"/>
          </p:cNvGraphicFramePr>
          <p:nvPr>
            <p:extLst>
              <p:ext uri="{D42A27DB-BD31-4B8C-83A1-F6EECF244321}">
                <p14:modId xmlns:p14="http://schemas.microsoft.com/office/powerpoint/2010/main" val="994978742"/>
              </p:ext>
            </p:extLst>
          </p:nvPr>
        </p:nvGraphicFramePr>
        <p:xfrm>
          <a:off x="3969204" y="133342"/>
          <a:ext cx="3893553" cy="6134094"/>
        </p:xfrm>
        <a:graphic>
          <a:graphicData uri="http://schemas.openxmlformats.org/drawingml/2006/table">
            <a:tbl>
              <a:tblPr/>
              <a:tblGrid>
                <a:gridCol w="401053">
                  <a:extLst>
                    <a:ext uri="{9D8B030D-6E8A-4147-A177-3AD203B41FA5}">
                      <a16:colId xmlns:a16="http://schemas.microsoft.com/office/drawing/2014/main" val="874519223"/>
                    </a:ext>
                  </a:extLst>
                </a:gridCol>
                <a:gridCol w="2297697">
                  <a:extLst>
                    <a:ext uri="{9D8B030D-6E8A-4147-A177-3AD203B41FA5}">
                      <a16:colId xmlns:a16="http://schemas.microsoft.com/office/drawing/2014/main" val="83532944"/>
                    </a:ext>
                  </a:extLst>
                </a:gridCol>
                <a:gridCol w="793750">
                  <a:extLst>
                    <a:ext uri="{9D8B030D-6E8A-4147-A177-3AD203B41FA5}">
                      <a16:colId xmlns:a16="http://schemas.microsoft.com/office/drawing/2014/main" val="2594247895"/>
                    </a:ext>
                  </a:extLst>
                </a:gridCol>
                <a:gridCol w="401053">
                  <a:extLst>
                    <a:ext uri="{9D8B030D-6E8A-4147-A177-3AD203B41FA5}">
                      <a16:colId xmlns:a16="http://schemas.microsoft.com/office/drawing/2014/main" val="3480935096"/>
                    </a:ext>
                  </a:extLst>
                </a:gridCol>
              </a:tblGrid>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Factory Tuner,Luxury,Performance</a:t>
                      </a:r>
                    </a:p>
                  </a:txBody>
                  <a:tcPr marL="5013" marR="5013" marT="501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dirty="0">
                          <a:solidFill>
                            <a:srgbClr val="000000"/>
                          </a:solidFill>
                          <a:effectLst/>
                          <a:latin typeface="Calibri" panose="020F0502020204030204" pitchFamily="34" charset="0"/>
                        </a:rPr>
                        <a:t>31</a:t>
                      </a:r>
                    </a:p>
                  </a:txBody>
                  <a:tcPr marL="5013" marR="5013" marT="501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2407707704"/>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190</a:t>
                      </a:r>
                    </a:p>
                  </a:txBody>
                  <a:tcPr marL="60158" marR="5013" marT="501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dirty="0">
                          <a:solidFill>
                            <a:srgbClr val="000000"/>
                          </a:solidFill>
                          <a:effectLst/>
                          <a:latin typeface="Calibri" panose="020F0502020204030204" pitchFamily="34" charset="0"/>
                        </a:rPr>
                        <a:t>3</a:t>
                      </a:r>
                    </a:p>
                  </a:txBody>
                  <a:tcPr marL="5013" marR="5013" marT="501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2047548966"/>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204</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013" marR="5013" marT="5013"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2930522751"/>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617</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a:t>
                      </a:r>
                    </a:p>
                  </a:txBody>
                  <a:tcPr marL="5013" marR="5013" marT="5013"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1886887364"/>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870</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2313322175"/>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3105</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665968787"/>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3916</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1858023422"/>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Factory Tuner,Performance</a:t>
                      </a:r>
                    </a:p>
                  </a:txBody>
                  <a:tcPr marL="5013" marR="5013" marT="501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92</a:t>
                      </a:r>
                    </a:p>
                  </a:txBody>
                  <a:tcPr marL="5013" marR="5013" marT="501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1258599044"/>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155</a:t>
                      </a:r>
                    </a:p>
                  </a:txBody>
                  <a:tcPr marL="60158" marR="5013" marT="501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5013" marR="5013" marT="501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78390753"/>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210</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1180997813"/>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436</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4242774767"/>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549</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821523002"/>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586</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12</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2151634677"/>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819</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1500606408"/>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873</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18</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1869275039"/>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1385</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14</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3871048452"/>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1851</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318317911"/>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2202</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15</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3083207091"/>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5657</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306483842"/>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Flex Fuel</a:t>
                      </a:r>
                    </a:p>
                  </a:txBody>
                  <a:tcPr marL="5013" marR="5013" marT="501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872</a:t>
                      </a:r>
                    </a:p>
                  </a:txBody>
                  <a:tcPr marL="5013" marR="5013" marT="501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2663958994"/>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155</a:t>
                      </a:r>
                    </a:p>
                  </a:txBody>
                  <a:tcPr marL="60158" marR="5013" marT="501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25</a:t>
                      </a:r>
                    </a:p>
                  </a:txBody>
                  <a:tcPr marL="5013" marR="5013" marT="501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496812421"/>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210</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3670993603"/>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535</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1169310017"/>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549</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145</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2342512949"/>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586</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13</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443908260"/>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873</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3786648951"/>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1013</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46</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2301410979"/>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1385</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235</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1011233142"/>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1851</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105</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2705172197"/>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2009</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32</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161819549"/>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2031</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65</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2682754394"/>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dirty="0">
                          <a:solidFill>
                            <a:srgbClr val="000000"/>
                          </a:solidFill>
                          <a:effectLst/>
                          <a:latin typeface="Calibri" panose="020F0502020204030204" pitchFamily="34" charset="0"/>
                        </a:rPr>
                        <a:t>5657</a:t>
                      </a:r>
                    </a:p>
                  </a:txBody>
                  <a:tcPr marL="60158" marR="5013" marT="501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189</a:t>
                      </a:r>
                    </a:p>
                  </a:txBody>
                  <a:tcPr marL="5013" marR="5013" marT="501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478441780"/>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Flex Fuel,Diesel</a:t>
                      </a:r>
                    </a:p>
                  </a:txBody>
                  <a:tcPr marL="5013" marR="5013" marT="501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16</a:t>
                      </a:r>
                    </a:p>
                  </a:txBody>
                  <a:tcPr marL="5013" marR="5013" marT="501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3048607524"/>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5657</a:t>
                      </a:r>
                    </a:p>
                  </a:txBody>
                  <a:tcPr marL="60158" marR="5013" marT="501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16</a:t>
                      </a:r>
                    </a:p>
                  </a:txBody>
                  <a:tcPr marL="5013" marR="5013" marT="501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1281143769"/>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US" sz="1000" b="1" i="0" u="none" strike="noStrike">
                          <a:solidFill>
                            <a:srgbClr val="000000"/>
                          </a:solidFill>
                          <a:effectLst/>
                          <a:latin typeface="Calibri" panose="020F0502020204030204" pitchFamily="34" charset="0"/>
                        </a:rPr>
                        <a:t>Flex Fuel,Factory Tuner,Luxury,High-Performance</a:t>
                      </a:r>
                    </a:p>
                  </a:txBody>
                  <a:tcPr marL="5013" marR="5013" marT="501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1</a:t>
                      </a:r>
                    </a:p>
                  </a:txBody>
                  <a:tcPr marL="5013" marR="5013" marT="501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3134977052"/>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258</a:t>
                      </a:r>
                    </a:p>
                  </a:txBody>
                  <a:tcPr marL="60158" marR="5013" marT="501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5013" marR="5013" marT="501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242138055"/>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Flex Fuel,Hybrid</a:t>
                      </a:r>
                    </a:p>
                  </a:txBody>
                  <a:tcPr marL="5013" marR="5013" marT="501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2</a:t>
                      </a:r>
                    </a:p>
                  </a:txBody>
                  <a:tcPr marL="5013" marR="5013" marT="501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214780084"/>
                  </a:ext>
                </a:extLst>
              </a:tr>
              <a:tr h="120316">
                <a:tc>
                  <a:txBody>
                    <a:bodyPr/>
                    <a:lstStyle/>
                    <a:p>
                      <a:pPr algn="l" fontAlgn="b"/>
                      <a:endParaRPr lang="en-IN" sz="1000" b="0" i="0" u="none" strike="noStrike">
                        <a:solidFill>
                          <a:srgbClr val="000000"/>
                        </a:solidFill>
                        <a:effectLst/>
                        <a:latin typeface="Calibri" panose="020F0502020204030204" pitchFamily="34" charset="0"/>
                      </a:endParaRPr>
                    </a:p>
                  </a:txBody>
                  <a:tcPr marL="5013" marR="5013" marT="501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155</a:t>
                      </a:r>
                    </a:p>
                  </a:txBody>
                  <a:tcPr marL="60158" marR="5013" marT="501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5013" marR="5013" marT="501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013" marR="5013" marT="5013" marB="0" anchor="b">
                    <a:lnL>
                      <a:noFill/>
                    </a:lnL>
                    <a:lnR>
                      <a:noFill/>
                    </a:lnR>
                    <a:lnT>
                      <a:noFill/>
                    </a:lnT>
                    <a:lnB>
                      <a:noFill/>
                    </a:lnB>
                  </a:tcPr>
                </a:tc>
                <a:extLst>
                  <a:ext uri="{0D108BD9-81ED-4DB2-BD59-A6C34878D82A}">
                    <a16:rowId xmlns:a16="http://schemas.microsoft.com/office/drawing/2014/main" val="4129418740"/>
                  </a:ext>
                </a:extLst>
              </a:tr>
            </a:tbl>
          </a:graphicData>
        </a:graphic>
      </p:graphicFrame>
      <p:graphicFrame>
        <p:nvGraphicFramePr>
          <p:cNvPr id="5" name="Table 4">
            <a:extLst>
              <a:ext uri="{FF2B5EF4-FFF2-40B4-BE49-F238E27FC236}">
                <a16:creationId xmlns:a16="http://schemas.microsoft.com/office/drawing/2014/main" id="{AFF50E8F-7E87-B9A6-1C9B-A2BBF8121691}"/>
              </a:ext>
            </a:extLst>
          </p:cNvPr>
          <p:cNvGraphicFramePr>
            <a:graphicFrameLocks noGrp="1"/>
          </p:cNvGraphicFramePr>
          <p:nvPr>
            <p:extLst>
              <p:ext uri="{D42A27DB-BD31-4B8C-83A1-F6EECF244321}">
                <p14:modId xmlns:p14="http://schemas.microsoft.com/office/powerpoint/2010/main" val="2429317213"/>
              </p:ext>
            </p:extLst>
          </p:nvPr>
        </p:nvGraphicFramePr>
        <p:xfrm>
          <a:off x="8256240" y="133342"/>
          <a:ext cx="3522738" cy="6591312"/>
        </p:xfrm>
        <a:graphic>
          <a:graphicData uri="http://schemas.openxmlformats.org/drawingml/2006/table">
            <a:tbl>
              <a:tblPr/>
              <a:tblGrid>
                <a:gridCol w="362857">
                  <a:extLst>
                    <a:ext uri="{9D8B030D-6E8A-4147-A177-3AD203B41FA5}">
                      <a16:colId xmlns:a16="http://schemas.microsoft.com/office/drawing/2014/main" val="961040796"/>
                    </a:ext>
                  </a:extLst>
                </a:gridCol>
                <a:gridCol w="2078869">
                  <a:extLst>
                    <a:ext uri="{9D8B030D-6E8A-4147-A177-3AD203B41FA5}">
                      <a16:colId xmlns:a16="http://schemas.microsoft.com/office/drawing/2014/main" val="319767589"/>
                    </a:ext>
                  </a:extLst>
                </a:gridCol>
                <a:gridCol w="718155">
                  <a:extLst>
                    <a:ext uri="{9D8B030D-6E8A-4147-A177-3AD203B41FA5}">
                      <a16:colId xmlns:a16="http://schemas.microsoft.com/office/drawing/2014/main" val="1432259987"/>
                    </a:ext>
                  </a:extLst>
                </a:gridCol>
                <a:gridCol w="362857">
                  <a:extLst>
                    <a:ext uri="{9D8B030D-6E8A-4147-A177-3AD203B41FA5}">
                      <a16:colId xmlns:a16="http://schemas.microsoft.com/office/drawing/2014/main" val="1268399338"/>
                    </a:ext>
                  </a:extLst>
                </a:gridCol>
              </a:tblGrid>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Flex Fuel,Luxury</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39</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2581720923"/>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dirty="0">
                          <a:solidFill>
                            <a:srgbClr val="000000"/>
                          </a:solidFill>
                          <a:effectLst/>
                          <a:latin typeface="Calibri" panose="020F0502020204030204" pitchFamily="34" charset="0"/>
                        </a:rPr>
                        <a:t>61</a:t>
                      </a:r>
                    </a:p>
                  </a:txBody>
                  <a:tcPr marL="54429"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4536"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3928504706"/>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130</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1018630890"/>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258</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114440000"/>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376</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12</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1381210771"/>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1624</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3884513987"/>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3105</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3696386262"/>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Flex Fuel,Luxury,High-Performance</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33</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2900654507"/>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258</a:t>
                      </a:r>
                    </a:p>
                  </a:txBody>
                  <a:tcPr marL="54429"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18</a:t>
                      </a:r>
                    </a:p>
                  </a:txBody>
                  <a:tcPr marL="4536"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1854014827"/>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1624</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15</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4221796159"/>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Flex Fuel,Luxury,Performance</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28</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437159498"/>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258</a:t>
                      </a:r>
                    </a:p>
                  </a:txBody>
                  <a:tcPr marL="54429"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5</a:t>
                      </a:r>
                    </a:p>
                  </a:txBody>
                  <a:tcPr marL="4536"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725320815"/>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1624</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23</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268130076"/>
                  </a:ext>
                </a:extLst>
              </a:tr>
              <a:tr h="0">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Flex Fuel,Performance</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87</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3012104609"/>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155</a:t>
                      </a:r>
                    </a:p>
                  </a:txBody>
                  <a:tcPr marL="54429"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9</a:t>
                      </a:r>
                    </a:p>
                  </a:txBody>
                  <a:tcPr marL="4536"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1788891142"/>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549</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16</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431704224"/>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1013</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1569888162"/>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1385</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38</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493182985"/>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1851</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1075219146"/>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5657</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12</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668840349"/>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Flex Fuel,Performance,Hybrid</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2</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3482189384"/>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155</a:t>
                      </a:r>
                    </a:p>
                  </a:txBody>
                  <a:tcPr marL="54429"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4536"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1629819247"/>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Hatchback</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641</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1984511585"/>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105</a:t>
                      </a:r>
                    </a:p>
                  </a:txBody>
                  <a:tcPr marL="54429"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36</a:t>
                      </a:r>
                    </a:p>
                  </a:txBody>
                  <a:tcPr marL="4536"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2982104352"/>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210</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502390728"/>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436</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51</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18769250"/>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481</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22</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1749997104"/>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535</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23</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421991308"/>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586</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38</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1207157435"/>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640</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30</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2797499828"/>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819</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17</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3049430308"/>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873</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107</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712454729"/>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1385</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69</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523570025"/>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1439</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66</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3537794500"/>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1720</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14</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3703507547"/>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1851</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26</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64102306"/>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2009</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29</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2870135143"/>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2031</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46</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4110353332"/>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2202</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28</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2290480981"/>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5657</a:t>
                      </a:r>
                    </a:p>
                  </a:txBody>
                  <a:tcPr marL="54429" marR="4536" marT="4536"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30</a:t>
                      </a:r>
                    </a:p>
                  </a:txBody>
                  <a:tcPr marL="4536" marR="4536" marT="4536"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731447711"/>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Hatchback,Diesel</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14</a:t>
                      </a:r>
                    </a:p>
                  </a:txBody>
                  <a:tcPr marL="4536" marR="4536" marT="4536"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2278306093"/>
                  </a:ext>
                </a:extLst>
              </a:tr>
              <a:tr h="108857">
                <a:tc>
                  <a:txBody>
                    <a:bodyPr/>
                    <a:lstStyle/>
                    <a:p>
                      <a:pPr algn="l" fontAlgn="b"/>
                      <a:endParaRPr lang="en-IN" sz="1000" b="0" i="0" u="none" strike="noStrike">
                        <a:solidFill>
                          <a:srgbClr val="000000"/>
                        </a:solidFill>
                        <a:effectLst/>
                        <a:latin typeface="Calibri" panose="020F0502020204030204" pitchFamily="34" charset="0"/>
                      </a:endParaRPr>
                    </a:p>
                  </a:txBody>
                  <a:tcPr marL="4536" marR="4536" marT="4536"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873</a:t>
                      </a:r>
                    </a:p>
                  </a:txBody>
                  <a:tcPr marL="54429"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14</a:t>
                      </a:r>
                    </a:p>
                  </a:txBody>
                  <a:tcPr marL="4536" marR="4536" marT="4536"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4536" marR="4536" marT="4536" marB="0" anchor="b">
                    <a:lnL>
                      <a:noFill/>
                    </a:lnL>
                    <a:lnR>
                      <a:noFill/>
                    </a:lnR>
                    <a:lnT>
                      <a:noFill/>
                    </a:lnT>
                    <a:lnB>
                      <a:noFill/>
                    </a:lnB>
                  </a:tcPr>
                </a:tc>
                <a:extLst>
                  <a:ext uri="{0D108BD9-81ED-4DB2-BD59-A6C34878D82A}">
                    <a16:rowId xmlns:a16="http://schemas.microsoft.com/office/drawing/2014/main" val="2865188033"/>
                  </a:ext>
                </a:extLst>
              </a:tr>
            </a:tbl>
          </a:graphicData>
        </a:graphic>
      </p:graphicFrame>
    </p:spTree>
    <p:extLst>
      <p:ext uri="{BB962C8B-B14F-4D97-AF65-F5344CB8AC3E}">
        <p14:creationId xmlns:p14="http://schemas.microsoft.com/office/powerpoint/2010/main" val="2148939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6B4884D-1EA1-97E7-265F-C62CA7518815}"/>
              </a:ext>
            </a:extLst>
          </p:cNvPr>
          <p:cNvGraphicFramePr>
            <a:graphicFrameLocks noGrp="1"/>
          </p:cNvGraphicFramePr>
          <p:nvPr>
            <p:extLst>
              <p:ext uri="{D42A27DB-BD31-4B8C-83A1-F6EECF244321}">
                <p14:modId xmlns:p14="http://schemas.microsoft.com/office/powerpoint/2010/main" val="1591840046"/>
              </p:ext>
            </p:extLst>
          </p:nvPr>
        </p:nvGraphicFramePr>
        <p:xfrm>
          <a:off x="-199880" y="204664"/>
          <a:ext cx="3168352" cy="5829302"/>
        </p:xfrm>
        <a:graphic>
          <a:graphicData uri="http://schemas.openxmlformats.org/drawingml/2006/table">
            <a:tbl>
              <a:tblPr/>
              <a:tblGrid>
                <a:gridCol w="326354">
                  <a:extLst>
                    <a:ext uri="{9D8B030D-6E8A-4147-A177-3AD203B41FA5}">
                      <a16:colId xmlns:a16="http://schemas.microsoft.com/office/drawing/2014/main" val="3534985992"/>
                    </a:ext>
                  </a:extLst>
                </a:gridCol>
                <a:gridCol w="1869736">
                  <a:extLst>
                    <a:ext uri="{9D8B030D-6E8A-4147-A177-3AD203B41FA5}">
                      <a16:colId xmlns:a16="http://schemas.microsoft.com/office/drawing/2014/main" val="3688087210"/>
                    </a:ext>
                  </a:extLst>
                </a:gridCol>
                <a:gridCol w="645908">
                  <a:extLst>
                    <a:ext uri="{9D8B030D-6E8A-4147-A177-3AD203B41FA5}">
                      <a16:colId xmlns:a16="http://schemas.microsoft.com/office/drawing/2014/main" val="603198427"/>
                    </a:ext>
                  </a:extLst>
                </a:gridCol>
                <a:gridCol w="326354">
                  <a:extLst>
                    <a:ext uri="{9D8B030D-6E8A-4147-A177-3AD203B41FA5}">
                      <a16:colId xmlns:a16="http://schemas.microsoft.com/office/drawing/2014/main" val="99601871"/>
                    </a:ext>
                  </a:extLst>
                </a:gridCol>
              </a:tblGrid>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Hatchback,Factory Tuner,High-Performance</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13</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3809917093"/>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640</a:t>
                      </a:r>
                    </a:p>
                  </a:txBody>
                  <a:tcPr marL="67235"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5603"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3991193187"/>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873</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10</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2042744045"/>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5657</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1947091320"/>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US" sz="1000" b="1" i="0" u="none" strike="noStrike">
                          <a:solidFill>
                            <a:srgbClr val="000000"/>
                          </a:solidFill>
                          <a:effectLst/>
                          <a:latin typeface="Calibri" panose="020F0502020204030204" pitchFamily="34" charset="0"/>
                        </a:rPr>
                        <a:t>Hatchback,Factory Tuner,Luxury,Performance</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9</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2260755472"/>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204</a:t>
                      </a:r>
                    </a:p>
                  </a:txBody>
                  <a:tcPr marL="67235"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5</a:t>
                      </a:r>
                    </a:p>
                  </a:txBody>
                  <a:tcPr marL="5603"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4047083572"/>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376</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2275124173"/>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3105</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2626425014"/>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Hatchback,Factory Tuner,Performance</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22</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1394522735"/>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210</a:t>
                      </a:r>
                    </a:p>
                  </a:txBody>
                  <a:tcPr marL="67235"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603"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3448885287"/>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436</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3100311068"/>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586</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3736862350"/>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819</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958335297"/>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1851</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1857289089"/>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5657</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1949627246"/>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Hatchback,Flex Fuel</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7</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2445787328"/>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5657</a:t>
                      </a:r>
                    </a:p>
                  </a:txBody>
                  <a:tcPr marL="67235"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7</a:t>
                      </a:r>
                    </a:p>
                  </a:txBody>
                  <a:tcPr marL="5603"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262770620"/>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Hatchback,Hybrid</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72</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4189510369"/>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2031</a:t>
                      </a:r>
                    </a:p>
                  </a:txBody>
                  <a:tcPr marL="67235"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34</a:t>
                      </a:r>
                    </a:p>
                  </a:txBody>
                  <a:tcPr marL="5603"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3247042300"/>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2202</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38</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2383681991"/>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1" i="0" u="none" strike="noStrike" dirty="0" err="1">
                          <a:solidFill>
                            <a:srgbClr val="000000"/>
                          </a:solidFill>
                          <a:effectLst/>
                          <a:latin typeface="Calibri" panose="020F0502020204030204" pitchFamily="34" charset="0"/>
                        </a:rPr>
                        <a:t>Hatchback,Luxury</a:t>
                      </a:r>
                      <a:endParaRPr lang="en-IN" sz="1000" b="1" i="0" u="none" strike="noStrike" dirty="0">
                        <a:solidFill>
                          <a:srgbClr val="000000"/>
                        </a:solidFill>
                        <a:effectLst/>
                        <a:latin typeface="Calibri" panose="020F0502020204030204" pitchFamily="34" charset="0"/>
                      </a:endParaRP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46</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542155410"/>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204</a:t>
                      </a:r>
                    </a:p>
                  </a:txBody>
                  <a:tcPr marL="67235"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12</a:t>
                      </a:r>
                    </a:p>
                  </a:txBody>
                  <a:tcPr marL="5603"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3977886331"/>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376</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15</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1006008980"/>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617</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67012063"/>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870</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388285925"/>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3916</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13</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3320086784"/>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Hatchback,Luxury,Hybrid</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3</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1230268777"/>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dirty="0">
                          <a:solidFill>
                            <a:srgbClr val="000000"/>
                          </a:solidFill>
                          <a:effectLst/>
                          <a:latin typeface="Calibri" panose="020F0502020204030204" pitchFamily="34" charset="0"/>
                        </a:rPr>
                        <a:t>454</a:t>
                      </a:r>
                    </a:p>
                  </a:txBody>
                  <a:tcPr marL="67235"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603"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3233514721"/>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Hatchback,Luxury,Performance</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38</a:t>
                      </a:r>
                    </a:p>
                  </a:txBody>
                  <a:tcPr marL="5603" marR="5603" marT="560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4233651945"/>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204</a:t>
                      </a:r>
                    </a:p>
                  </a:txBody>
                  <a:tcPr marL="67235"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5603" marR="5603" marT="560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3821471874"/>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376</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3040841877"/>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870</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431607540"/>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1715</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a:t>
                      </a:r>
                    </a:p>
                  </a:txBody>
                  <a:tcPr marL="5603" marR="5603" marT="560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3196786368"/>
                  </a:ext>
                </a:extLst>
              </a:tr>
              <a:tr h="134471">
                <a:tc>
                  <a:txBody>
                    <a:bodyPr/>
                    <a:lstStyle/>
                    <a:p>
                      <a:pPr algn="l" fontAlgn="b"/>
                      <a:endParaRPr lang="en-IN" sz="1000" b="0" i="0" u="none" strike="noStrike">
                        <a:solidFill>
                          <a:srgbClr val="000000"/>
                        </a:solidFill>
                        <a:effectLst/>
                        <a:latin typeface="Calibri" panose="020F0502020204030204" pitchFamily="34" charset="0"/>
                      </a:endParaRPr>
                    </a:p>
                  </a:txBody>
                  <a:tcPr marL="5603" marR="5603" marT="5603" marB="0" anchor="b">
                    <a:lnL>
                      <a:noFill/>
                    </a:lnL>
                    <a:lnR>
                      <a:noFill/>
                    </a:lnR>
                    <a:lnT>
                      <a:noFill/>
                    </a:lnT>
                    <a:lnB>
                      <a:noFill/>
                    </a:lnB>
                  </a:tcPr>
                </a:tc>
                <a:tc>
                  <a:txBody>
                    <a:bodyPr/>
                    <a:lstStyle/>
                    <a:p>
                      <a:pPr algn="l" fontAlgn="b"/>
                      <a:r>
                        <a:rPr lang="en-IN" sz="1000" b="0" i="0" u="none" strike="noStrike" dirty="0">
                          <a:solidFill>
                            <a:srgbClr val="000000"/>
                          </a:solidFill>
                          <a:effectLst/>
                          <a:latin typeface="Calibri" panose="020F0502020204030204" pitchFamily="34" charset="0"/>
                        </a:rPr>
                        <a:t>3916</a:t>
                      </a:r>
                    </a:p>
                  </a:txBody>
                  <a:tcPr marL="67235" marR="5603" marT="560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5603" marR="5603" marT="5603"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603" marR="5603" marT="5603" marB="0" anchor="b">
                    <a:lnL>
                      <a:noFill/>
                    </a:lnL>
                    <a:lnR>
                      <a:noFill/>
                    </a:lnR>
                    <a:lnT>
                      <a:noFill/>
                    </a:lnT>
                    <a:lnB>
                      <a:noFill/>
                    </a:lnB>
                  </a:tcPr>
                </a:tc>
                <a:extLst>
                  <a:ext uri="{0D108BD9-81ED-4DB2-BD59-A6C34878D82A}">
                    <a16:rowId xmlns:a16="http://schemas.microsoft.com/office/drawing/2014/main" val="1925364087"/>
                  </a:ext>
                </a:extLst>
              </a:tr>
            </a:tbl>
          </a:graphicData>
        </a:graphic>
      </p:graphicFrame>
      <p:graphicFrame>
        <p:nvGraphicFramePr>
          <p:cNvPr id="3" name="Table 2">
            <a:extLst>
              <a:ext uri="{FF2B5EF4-FFF2-40B4-BE49-F238E27FC236}">
                <a16:creationId xmlns:a16="http://schemas.microsoft.com/office/drawing/2014/main" id="{94B94DF3-C2C5-09E6-6014-6FD155811BAA}"/>
              </a:ext>
            </a:extLst>
          </p:cNvPr>
          <p:cNvGraphicFramePr>
            <a:graphicFrameLocks noGrp="1"/>
          </p:cNvGraphicFramePr>
          <p:nvPr>
            <p:extLst>
              <p:ext uri="{D42A27DB-BD31-4B8C-83A1-F6EECF244321}">
                <p14:modId xmlns:p14="http://schemas.microsoft.com/office/powerpoint/2010/main" val="3196542794"/>
              </p:ext>
            </p:extLst>
          </p:nvPr>
        </p:nvGraphicFramePr>
        <p:xfrm>
          <a:off x="2968472" y="129328"/>
          <a:ext cx="2088232" cy="9745992"/>
        </p:xfrm>
        <a:graphic>
          <a:graphicData uri="http://schemas.openxmlformats.org/drawingml/2006/table">
            <a:tbl>
              <a:tblPr/>
              <a:tblGrid>
                <a:gridCol w="215097">
                  <a:extLst>
                    <a:ext uri="{9D8B030D-6E8A-4147-A177-3AD203B41FA5}">
                      <a16:colId xmlns:a16="http://schemas.microsoft.com/office/drawing/2014/main" val="2003763180"/>
                    </a:ext>
                  </a:extLst>
                </a:gridCol>
                <a:gridCol w="1232326">
                  <a:extLst>
                    <a:ext uri="{9D8B030D-6E8A-4147-A177-3AD203B41FA5}">
                      <a16:colId xmlns:a16="http://schemas.microsoft.com/office/drawing/2014/main" val="3193452421"/>
                    </a:ext>
                  </a:extLst>
                </a:gridCol>
                <a:gridCol w="425712">
                  <a:extLst>
                    <a:ext uri="{9D8B030D-6E8A-4147-A177-3AD203B41FA5}">
                      <a16:colId xmlns:a16="http://schemas.microsoft.com/office/drawing/2014/main" val="242989362"/>
                    </a:ext>
                  </a:extLst>
                </a:gridCol>
                <a:gridCol w="215097">
                  <a:extLst>
                    <a:ext uri="{9D8B030D-6E8A-4147-A177-3AD203B41FA5}">
                      <a16:colId xmlns:a16="http://schemas.microsoft.com/office/drawing/2014/main" val="4230330005"/>
                    </a:ext>
                  </a:extLst>
                </a:gridCol>
              </a:tblGrid>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1" i="0" u="none" strike="noStrike" dirty="0" err="1">
                          <a:solidFill>
                            <a:srgbClr val="000000"/>
                          </a:solidFill>
                          <a:effectLst/>
                          <a:latin typeface="Calibri" panose="020F0502020204030204" pitchFamily="34" charset="0"/>
                        </a:rPr>
                        <a:t>Hatchback,Performance</a:t>
                      </a:r>
                      <a:endParaRPr lang="en-IN" sz="1100" b="1"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252</a:t>
                      </a:r>
                    </a:p>
                  </a:txBody>
                  <a:tcPr marL="3402" marR="3402" marT="34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446509018"/>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210</a:t>
                      </a:r>
                    </a:p>
                  </a:txBody>
                  <a:tcPr marL="40821" marR="3402" marT="34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3402" marR="3402" marT="34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722005309"/>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436</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083897682"/>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535</a:t>
                      </a:r>
                    </a:p>
                  </a:txBody>
                  <a:tcPr marL="40821" marR="3402" marT="3402"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6</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2659530466"/>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586</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2475986067"/>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640</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62169466"/>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873</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161</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772520167"/>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1013</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2161146930"/>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1385</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4054231661"/>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1439</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021772775"/>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1720</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874058196"/>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1851</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052890087"/>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2009</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594432794"/>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2031</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558872068"/>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2202</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452732443"/>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5657</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2798408690"/>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High-Performance</a:t>
                      </a:r>
                    </a:p>
                  </a:txBody>
                  <a:tcPr marL="3402" marR="3402" marT="34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199</a:t>
                      </a:r>
                    </a:p>
                  </a:txBody>
                  <a:tcPr marL="3402" marR="3402" marT="34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259213539"/>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210</a:t>
                      </a:r>
                    </a:p>
                  </a:txBody>
                  <a:tcPr marL="40821" marR="3402" marT="34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3402" marR="3402" marT="34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844746718"/>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535</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860230335"/>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1013</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2475953991"/>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1385</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62</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197343559"/>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1439</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403138418"/>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1851</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785393930"/>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2009</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87</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148755471"/>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5657</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2461150072"/>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1" i="0" u="none" strike="noStrike">
                          <a:solidFill>
                            <a:srgbClr val="000000"/>
                          </a:solidFill>
                          <a:effectLst/>
                          <a:latin typeface="Calibri" panose="020F0502020204030204" pitchFamily="34" charset="0"/>
                        </a:rPr>
                        <a:t>Hybrid</a:t>
                      </a:r>
                    </a:p>
                  </a:txBody>
                  <a:tcPr marL="3402" marR="3402" marT="34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123</a:t>
                      </a:r>
                    </a:p>
                  </a:txBody>
                  <a:tcPr marL="3402" marR="3402" marT="34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2312753080"/>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549</a:t>
                      </a:r>
                    </a:p>
                  </a:txBody>
                  <a:tcPr marL="40821" marR="3402" marT="34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3402" marR="3402" marT="34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253789729"/>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873</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87070796"/>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1013</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976112908"/>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1385</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907052212"/>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1439</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453294852"/>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1720</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4034495084"/>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2009</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867473379"/>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2031</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750439024"/>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2202</a:t>
                      </a:r>
                    </a:p>
                  </a:txBody>
                  <a:tcPr marL="40821" marR="3402" marT="3402"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606218684"/>
                  </a:ext>
                </a:extLst>
              </a:tr>
              <a:tr h="81643">
                <a:tc>
                  <a:txBody>
                    <a:bodyPr/>
                    <a:lstStyle/>
                    <a:p>
                      <a:pPr algn="l" fontAlgn="b"/>
                      <a:endParaRPr lang="en-IN" sz="1100" b="0"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516076791"/>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endParaRPr lang="en-IN" sz="1100" b="1" i="0" u="none" strike="noStrike">
                        <a:solidFill>
                          <a:srgbClr val="000000"/>
                        </a:solidFill>
                        <a:effectLst/>
                        <a:latin typeface="Calibri" panose="020F0502020204030204" pitchFamily="34" charset="0"/>
                      </a:endParaRPr>
                    </a:p>
                  </a:txBody>
                  <a:tcPr marL="3402" marR="3402" marT="34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814357596"/>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40821" marR="3402" marT="34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4267376197"/>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463940792"/>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2357848031"/>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387865439"/>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948353829"/>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289588093"/>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4282029555"/>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4282397898"/>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979191758"/>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257130247"/>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116539395"/>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390283695"/>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2256812467"/>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932963498"/>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2002535836"/>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2693471808"/>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4213945450"/>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35370855"/>
                  </a:ext>
                </a:extLst>
              </a:tr>
              <a:tr h="81643">
                <a:tc>
                  <a:txBody>
                    <a:bodyPr/>
                    <a:lstStyle/>
                    <a:p>
                      <a:pPr algn="l" fontAlgn="b"/>
                      <a:endParaRPr lang="en-IN" sz="1100" b="0" i="0" u="none" strike="noStrike">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40821" marR="3402" marT="3402" marB="0" anchor="b">
                    <a:lnL>
                      <a:noFill/>
                    </a:lnL>
                    <a:lnR>
                      <a:noFill/>
                    </a:lnR>
                    <a:lnT>
                      <a:noFill/>
                    </a:lnT>
                    <a:lnB>
                      <a:noFill/>
                    </a:lnB>
                  </a:tcPr>
                </a:tc>
                <a:tc>
                  <a:txBody>
                    <a:bodyPr/>
                    <a:lstStyle/>
                    <a:p>
                      <a:pPr algn="r" fontAlgn="b"/>
                      <a:endParaRPr lang="en-IN" sz="1100" b="0"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3402" marR="3402" marT="3402" marB="0" anchor="b">
                    <a:lnL>
                      <a:noFill/>
                    </a:lnL>
                    <a:lnR>
                      <a:noFill/>
                    </a:lnR>
                    <a:lnT>
                      <a:noFill/>
                    </a:lnT>
                    <a:lnB>
                      <a:noFill/>
                    </a:lnB>
                  </a:tcPr>
                </a:tc>
                <a:extLst>
                  <a:ext uri="{0D108BD9-81ED-4DB2-BD59-A6C34878D82A}">
                    <a16:rowId xmlns:a16="http://schemas.microsoft.com/office/drawing/2014/main" val="1835599717"/>
                  </a:ext>
                </a:extLst>
              </a:tr>
            </a:tbl>
          </a:graphicData>
        </a:graphic>
      </p:graphicFrame>
      <p:graphicFrame>
        <p:nvGraphicFramePr>
          <p:cNvPr id="5" name="Table 4">
            <a:extLst>
              <a:ext uri="{FF2B5EF4-FFF2-40B4-BE49-F238E27FC236}">
                <a16:creationId xmlns:a16="http://schemas.microsoft.com/office/drawing/2014/main" id="{3F5574C7-DCD2-61C8-1234-30AAF8EC98A9}"/>
              </a:ext>
            </a:extLst>
          </p:cNvPr>
          <p:cNvGraphicFramePr>
            <a:graphicFrameLocks noGrp="1"/>
          </p:cNvGraphicFramePr>
          <p:nvPr>
            <p:extLst>
              <p:ext uri="{D42A27DB-BD31-4B8C-83A1-F6EECF244321}">
                <p14:modId xmlns:p14="http://schemas.microsoft.com/office/powerpoint/2010/main" val="2388226215"/>
              </p:ext>
            </p:extLst>
          </p:nvPr>
        </p:nvGraphicFramePr>
        <p:xfrm>
          <a:off x="5231904" y="204664"/>
          <a:ext cx="2304256" cy="7658091"/>
        </p:xfrm>
        <a:graphic>
          <a:graphicData uri="http://schemas.openxmlformats.org/drawingml/2006/table">
            <a:tbl>
              <a:tblPr/>
              <a:tblGrid>
                <a:gridCol w="261847">
                  <a:extLst>
                    <a:ext uri="{9D8B030D-6E8A-4147-A177-3AD203B41FA5}">
                      <a16:colId xmlns:a16="http://schemas.microsoft.com/office/drawing/2014/main" val="1289232988"/>
                    </a:ext>
                  </a:extLst>
                </a:gridCol>
                <a:gridCol w="1335309">
                  <a:extLst>
                    <a:ext uri="{9D8B030D-6E8A-4147-A177-3AD203B41FA5}">
                      <a16:colId xmlns:a16="http://schemas.microsoft.com/office/drawing/2014/main" val="869655571"/>
                    </a:ext>
                  </a:extLst>
                </a:gridCol>
                <a:gridCol w="469751">
                  <a:extLst>
                    <a:ext uri="{9D8B030D-6E8A-4147-A177-3AD203B41FA5}">
                      <a16:colId xmlns:a16="http://schemas.microsoft.com/office/drawing/2014/main" val="2541150667"/>
                    </a:ext>
                  </a:extLst>
                </a:gridCol>
                <a:gridCol w="237349">
                  <a:extLst>
                    <a:ext uri="{9D8B030D-6E8A-4147-A177-3AD203B41FA5}">
                      <a16:colId xmlns:a16="http://schemas.microsoft.com/office/drawing/2014/main" val="1804452069"/>
                    </a:ext>
                  </a:extLst>
                </a:gridCol>
              </a:tblGrid>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Luxury</a:t>
                      </a:r>
                    </a:p>
                  </a:txBody>
                  <a:tcPr marL="4053" marR="4053" marT="405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855</a:t>
                      </a:r>
                    </a:p>
                  </a:txBody>
                  <a:tcPr marL="4053" marR="4053" marT="405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863844061"/>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a:t>
                      </a:r>
                    </a:p>
                  </a:txBody>
                  <a:tcPr marL="48638" marR="4053" marT="405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84</a:t>
                      </a:r>
                    </a:p>
                  </a:txBody>
                  <a:tcPr marL="4053" marR="4053" marT="405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870786914"/>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130</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2439221104"/>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155</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603338709"/>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190</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88</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2331632891"/>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204</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90</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2352415723"/>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258</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32</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760199347"/>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376</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50</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1085830247"/>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454</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51</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259841250"/>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549</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124178929"/>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617</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81</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014131977"/>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870</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112</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490919541"/>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873</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1755203269"/>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1013</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1012562506"/>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1439</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488727012"/>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1624</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74</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4264983809"/>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1720</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14979915"/>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2031</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2591991747"/>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3105</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130</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165111983"/>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3916</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42</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2574219797"/>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Luxury,High-Performance</a:t>
                      </a:r>
                    </a:p>
                  </a:txBody>
                  <a:tcPr marL="4053" marR="4053" marT="405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334</a:t>
                      </a:r>
                    </a:p>
                  </a:txBody>
                  <a:tcPr marL="4053" marR="4053" marT="405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1958188704"/>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dirty="0">
                          <a:solidFill>
                            <a:srgbClr val="000000"/>
                          </a:solidFill>
                          <a:effectLst/>
                          <a:latin typeface="Calibri" panose="020F0502020204030204" pitchFamily="34" charset="0"/>
                        </a:rPr>
                        <a:t>21</a:t>
                      </a:r>
                    </a:p>
                  </a:txBody>
                  <a:tcPr marL="48638" marR="4053" marT="405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4053" marR="4053" marT="405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9622464"/>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113</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971165254"/>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190</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29</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960521350"/>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258</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15</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1251029764"/>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454</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132730530"/>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617</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48</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000881051"/>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870</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12</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2920039851"/>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1439</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452733031"/>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1624</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37</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1135361904"/>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1715</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90</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21614093"/>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1720</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1732767384"/>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3105</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28</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047130316"/>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3916</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47</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2415368810"/>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Luxury,High-Performance,Hybrid</a:t>
                      </a:r>
                    </a:p>
                  </a:txBody>
                  <a:tcPr marL="4053" marR="4053" marT="405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12</a:t>
                      </a:r>
                    </a:p>
                  </a:txBody>
                  <a:tcPr marL="4053" marR="4053" marT="405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2021921101"/>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190</a:t>
                      </a:r>
                    </a:p>
                  </a:txBody>
                  <a:tcPr marL="48638" marR="4053" marT="405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4053" marR="4053" marT="405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1599358445"/>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204</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2329962985"/>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454</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399606897"/>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3916</a:t>
                      </a:r>
                    </a:p>
                  </a:txBody>
                  <a:tcPr marL="48638" marR="4053" marT="4053"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790283856"/>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1" i="0" u="none" strike="noStrike" dirty="0">
                        <a:solidFill>
                          <a:srgbClr val="000000"/>
                        </a:solidFill>
                        <a:effectLst/>
                        <a:latin typeface="Calibri" panose="020F0502020204030204" pitchFamily="34" charset="0"/>
                      </a:endParaRPr>
                    </a:p>
                  </a:txBody>
                  <a:tcPr marL="4053" marR="4053" marT="405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endParaRPr lang="en-IN" sz="1000" b="1" i="0" u="none" strike="noStrike">
                        <a:solidFill>
                          <a:srgbClr val="000000"/>
                        </a:solidFill>
                        <a:effectLst/>
                        <a:latin typeface="Calibri" panose="020F0502020204030204" pitchFamily="34" charset="0"/>
                      </a:endParaRPr>
                    </a:p>
                  </a:txBody>
                  <a:tcPr marL="4053" marR="4053" marT="4053"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2490032033"/>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48638" marR="4053" marT="405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662161119"/>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48638" marR="4053" marT="4053"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3204888328"/>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48638" marR="4053" marT="4053"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459066955"/>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8638" marR="4053" marT="4053"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526536766"/>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48638" marR="4053" marT="4053"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2633861466"/>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48638" marR="4053" marT="4053" marB="0" anchor="b">
                    <a:lnL>
                      <a:noFill/>
                    </a:lnL>
                    <a:lnR>
                      <a:noFill/>
                    </a:lnR>
                    <a:lnT>
                      <a:noFill/>
                    </a:lnT>
                    <a:lnB>
                      <a:noFill/>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2168980328"/>
                  </a:ext>
                </a:extLst>
              </a:tr>
              <a:tr h="97713">
                <a:tc>
                  <a:txBody>
                    <a:bodyPr/>
                    <a:lstStyle/>
                    <a:p>
                      <a:pPr algn="l" fontAlgn="b"/>
                      <a:endParaRPr lang="en-IN" sz="1000" b="0" i="0" u="none" strike="noStrike">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48638" marR="4053" marT="4053" marB="0" anchor="b">
                    <a:lnL>
                      <a:noFill/>
                    </a:lnL>
                    <a:lnR>
                      <a:noFill/>
                    </a:lnR>
                    <a:lnT>
                      <a:noFill/>
                    </a:lnT>
                    <a:lnB>
                      <a:noFill/>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4053" marR="4053" marT="4053"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4053" marR="4053" marT="4053" marB="0" anchor="b">
                    <a:lnL>
                      <a:noFill/>
                    </a:lnL>
                    <a:lnR>
                      <a:noFill/>
                    </a:lnR>
                    <a:lnT>
                      <a:noFill/>
                    </a:lnT>
                    <a:lnB>
                      <a:noFill/>
                    </a:lnB>
                  </a:tcPr>
                </a:tc>
                <a:extLst>
                  <a:ext uri="{0D108BD9-81ED-4DB2-BD59-A6C34878D82A}">
                    <a16:rowId xmlns:a16="http://schemas.microsoft.com/office/drawing/2014/main" val="86955715"/>
                  </a:ext>
                </a:extLst>
              </a:tr>
            </a:tbl>
          </a:graphicData>
        </a:graphic>
      </p:graphicFrame>
      <p:graphicFrame>
        <p:nvGraphicFramePr>
          <p:cNvPr id="6" name="Table 5">
            <a:extLst>
              <a:ext uri="{FF2B5EF4-FFF2-40B4-BE49-F238E27FC236}">
                <a16:creationId xmlns:a16="http://schemas.microsoft.com/office/drawing/2014/main" id="{18BFAA32-E874-2865-1628-A6B60B2BBB4E}"/>
              </a:ext>
            </a:extLst>
          </p:cNvPr>
          <p:cNvGraphicFramePr>
            <a:graphicFrameLocks noGrp="1"/>
          </p:cNvGraphicFramePr>
          <p:nvPr>
            <p:extLst>
              <p:ext uri="{D42A27DB-BD31-4B8C-83A1-F6EECF244321}">
                <p14:modId xmlns:p14="http://schemas.microsoft.com/office/powerpoint/2010/main" val="337750402"/>
              </p:ext>
            </p:extLst>
          </p:nvPr>
        </p:nvGraphicFramePr>
        <p:xfrm>
          <a:off x="7536160" y="204664"/>
          <a:ext cx="1977630" cy="11772900"/>
        </p:xfrm>
        <a:graphic>
          <a:graphicData uri="http://schemas.openxmlformats.org/drawingml/2006/table">
            <a:tbl>
              <a:tblPr/>
              <a:tblGrid>
                <a:gridCol w="216560">
                  <a:extLst>
                    <a:ext uri="{9D8B030D-6E8A-4147-A177-3AD203B41FA5}">
                      <a16:colId xmlns:a16="http://schemas.microsoft.com/office/drawing/2014/main" val="2544554434"/>
                    </a:ext>
                  </a:extLst>
                </a:gridCol>
                <a:gridCol w="1154200">
                  <a:extLst>
                    <a:ext uri="{9D8B030D-6E8A-4147-A177-3AD203B41FA5}">
                      <a16:colId xmlns:a16="http://schemas.microsoft.com/office/drawing/2014/main" val="50495545"/>
                    </a:ext>
                  </a:extLst>
                </a:gridCol>
                <a:gridCol w="403166">
                  <a:extLst>
                    <a:ext uri="{9D8B030D-6E8A-4147-A177-3AD203B41FA5}">
                      <a16:colId xmlns:a16="http://schemas.microsoft.com/office/drawing/2014/main" val="1446606219"/>
                    </a:ext>
                  </a:extLst>
                </a:gridCol>
                <a:gridCol w="203704">
                  <a:extLst>
                    <a:ext uri="{9D8B030D-6E8A-4147-A177-3AD203B41FA5}">
                      <a16:colId xmlns:a16="http://schemas.microsoft.com/office/drawing/2014/main" val="3888085097"/>
                    </a:ext>
                  </a:extLst>
                </a:gridCol>
              </a:tblGrid>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Luxury,Hybrid</a:t>
                      </a:r>
                    </a:p>
                  </a:txBody>
                  <a:tcPr marL="2540" marR="2540" marT="254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52</a:t>
                      </a:r>
                    </a:p>
                  </a:txBody>
                  <a:tcPr marL="2540" marR="2540" marT="254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930065799"/>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a:t>
                      </a:r>
                    </a:p>
                  </a:txBody>
                  <a:tcPr marL="30480" marR="2540" marT="254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9</a:t>
                      </a:r>
                    </a:p>
                  </a:txBody>
                  <a:tcPr marL="2540" marR="2540" marT="254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988681179"/>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190</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713706329"/>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204</a:t>
                      </a:r>
                    </a:p>
                  </a:txBody>
                  <a:tcPr marL="30480" marR="2540" marT="2540" marB="0" anchor="b">
                    <a:lnL>
                      <a:noFill/>
                    </a:lnL>
                    <a:lnR>
                      <a:noFill/>
                    </a:lnR>
                    <a:lnT>
                      <a:noFill/>
                    </a:lnT>
                    <a:lnB>
                      <a:noFill/>
                    </a:lnB>
                  </a:tcPr>
                </a:tc>
                <a:tc>
                  <a:txBody>
                    <a:bodyPr/>
                    <a:lstStyle/>
                    <a:p>
                      <a:pPr algn="r" fontAlgn="b"/>
                      <a:r>
                        <a:rPr lang="en-IN" sz="1000" b="0" i="0" u="none" strike="noStrike" dirty="0">
                          <a:solidFill>
                            <a:srgbClr val="000000"/>
                          </a:solidFill>
                          <a:effectLst/>
                          <a:latin typeface="Calibri" panose="020F0502020204030204" pitchFamily="34" charset="0"/>
                        </a:rPr>
                        <a:t>2</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575819997"/>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454</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925912886"/>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549</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12</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557013307"/>
                  </a:ext>
                </a:extLst>
              </a:tr>
              <a:tr h="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1385</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4051256658"/>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1624</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12</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637039101"/>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Luxury,Performance</a:t>
                      </a:r>
                    </a:p>
                  </a:txBody>
                  <a:tcPr marL="2540" marR="2540" marT="254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673</a:t>
                      </a:r>
                    </a:p>
                  </a:txBody>
                  <a:tcPr marL="2540" marR="2540" marT="254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785728016"/>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21</a:t>
                      </a:r>
                    </a:p>
                  </a:txBody>
                  <a:tcPr marL="30480" marR="2540" marT="254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2540" marR="2540" marT="254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895490448"/>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19</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36458035"/>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190</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111</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562572372"/>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204</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57</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564750215"/>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258</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951657790"/>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376</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19</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611928380"/>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454</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61</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78635929"/>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617</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47</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326249163"/>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870</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45</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483259299"/>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873</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384418422"/>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1439</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430622655"/>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1624</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166</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178773785"/>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1715</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14</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066943477"/>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3105</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27</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437069234"/>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3916</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87</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867311825"/>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Luxury,Performance,Hybrid</a:t>
                      </a:r>
                    </a:p>
                  </a:txBody>
                  <a:tcPr marL="2540" marR="2540" marT="254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11</a:t>
                      </a:r>
                    </a:p>
                  </a:txBody>
                  <a:tcPr marL="2540" marR="2540" marT="254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270700769"/>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190</a:t>
                      </a:r>
                    </a:p>
                  </a:txBody>
                  <a:tcPr marL="30480" marR="2540" marT="254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2540" marR="2540" marT="254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799979650"/>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454</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317792008"/>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617</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732600927"/>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dirty="0">
                          <a:solidFill>
                            <a:srgbClr val="000000"/>
                          </a:solidFill>
                          <a:effectLst/>
                          <a:latin typeface="Calibri" panose="020F0502020204030204" pitchFamily="34" charset="0"/>
                        </a:rPr>
                        <a:t>3916</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751954116"/>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1" i="0" u="none" strike="noStrike" dirty="0">
                        <a:solidFill>
                          <a:srgbClr val="000000"/>
                        </a:solidFill>
                        <a:effectLst/>
                        <a:latin typeface="Calibri" panose="020F0502020204030204" pitchFamily="34" charset="0"/>
                      </a:endParaRPr>
                    </a:p>
                  </a:txBody>
                  <a:tcPr marL="2540" marR="2540" marT="254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endParaRPr lang="en-IN" sz="1000" b="1" i="0" u="none" strike="noStrike">
                        <a:solidFill>
                          <a:srgbClr val="000000"/>
                        </a:solidFill>
                        <a:effectLst/>
                        <a:latin typeface="Calibri" panose="020F0502020204030204" pitchFamily="34" charset="0"/>
                      </a:endParaRPr>
                    </a:p>
                  </a:txBody>
                  <a:tcPr marL="2540" marR="2540" marT="254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946335991"/>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30480" marR="2540" marT="254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931381861"/>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756289255"/>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4233645855"/>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995401130"/>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910575"/>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317971307"/>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891560623"/>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541108646"/>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75966411"/>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20205103"/>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440004809"/>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398369886"/>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049589831"/>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48503226"/>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292600547"/>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512827548"/>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785460209"/>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899448439"/>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889429403"/>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946200804"/>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0480" marR="2540" marT="2540" marB="0" anchor="b">
                    <a:lnL>
                      <a:noFill/>
                    </a:lnL>
                    <a:lnR>
                      <a:noFill/>
                    </a:lnR>
                    <a:lnT>
                      <a:noFill/>
                    </a:lnT>
                    <a:lnB>
                      <a:noFill/>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301094659"/>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Performance</a:t>
                      </a:r>
                    </a:p>
                  </a:txBody>
                  <a:tcPr marL="2540" marR="2540" marT="254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601</a:t>
                      </a:r>
                    </a:p>
                  </a:txBody>
                  <a:tcPr marL="2540" marR="2540" marT="254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983162813"/>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26</a:t>
                      </a:r>
                    </a:p>
                  </a:txBody>
                  <a:tcPr marL="30480" marR="2540" marT="254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2540" marR="2540" marT="254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559655439"/>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105</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12</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779074861"/>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155</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26</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147658325"/>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210</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23</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740098"/>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436</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340738756"/>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535</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67675297"/>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549</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10</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502033563"/>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586</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63</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488162424"/>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640</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44</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027199236"/>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819</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252016283"/>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873</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145</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169027755"/>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1013</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32</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75399825"/>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1385</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33</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519303881"/>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1439</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21</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077281536"/>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1720</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19</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3906078222"/>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1851</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29</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993679293"/>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2009</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34</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131543234"/>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2031</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30</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1697639153"/>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2202</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32</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575805872"/>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5657</a:t>
                      </a:r>
                    </a:p>
                  </a:txBody>
                  <a:tcPr marL="30480" marR="2540" marT="25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36</a:t>
                      </a:r>
                    </a:p>
                  </a:txBody>
                  <a:tcPr marL="2540" marR="2540" marT="25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2789719388"/>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Performance,Hybrid</a:t>
                      </a:r>
                    </a:p>
                  </a:txBody>
                  <a:tcPr marL="2540" marR="2540" marT="254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1</a:t>
                      </a:r>
                    </a:p>
                  </a:txBody>
                  <a:tcPr marL="2540" marR="2540" marT="254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4214897480"/>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155</a:t>
                      </a:r>
                    </a:p>
                  </a:txBody>
                  <a:tcPr marL="30480" marR="2540" marT="254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2540" marR="2540" marT="254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447972573"/>
                  </a:ext>
                </a:extLst>
              </a:tr>
              <a:tr h="60960">
                <a:tc>
                  <a:txBody>
                    <a:bodyPr/>
                    <a:lstStyle/>
                    <a:p>
                      <a:pPr algn="l" fontAlgn="b"/>
                      <a:endParaRPr lang="en-IN" sz="1000" b="0" i="0" u="none" strike="noStrike">
                        <a:solidFill>
                          <a:srgbClr val="000000"/>
                        </a:solidFill>
                        <a:effectLst/>
                        <a:latin typeface="Calibri" panose="020F0502020204030204" pitchFamily="34" charset="0"/>
                      </a:endParaRPr>
                    </a:p>
                  </a:txBody>
                  <a:tcPr marL="2540" marR="2540" marT="2540" marB="0" anchor="b">
                    <a:lnL>
                      <a:noFill/>
                    </a:lnL>
                    <a:lnR>
                      <a:noFill/>
                    </a:lnR>
                    <a:lnT>
                      <a:noFill/>
                    </a:lnT>
                    <a:lnB>
                      <a:noFill/>
                    </a:lnB>
                  </a:tcPr>
                </a:tc>
                <a:tc>
                  <a:txBody>
                    <a:bodyPr/>
                    <a:lstStyle/>
                    <a:p>
                      <a:pPr algn="l" fontAlgn="b"/>
                      <a:r>
                        <a:rPr lang="en-IN" sz="1000" b="1" i="0" u="none" strike="noStrike">
                          <a:solidFill>
                            <a:srgbClr val="000000"/>
                          </a:solidFill>
                          <a:effectLst/>
                          <a:latin typeface="Calibri" panose="020F0502020204030204" pitchFamily="34" charset="0"/>
                        </a:rPr>
                        <a:t>Grand Total</a:t>
                      </a:r>
                    </a:p>
                  </a:txBody>
                  <a:tcPr marL="2540" marR="2540" marT="254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000" b="1" i="0" u="none" strike="noStrike">
                          <a:solidFill>
                            <a:srgbClr val="000000"/>
                          </a:solidFill>
                          <a:effectLst/>
                          <a:latin typeface="Calibri" panose="020F0502020204030204" pitchFamily="34" charset="0"/>
                        </a:rPr>
                        <a:t>11914</a:t>
                      </a:r>
                    </a:p>
                  </a:txBody>
                  <a:tcPr marL="2540" marR="2540" marT="254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2540" marR="2540" marT="2540" marB="0" anchor="b">
                    <a:lnL>
                      <a:noFill/>
                    </a:lnL>
                    <a:lnR>
                      <a:noFill/>
                    </a:lnR>
                    <a:lnT>
                      <a:noFill/>
                    </a:lnT>
                    <a:lnB>
                      <a:noFill/>
                    </a:lnB>
                  </a:tcPr>
                </a:tc>
                <a:extLst>
                  <a:ext uri="{0D108BD9-81ED-4DB2-BD59-A6C34878D82A}">
                    <a16:rowId xmlns:a16="http://schemas.microsoft.com/office/drawing/2014/main" val="808527564"/>
                  </a:ext>
                </a:extLst>
              </a:tr>
            </a:tbl>
          </a:graphicData>
        </a:graphic>
      </p:graphicFrame>
      <p:graphicFrame>
        <p:nvGraphicFramePr>
          <p:cNvPr id="7" name="Table 6">
            <a:extLst>
              <a:ext uri="{FF2B5EF4-FFF2-40B4-BE49-F238E27FC236}">
                <a16:creationId xmlns:a16="http://schemas.microsoft.com/office/drawing/2014/main" id="{75B801B6-3651-751D-5750-F3532C735DB8}"/>
              </a:ext>
            </a:extLst>
          </p:cNvPr>
          <p:cNvGraphicFramePr>
            <a:graphicFrameLocks noGrp="1"/>
          </p:cNvGraphicFramePr>
          <p:nvPr>
            <p:extLst>
              <p:ext uri="{D42A27DB-BD31-4B8C-83A1-F6EECF244321}">
                <p14:modId xmlns:p14="http://schemas.microsoft.com/office/powerpoint/2010/main" val="2342999371"/>
              </p:ext>
            </p:extLst>
          </p:nvPr>
        </p:nvGraphicFramePr>
        <p:xfrm>
          <a:off x="9424720" y="140864"/>
          <a:ext cx="2880320" cy="6499846"/>
        </p:xfrm>
        <a:graphic>
          <a:graphicData uri="http://schemas.openxmlformats.org/drawingml/2006/table">
            <a:tbl>
              <a:tblPr/>
              <a:tblGrid>
                <a:gridCol w="296685">
                  <a:extLst>
                    <a:ext uri="{9D8B030D-6E8A-4147-A177-3AD203B41FA5}">
                      <a16:colId xmlns:a16="http://schemas.microsoft.com/office/drawing/2014/main" val="3201810346"/>
                    </a:ext>
                  </a:extLst>
                </a:gridCol>
                <a:gridCol w="1699760">
                  <a:extLst>
                    <a:ext uri="{9D8B030D-6E8A-4147-A177-3AD203B41FA5}">
                      <a16:colId xmlns:a16="http://schemas.microsoft.com/office/drawing/2014/main" val="4122028020"/>
                    </a:ext>
                  </a:extLst>
                </a:gridCol>
                <a:gridCol w="587190">
                  <a:extLst>
                    <a:ext uri="{9D8B030D-6E8A-4147-A177-3AD203B41FA5}">
                      <a16:colId xmlns:a16="http://schemas.microsoft.com/office/drawing/2014/main" val="148857098"/>
                    </a:ext>
                  </a:extLst>
                </a:gridCol>
                <a:gridCol w="296685">
                  <a:extLst>
                    <a:ext uri="{9D8B030D-6E8A-4147-A177-3AD203B41FA5}">
                      <a16:colId xmlns:a16="http://schemas.microsoft.com/office/drawing/2014/main" val="3232824236"/>
                    </a:ext>
                  </a:extLst>
                </a:gridCol>
              </a:tblGrid>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1" i="0" u="none" strike="noStrike">
                          <a:solidFill>
                            <a:srgbClr val="000000"/>
                          </a:solidFill>
                          <a:effectLst/>
                          <a:latin typeface="Calibri" panose="020F0502020204030204" pitchFamily="34" charset="0"/>
                        </a:rPr>
                        <a:t>N/A</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900" b="1" i="0" u="none" strike="noStrike">
                          <a:solidFill>
                            <a:srgbClr val="000000"/>
                          </a:solidFill>
                          <a:effectLst/>
                          <a:latin typeface="Calibri" panose="020F0502020204030204" pitchFamily="34" charset="0"/>
                        </a:rPr>
                        <a:t>3742</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089686083"/>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dirty="0">
                          <a:solidFill>
                            <a:srgbClr val="000000"/>
                          </a:solidFill>
                          <a:effectLst/>
                          <a:latin typeface="Calibri" panose="020F0502020204030204" pitchFamily="34" charset="0"/>
                        </a:rPr>
                        <a:t>26</a:t>
                      </a:r>
                    </a:p>
                  </a:txBody>
                  <a:tcPr marL="49696"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147</a:t>
                      </a: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744426477"/>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105</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12</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406825695"/>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155</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71</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433590330"/>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210</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109</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641951692"/>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436</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85</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382922588"/>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481</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252</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805588339"/>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535</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43</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257245273"/>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549</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245</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159265835"/>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586</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164</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898263083"/>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640</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42</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4039774326"/>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dirty="0">
                          <a:solidFill>
                            <a:srgbClr val="000000"/>
                          </a:solidFill>
                          <a:effectLst/>
                          <a:latin typeface="Calibri" panose="020F0502020204030204" pitchFamily="34" charset="0"/>
                        </a:rPr>
                        <a:t>819</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21</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971811787"/>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873</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224</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81715879"/>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1013</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79</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738656262"/>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1385</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501</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670926464"/>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1439</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89</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794233603"/>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1720</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122</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947045307"/>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1851</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306</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6718625"/>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2009</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240</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20207"/>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2031</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443</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112374234"/>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2202</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165</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550952737"/>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5657</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382</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4041313480"/>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1" i="0" u="none" strike="noStrike">
                          <a:solidFill>
                            <a:srgbClr val="000000"/>
                          </a:solidFill>
                          <a:effectLst/>
                          <a:latin typeface="Calibri" panose="020F0502020204030204" pitchFamily="34" charset="0"/>
                        </a:rPr>
                        <a:t>Performance</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900" b="1" i="0" u="none" strike="noStrike">
                          <a:solidFill>
                            <a:srgbClr val="000000"/>
                          </a:solidFill>
                          <a:effectLst/>
                          <a:latin typeface="Calibri" panose="020F0502020204030204" pitchFamily="34" charset="0"/>
                        </a:rPr>
                        <a:t>601</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516887520"/>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26</a:t>
                      </a:r>
                    </a:p>
                  </a:txBody>
                  <a:tcPr marL="49696"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900" b="0" i="0" u="none" strike="noStrike" dirty="0">
                          <a:solidFill>
                            <a:srgbClr val="000000"/>
                          </a:solidFill>
                          <a:effectLst/>
                          <a:latin typeface="Calibri" panose="020F0502020204030204" pitchFamily="34" charset="0"/>
                        </a:rPr>
                        <a:t>3</a:t>
                      </a: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542633119"/>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105</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12</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224299626"/>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155</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26</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331785729"/>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210</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23</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973679106"/>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436</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321580302"/>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535</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4033938299"/>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549</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10</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3443355"/>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586</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63</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538541562"/>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640</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44</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902000671"/>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819</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801837834"/>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873</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145</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329906665"/>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1013</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32</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426627159"/>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1385</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33</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47520585"/>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1439</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21</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005461629"/>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1720</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19</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973493502"/>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1851</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29</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916799368"/>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2009</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34</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2065911766"/>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2031</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30</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4167871706"/>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2202</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32</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133964114"/>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5657</a:t>
                      </a:r>
                    </a:p>
                  </a:txBody>
                  <a:tcPr marL="49696" marR="4141" marT="4141"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36</a:t>
                      </a:r>
                    </a:p>
                  </a:txBody>
                  <a:tcPr marL="4141" marR="4141" marT="4141"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779017319"/>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1" i="0" u="none" strike="noStrike">
                          <a:solidFill>
                            <a:srgbClr val="000000"/>
                          </a:solidFill>
                          <a:effectLst/>
                          <a:latin typeface="Calibri" panose="020F0502020204030204" pitchFamily="34" charset="0"/>
                        </a:rPr>
                        <a:t>Performance,Hybrid</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900" b="1" i="0" u="none" strike="noStrike">
                          <a:solidFill>
                            <a:srgbClr val="000000"/>
                          </a:solidFill>
                          <a:effectLst/>
                          <a:latin typeface="Calibri" panose="020F0502020204030204" pitchFamily="34" charset="0"/>
                        </a:rPr>
                        <a:t>1</a:t>
                      </a:r>
                    </a:p>
                  </a:txBody>
                  <a:tcPr marL="4141" marR="4141" marT="4141"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617698569"/>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0" i="0" u="none" strike="noStrike">
                          <a:solidFill>
                            <a:srgbClr val="000000"/>
                          </a:solidFill>
                          <a:effectLst/>
                          <a:latin typeface="Calibri" panose="020F0502020204030204" pitchFamily="34" charset="0"/>
                        </a:rPr>
                        <a:t>155</a:t>
                      </a:r>
                    </a:p>
                  </a:txBody>
                  <a:tcPr marL="49696" marR="4141" marT="414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a:t>
                      </a:r>
                    </a:p>
                  </a:txBody>
                  <a:tcPr marL="4141" marR="4141" marT="414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3752936886"/>
                  </a:ext>
                </a:extLst>
              </a:tr>
              <a:tr h="99391">
                <a:tc>
                  <a:txBody>
                    <a:bodyPr/>
                    <a:lstStyle/>
                    <a:p>
                      <a:pPr algn="l" fontAlgn="b"/>
                      <a:endParaRPr lang="en-IN" sz="900" b="0" i="0" u="none" strike="noStrike">
                        <a:solidFill>
                          <a:srgbClr val="000000"/>
                        </a:solidFill>
                        <a:effectLst/>
                        <a:latin typeface="Calibri" panose="020F0502020204030204" pitchFamily="34" charset="0"/>
                      </a:endParaRPr>
                    </a:p>
                  </a:txBody>
                  <a:tcPr marL="4141" marR="4141" marT="4141" marB="0" anchor="b">
                    <a:lnL>
                      <a:noFill/>
                    </a:lnL>
                    <a:lnR>
                      <a:noFill/>
                    </a:lnR>
                    <a:lnT>
                      <a:noFill/>
                    </a:lnT>
                    <a:lnB>
                      <a:noFill/>
                    </a:lnB>
                  </a:tcPr>
                </a:tc>
                <a:tc>
                  <a:txBody>
                    <a:bodyPr/>
                    <a:lstStyle/>
                    <a:p>
                      <a:pPr algn="l" fontAlgn="b"/>
                      <a:r>
                        <a:rPr lang="en-IN" sz="900" b="1" i="0" u="none" strike="noStrike">
                          <a:solidFill>
                            <a:srgbClr val="000000"/>
                          </a:solidFill>
                          <a:effectLst/>
                          <a:latin typeface="Calibri" panose="020F0502020204030204" pitchFamily="34" charset="0"/>
                        </a:rPr>
                        <a:t>Grand Total</a:t>
                      </a: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900" b="1" i="0" u="none" strike="noStrike">
                          <a:solidFill>
                            <a:srgbClr val="000000"/>
                          </a:solidFill>
                          <a:effectLst/>
                          <a:latin typeface="Calibri" panose="020F0502020204030204" pitchFamily="34" charset="0"/>
                        </a:rPr>
                        <a:t>11914</a:t>
                      </a:r>
                    </a:p>
                  </a:txBody>
                  <a:tcPr marL="4141" marR="4141" marT="4141"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4141" marR="4141" marT="4141" marB="0" anchor="b">
                    <a:lnL>
                      <a:noFill/>
                    </a:lnL>
                    <a:lnR>
                      <a:noFill/>
                    </a:lnR>
                    <a:lnT>
                      <a:noFill/>
                    </a:lnT>
                    <a:lnB>
                      <a:noFill/>
                    </a:lnB>
                  </a:tcPr>
                </a:tc>
                <a:extLst>
                  <a:ext uri="{0D108BD9-81ED-4DB2-BD59-A6C34878D82A}">
                    <a16:rowId xmlns:a16="http://schemas.microsoft.com/office/drawing/2014/main" val="193809028"/>
                  </a:ext>
                </a:extLst>
              </a:tr>
            </a:tbl>
          </a:graphicData>
        </a:graphic>
      </p:graphicFrame>
    </p:spTree>
    <p:extLst>
      <p:ext uri="{BB962C8B-B14F-4D97-AF65-F5344CB8AC3E}">
        <p14:creationId xmlns:p14="http://schemas.microsoft.com/office/powerpoint/2010/main" val="320468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7284-D3B6-4C00-09DB-719D8E071844}"/>
              </a:ext>
            </a:extLst>
          </p:cNvPr>
          <p:cNvSpPr>
            <a:spLocks noGrp="1"/>
          </p:cNvSpPr>
          <p:nvPr>
            <p:ph type="title"/>
          </p:nvPr>
        </p:nvSpPr>
        <p:spPr/>
        <p:txBody>
          <a:bodyPr>
            <a:normAutofit fontScale="90000"/>
          </a:bodyPr>
          <a:lstStyle/>
          <a:p>
            <a:r>
              <a:rPr lang="en-IN" sz="2800" b="1" kern="0" dirty="0">
                <a:effectLst/>
                <a:latin typeface="Arial" panose="020B0604020202020204" pitchFamily="34" charset="0"/>
                <a:ea typeface="Times New Roman" panose="02020603050405020304" pitchFamily="18" charset="0"/>
                <a:cs typeface="Times New Roman" panose="02020603050405020304" pitchFamily="18" charset="0"/>
              </a:rPr>
              <a:t>Task 1.B: </a:t>
            </a:r>
            <a:r>
              <a:rPr lang="en-IN" sz="2800" kern="0" dirty="0">
                <a:effectLst/>
                <a:latin typeface="Arial" panose="020B0604020202020204" pitchFamily="34" charset="0"/>
                <a:ea typeface="Times New Roman" panose="02020603050405020304" pitchFamily="18" charset="0"/>
                <a:cs typeface="Times New Roman" panose="02020603050405020304" pitchFamily="18" charset="0"/>
              </a:rPr>
              <a:t>Create a combo chart that visualizes the relationship between market category and popularity.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3EBE69AB-716D-6523-4609-82FE8BFA0F18}"/>
              </a:ext>
            </a:extLst>
          </p:cNvPr>
          <p:cNvPicPr>
            <a:picLocks noChangeAspect="1"/>
          </p:cNvPicPr>
          <p:nvPr/>
        </p:nvPicPr>
        <p:blipFill>
          <a:blip r:embed="rId2"/>
          <a:stretch>
            <a:fillRect/>
          </a:stretch>
        </p:blipFill>
        <p:spPr>
          <a:xfrm>
            <a:off x="335360" y="1916832"/>
            <a:ext cx="11408129" cy="3939881"/>
          </a:xfrm>
          <a:prstGeom prst="rect">
            <a:avLst/>
          </a:prstGeom>
        </p:spPr>
      </p:pic>
    </p:spTree>
    <p:extLst>
      <p:ext uri="{BB962C8B-B14F-4D97-AF65-F5344CB8AC3E}">
        <p14:creationId xmlns:p14="http://schemas.microsoft.com/office/powerpoint/2010/main" val="37458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0E90-83EE-331A-8CA6-D1D8CCC9FE5B}"/>
              </a:ext>
            </a:extLst>
          </p:cNvPr>
          <p:cNvSpPr>
            <a:spLocks noGrp="1"/>
          </p:cNvSpPr>
          <p:nvPr>
            <p:ph type="title"/>
          </p:nvPr>
        </p:nvSpPr>
        <p:spPr>
          <a:xfrm>
            <a:off x="902543" y="137446"/>
            <a:ext cx="10058400" cy="1325563"/>
          </a:xfrm>
        </p:spPr>
        <p:txBody>
          <a:bodyPr>
            <a:noAutofit/>
          </a:bodyPr>
          <a:lstStyle/>
          <a:p>
            <a:pPr>
              <a:lnSpc>
                <a:spcPct val="107000"/>
              </a:lnSpc>
              <a:spcAft>
                <a:spcPts val="800"/>
              </a:spcAft>
            </a:pPr>
            <a:r>
              <a:rPr lang="en-IN" sz="2000" b="1" kern="0" dirty="0">
                <a:effectLst/>
                <a:latin typeface="Arial" panose="020B0604020202020204" pitchFamily="34" charset="0"/>
                <a:ea typeface="Times New Roman" panose="02020603050405020304" pitchFamily="18" charset="0"/>
                <a:cs typeface="Times New Roman" panose="02020603050405020304" pitchFamily="18" charset="0"/>
              </a:rPr>
              <a:t>Insight Required: </a:t>
            </a:r>
            <a:r>
              <a:rPr lang="en-IN" sz="2000" kern="0" dirty="0">
                <a:effectLst/>
                <a:latin typeface="Arial" panose="020B0604020202020204" pitchFamily="34" charset="0"/>
                <a:ea typeface="Times New Roman" panose="02020603050405020304" pitchFamily="18" charset="0"/>
                <a:cs typeface="Times New Roman" panose="02020603050405020304" pitchFamily="18" charset="0"/>
              </a:rPr>
              <a:t>What is the relationship between a car's engine power and its price?</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0" dirty="0">
                <a:effectLst/>
                <a:latin typeface="Arial" panose="020B0604020202020204" pitchFamily="34" charset="0"/>
                <a:ea typeface="Times New Roman" panose="02020603050405020304" pitchFamily="18" charset="0"/>
                <a:cs typeface="Times New Roman" panose="02020603050405020304" pitchFamily="18" charset="0"/>
              </a:rPr>
              <a:t>Task 2:</a:t>
            </a:r>
            <a:r>
              <a:rPr lang="en-IN" sz="2000" kern="0" dirty="0">
                <a:effectLst/>
                <a:latin typeface="Arial" panose="020B0604020202020204" pitchFamily="34" charset="0"/>
                <a:ea typeface="Times New Roman" panose="02020603050405020304" pitchFamily="18" charset="0"/>
                <a:cs typeface="Times New Roman" panose="02020603050405020304" pitchFamily="18" charset="0"/>
              </a:rPr>
              <a:t>  Create a scatter chart that plots engine power on the x-axis and price on the y-axis. Add a trendline to the chart to visualize the relationship between these variables.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pic>
        <p:nvPicPr>
          <p:cNvPr id="6" name="Picture 5">
            <a:extLst>
              <a:ext uri="{FF2B5EF4-FFF2-40B4-BE49-F238E27FC236}">
                <a16:creationId xmlns:a16="http://schemas.microsoft.com/office/drawing/2014/main" id="{F4A0A8BB-80E5-D8D0-D35F-45D99E2E4199}"/>
              </a:ext>
            </a:extLst>
          </p:cNvPr>
          <p:cNvPicPr>
            <a:picLocks noChangeAspect="1"/>
          </p:cNvPicPr>
          <p:nvPr/>
        </p:nvPicPr>
        <p:blipFill>
          <a:blip r:embed="rId2"/>
          <a:stretch>
            <a:fillRect/>
          </a:stretch>
        </p:blipFill>
        <p:spPr>
          <a:xfrm>
            <a:off x="6528048" y="3480643"/>
            <a:ext cx="5534179" cy="3272703"/>
          </a:xfrm>
          <a:prstGeom prst="rect">
            <a:avLst/>
          </a:prstGeom>
          <a:effectLst>
            <a:glow rad="63500">
              <a:schemeClr val="accent2">
                <a:satMod val="175000"/>
                <a:alpha val="40000"/>
              </a:schemeClr>
            </a:glow>
          </a:effectLst>
        </p:spPr>
      </p:pic>
      <p:sp>
        <p:nvSpPr>
          <p:cNvPr id="4" name="TextBox 3">
            <a:extLst>
              <a:ext uri="{FF2B5EF4-FFF2-40B4-BE49-F238E27FC236}">
                <a16:creationId xmlns:a16="http://schemas.microsoft.com/office/drawing/2014/main" id="{3F598E37-C29B-6ED4-D727-043D81A5C98B}"/>
              </a:ext>
            </a:extLst>
          </p:cNvPr>
          <p:cNvSpPr txBox="1"/>
          <p:nvPr/>
        </p:nvSpPr>
        <p:spPr>
          <a:xfrm>
            <a:off x="27087" y="1457575"/>
            <a:ext cx="11809312" cy="5262979"/>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Insert a scatter chart: In Excel, select the data range that includes the engine power and price data. Go to the "Insert" tab and click on "Scatter". Choose the "Scatter with Straight Lines and Markers" option.</a:t>
            </a:r>
          </a:p>
          <a:p>
            <a:pPr marL="285750" indent="-285750" algn="l">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Set up the chart: Right-click on any of the data points in the chart and select "Add Trendline". In the "Format Trendline" pane that appears, choose the type of trendline you want to add, such as a linear trendline. You can also choose to display the equation and R-squared value on the chart.</a:t>
            </a:r>
          </a:p>
          <a:p>
            <a:pPr marL="285750" indent="-285750" algn="l">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Format the chart: You can format the chart to make it more readable and informative. For example, you can add axis   labels and titles, adjust the scale of the axes, and change the color</a:t>
            </a:r>
          </a:p>
          <a:p>
            <a:pPr algn="l"/>
            <a:r>
              <a:rPr lang="en-US" sz="1600" dirty="0">
                <a:solidFill>
                  <a:srgbClr val="374151"/>
                </a:solidFill>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 of the data points and trendline.</a:t>
            </a:r>
          </a:p>
          <a:p>
            <a:pPr marL="285750" indent="-285750" algn="l">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Interpret the chart: The resulting scatter chart with a trendline will</a:t>
            </a:r>
          </a:p>
          <a:p>
            <a:pPr algn="l"/>
            <a:r>
              <a:rPr lang="en-US" sz="1600" b="0" i="0" dirty="0">
                <a:solidFill>
                  <a:srgbClr val="374151"/>
                </a:solidFill>
                <a:effectLst/>
                <a:latin typeface="Times New Roman" panose="02020603050405020304" pitchFamily="18" charset="0"/>
                <a:cs typeface="Times New Roman" panose="02020603050405020304" pitchFamily="18" charset="0"/>
              </a:rPr>
              <a:t>      show how the engine power and price are related. The trendline </a:t>
            </a:r>
          </a:p>
          <a:p>
            <a:pPr algn="l"/>
            <a:r>
              <a:rPr lang="en-US" sz="1600" b="0" i="0" dirty="0">
                <a:solidFill>
                  <a:srgbClr val="374151"/>
                </a:solidFill>
                <a:effectLst/>
                <a:latin typeface="Times New Roman" panose="02020603050405020304" pitchFamily="18" charset="0"/>
                <a:cs typeface="Times New Roman" panose="02020603050405020304" pitchFamily="18" charset="0"/>
              </a:rPr>
              <a:t>      represents the general direction and strength of the relationship,</a:t>
            </a:r>
          </a:p>
          <a:p>
            <a:pPr algn="l"/>
            <a:r>
              <a:rPr lang="en-US" sz="1600" b="0" i="0" dirty="0">
                <a:solidFill>
                  <a:srgbClr val="374151"/>
                </a:solidFill>
                <a:effectLst/>
                <a:latin typeface="Times New Roman" panose="02020603050405020304" pitchFamily="18" charset="0"/>
                <a:cs typeface="Times New Roman" panose="02020603050405020304" pitchFamily="18" charset="0"/>
              </a:rPr>
              <a:t>      and the equation and R-squared value can provide more </a:t>
            </a:r>
          </a:p>
          <a:p>
            <a:pPr algn="l"/>
            <a:r>
              <a:rPr lang="en-US" sz="1600" b="0" i="0" dirty="0">
                <a:solidFill>
                  <a:srgbClr val="374151"/>
                </a:solidFill>
                <a:effectLst/>
                <a:latin typeface="Times New Roman" panose="02020603050405020304" pitchFamily="18" charset="0"/>
                <a:cs typeface="Times New Roman" panose="02020603050405020304" pitchFamily="18" charset="0"/>
              </a:rPr>
              <a:t>      information about the slope and goodness of fit of the trendline.</a:t>
            </a:r>
          </a:p>
          <a:p>
            <a:pPr marL="285750" indent="-285750" algn="l">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Insight : </a:t>
            </a:r>
            <a:r>
              <a:rPr lang="en-US" sz="1600" b="0" i="0" dirty="0">
                <a:solidFill>
                  <a:srgbClr val="374151"/>
                </a:solidFill>
                <a:effectLst/>
                <a:latin typeface="Times New Roman" panose="02020603050405020304" pitchFamily="18" charset="0"/>
                <a:cs typeface="Times New Roman" panose="02020603050405020304" pitchFamily="18" charset="0"/>
              </a:rPr>
              <a:t>Overall, a scatter chart with a trendline can help you identify </a:t>
            </a:r>
          </a:p>
          <a:p>
            <a:pPr algn="l"/>
            <a:r>
              <a:rPr lang="en-US" sz="1600" b="0" i="0" dirty="0">
                <a:solidFill>
                  <a:srgbClr val="374151"/>
                </a:solidFill>
                <a:effectLst/>
                <a:latin typeface="Times New Roman" panose="02020603050405020304" pitchFamily="18" charset="0"/>
                <a:cs typeface="Times New Roman" panose="02020603050405020304" pitchFamily="18" charset="0"/>
              </a:rPr>
              <a:t>patterns and trends in the data and make informed decisions about pricing </a:t>
            </a:r>
          </a:p>
          <a:p>
            <a:pPr algn="l"/>
            <a:r>
              <a:rPr lang="en-US" sz="1600" b="0" i="0" dirty="0">
                <a:solidFill>
                  <a:srgbClr val="374151"/>
                </a:solidFill>
                <a:effectLst/>
                <a:latin typeface="Times New Roman" panose="02020603050405020304" pitchFamily="18" charset="0"/>
                <a:cs typeface="Times New Roman" panose="02020603050405020304" pitchFamily="18" charset="0"/>
              </a:rPr>
              <a:t>And product development based on the relationship between engine power </a:t>
            </a:r>
          </a:p>
          <a:p>
            <a:pPr algn="l"/>
            <a:r>
              <a:rPr lang="en-US" sz="1600" b="0" i="0" dirty="0">
                <a:solidFill>
                  <a:srgbClr val="374151"/>
                </a:solidFill>
                <a:effectLst/>
                <a:latin typeface="Times New Roman" panose="02020603050405020304" pitchFamily="18" charset="0"/>
                <a:cs typeface="Times New Roman" panose="02020603050405020304" pitchFamily="18" charset="0"/>
              </a:rPr>
              <a:t>and price.</a:t>
            </a:r>
          </a:p>
        </p:txBody>
      </p:sp>
    </p:spTree>
    <p:extLst>
      <p:ext uri="{BB962C8B-B14F-4D97-AF65-F5344CB8AC3E}">
        <p14:creationId xmlns:p14="http://schemas.microsoft.com/office/powerpoint/2010/main" val="342175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1988-03B2-7FCD-6772-A37B15CBCF90}"/>
              </a:ext>
            </a:extLst>
          </p:cNvPr>
          <p:cNvSpPr>
            <a:spLocks noGrp="1"/>
          </p:cNvSpPr>
          <p:nvPr>
            <p:ph type="title"/>
          </p:nvPr>
        </p:nvSpPr>
        <p:spPr>
          <a:xfrm>
            <a:off x="983432" y="332656"/>
            <a:ext cx="10058400" cy="1325563"/>
          </a:xfrm>
        </p:spPr>
        <p:txBody>
          <a:bodyPr>
            <a:noAutofit/>
          </a:bodyPr>
          <a:lstStyle/>
          <a:p>
            <a:pPr>
              <a:lnSpc>
                <a:spcPct val="107000"/>
              </a:lnSpc>
              <a:spcAft>
                <a:spcPts val="800"/>
              </a:spcAft>
            </a:pPr>
            <a:r>
              <a:rPr lang="en-IN" sz="2000" b="1" kern="0" dirty="0">
                <a:effectLst/>
                <a:latin typeface="Arial" panose="020B0604020202020204" pitchFamily="34" charset="0"/>
                <a:ea typeface="Times New Roman" panose="02020603050405020304" pitchFamily="18" charset="0"/>
                <a:cs typeface="Times New Roman" panose="02020603050405020304" pitchFamily="18" charset="0"/>
              </a:rPr>
              <a:t>Insight Required:</a:t>
            </a:r>
            <a:r>
              <a:rPr lang="en-IN" sz="2000" kern="0" dirty="0">
                <a:effectLst/>
                <a:latin typeface="Arial" panose="020B0604020202020204" pitchFamily="34" charset="0"/>
                <a:ea typeface="Times New Roman" panose="02020603050405020304" pitchFamily="18" charset="0"/>
                <a:cs typeface="Times New Roman" panose="02020603050405020304" pitchFamily="18" charset="0"/>
              </a:rPr>
              <a:t> Which car features are most important in determining a car's price? </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0" dirty="0">
                <a:effectLst/>
                <a:latin typeface="Arial" panose="020B0604020202020204" pitchFamily="34" charset="0"/>
                <a:ea typeface="Times New Roman" panose="02020603050405020304" pitchFamily="18" charset="0"/>
                <a:cs typeface="Times New Roman" panose="02020603050405020304" pitchFamily="18" charset="0"/>
              </a:rPr>
              <a:t>Task 3:</a:t>
            </a:r>
            <a:r>
              <a:rPr lang="en-IN" sz="2000" kern="0" dirty="0">
                <a:effectLst/>
                <a:latin typeface="Arial" panose="020B0604020202020204" pitchFamily="34" charset="0"/>
                <a:ea typeface="Times New Roman" panose="02020603050405020304" pitchFamily="18" charset="0"/>
                <a:cs typeface="Times New Roman" panose="02020603050405020304" pitchFamily="18" charset="0"/>
              </a:rPr>
              <a:t> Use regression analysis to identify the variables that have the strongest relationship with a car's price. Then create a bar chart that shows the coefficient values for each variable to visualize their relative importance.</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8" name="TextBox 7">
            <a:extLst>
              <a:ext uri="{FF2B5EF4-FFF2-40B4-BE49-F238E27FC236}">
                <a16:creationId xmlns:a16="http://schemas.microsoft.com/office/drawing/2014/main" id="{6335C32E-FCA6-66F1-374A-514FE64C6CB9}"/>
              </a:ext>
            </a:extLst>
          </p:cNvPr>
          <p:cNvSpPr txBox="1"/>
          <p:nvPr/>
        </p:nvSpPr>
        <p:spPr>
          <a:xfrm>
            <a:off x="695400" y="1658219"/>
            <a:ext cx="11089232" cy="4524315"/>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Perform regression analysis: In Excel, select the data range that includes the car's price and the predictor variables. Go to the "Data" tab and click on "Data Analysis". Choose "Regression" from the list of analysis tools and follow the prompts to set up the regression analysis. Make sure to select the car's price as the dependent variable and the predictor variables as the independent variables.</a:t>
            </a:r>
          </a:p>
          <a:p>
            <a:pPr algn="l"/>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Review the results: After running the regression analysis, review the results to identify the variables that have the strongest relationship with the car's price. Look at the coefficient values and their corresponding p-values to determine which variables are statistically significant predictors of the car's price.</a:t>
            </a:r>
          </a:p>
          <a:p>
            <a:pPr marL="285750" indent="-285750" algn="l">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Create a bar chart: Create a bar chart that shows the coefficient values for each variable to visualize their relative importance. In Excel, select the cells that contain the coefficient values and create a new bar chart. Format the chart to make it more readable and informative. For example, you can add axis labels and titles, adjust the color and width of the bars, and include the corresponding p-values as data labels.</a:t>
            </a:r>
          </a:p>
          <a:p>
            <a:pPr marL="285750" indent="-285750" algn="l">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Interpret the results: The resulting bar chart will show the coefficient values for each predictor variable and their relative importance in predicting the car's price. This can help you identify which variables have the strongest relationship with the price and make informed decisions about pricing and product development.</a:t>
            </a:r>
          </a:p>
          <a:p>
            <a:pPr algn="l"/>
            <a:endParaRPr lang="en-US" sz="16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98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30B2DAE8-977E-7B2F-924D-93431EFDD1AA}"/>
              </a:ext>
            </a:extLst>
          </p:cNvPr>
          <p:cNvGraphicFramePr>
            <a:graphicFrameLocks/>
          </p:cNvGraphicFramePr>
          <p:nvPr>
            <p:extLst>
              <p:ext uri="{D42A27DB-BD31-4B8C-83A1-F6EECF244321}">
                <p14:modId xmlns:p14="http://schemas.microsoft.com/office/powerpoint/2010/main" val="3164346989"/>
              </p:ext>
            </p:extLst>
          </p:nvPr>
        </p:nvGraphicFramePr>
        <p:xfrm>
          <a:off x="119336" y="1652383"/>
          <a:ext cx="6696746" cy="4192845"/>
        </p:xfrm>
        <a:graphic>
          <a:graphicData uri="http://schemas.openxmlformats.org/drawingml/2006/table">
            <a:tbl>
              <a:tblPr/>
              <a:tblGrid>
                <a:gridCol w="558061">
                  <a:extLst>
                    <a:ext uri="{9D8B030D-6E8A-4147-A177-3AD203B41FA5}">
                      <a16:colId xmlns:a16="http://schemas.microsoft.com/office/drawing/2014/main" val="3752640835"/>
                    </a:ext>
                  </a:extLst>
                </a:gridCol>
                <a:gridCol w="558061">
                  <a:extLst>
                    <a:ext uri="{9D8B030D-6E8A-4147-A177-3AD203B41FA5}">
                      <a16:colId xmlns:a16="http://schemas.microsoft.com/office/drawing/2014/main" val="4282395890"/>
                    </a:ext>
                  </a:extLst>
                </a:gridCol>
                <a:gridCol w="697578">
                  <a:extLst>
                    <a:ext uri="{9D8B030D-6E8A-4147-A177-3AD203B41FA5}">
                      <a16:colId xmlns:a16="http://schemas.microsoft.com/office/drawing/2014/main" val="2171373373"/>
                    </a:ext>
                  </a:extLst>
                </a:gridCol>
                <a:gridCol w="697578">
                  <a:extLst>
                    <a:ext uri="{9D8B030D-6E8A-4147-A177-3AD203B41FA5}">
                      <a16:colId xmlns:a16="http://schemas.microsoft.com/office/drawing/2014/main" val="3605961673"/>
                    </a:ext>
                  </a:extLst>
                </a:gridCol>
                <a:gridCol w="697578">
                  <a:extLst>
                    <a:ext uri="{9D8B030D-6E8A-4147-A177-3AD203B41FA5}">
                      <a16:colId xmlns:a16="http://schemas.microsoft.com/office/drawing/2014/main" val="1529252640"/>
                    </a:ext>
                  </a:extLst>
                </a:gridCol>
                <a:gridCol w="697578">
                  <a:extLst>
                    <a:ext uri="{9D8B030D-6E8A-4147-A177-3AD203B41FA5}">
                      <a16:colId xmlns:a16="http://schemas.microsoft.com/office/drawing/2014/main" val="3345143136"/>
                    </a:ext>
                  </a:extLst>
                </a:gridCol>
                <a:gridCol w="697578">
                  <a:extLst>
                    <a:ext uri="{9D8B030D-6E8A-4147-A177-3AD203B41FA5}">
                      <a16:colId xmlns:a16="http://schemas.microsoft.com/office/drawing/2014/main" val="227894665"/>
                    </a:ext>
                  </a:extLst>
                </a:gridCol>
                <a:gridCol w="697578">
                  <a:extLst>
                    <a:ext uri="{9D8B030D-6E8A-4147-A177-3AD203B41FA5}">
                      <a16:colId xmlns:a16="http://schemas.microsoft.com/office/drawing/2014/main" val="2858759258"/>
                    </a:ext>
                  </a:extLst>
                </a:gridCol>
                <a:gridCol w="697578">
                  <a:extLst>
                    <a:ext uri="{9D8B030D-6E8A-4147-A177-3AD203B41FA5}">
                      <a16:colId xmlns:a16="http://schemas.microsoft.com/office/drawing/2014/main" val="2885744117"/>
                    </a:ext>
                  </a:extLst>
                </a:gridCol>
                <a:gridCol w="697578">
                  <a:extLst>
                    <a:ext uri="{9D8B030D-6E8A-4147-A177-3AD203B41FA5}">
                      <a16:colId xmlns:a16="http://schemas.microsoft.com/office/drawing/2014/main" val="2444096018"/>
                    </a:ext>
                  </a:extLst>
                </a:gridCol>
              </a:tblGrid>
              <a:tr h="283127">
                <a:tc gridSpan="2">
                  <a:txBody>
                    <a:bodyPr/>
                    <a:lstStyle/>
                    <a:p>
                      <a:pPr algn="l" fontAlgn="b"/>
                      <a:r>
                        <a:rPr lang="en-IN" sz="900" b="0" i="0" u="none" strike="noStrike">
                          <a:solidFill>
                            <a:srgbClr val="000000"/>
                          </a:solidFill>
                          <a:effectLst/>
                          <a:latin typeface="Calibri" panose="020F0502020204030204" pitchFamily="34" charset="0"/>
                        </a:rPr>
                        <a:t>SUMMARY OUTPUT</a:t>
                      </a:r>
                    </a:p>
                  </a:txBody>
                  <a:tcPr marL="6439" marR="6439" marT="6439" marB="0" anchor="b">
                    <a:lnL>
                      <a:noFill/>
                    </a:lnL>
                    <a:lnR>
                      <a:noFill/>
                    </a:lnR>
                    <a:lnT>
                      <a:noFill/>
                    </a:lnT>
                    <a:lnB>
                      <a:noFill/>
                    </a:lnB>
                  </a:tcPr>
                </a:tc>
                <a:tc hMerge="1">
                  <a:txBody>
                    <a:bodyPr/>
                    <a:lstStyle/>
                    <a:p>
                      <a:endParaRPr lang="en-IN"/>
                    </a:p>
                  </a:txBody>
                  <a:tcPr/>
                </a:tc>
                <a:tc>
                  <a:txBody>
                    <a:bodyPr/>
                    <a:lstStyle/>
                    <a:p>
                      <a:pPr algn="l" fontAlgn="b"/>
                      <a:r>
                        <a:rPr lang="en-IN" sz="900" b="0" i="0" u="none" strike="noStrike">
                          <a:solidFill>
                            <a:srgbClr val="000000"/>
                          </a:solidFill>
                          <a:effectLst/>
                          <a:latin typeface="Calibri" panose="020F0502020204030204" pitchFamily="34" charset="0"/>
                        </a:rPr>
                        <a:t>Engine HP</a:t>
                      </a: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3630800653"/>
                  </a:ext>
                </a:extLst>
              </a:tr>
              <a:tr h="150374">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1450845705"/>
                  </a:ext>
                </a:extLst>
              </a:tr>
              <a:tr h="283127">
                <a:tc gridSpan="2">
                  <a:txBody>
                    <a:bodyPr/>
                    <a:lstStyle/>
                    <a:p>
                      <a:pPr algn="ctr" fontAlgn="b"/>
                      <a:r>
                        <a:rPr lang="en-IN" sz="900" b="0" i="1" u="none" strike="noStrike">
                          <a:solidFill>
                            <a:srgbClr val="000000"/>
                          </a:solidFill>
                          <a:effectLst/>
                          <a:latin typeface="Calibri" panose="020F0502020204030204" pitchFamily="34" charset="0"/>
                        </a:rPr>
                        <a:t>Regression Statistics</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3221295427"/>
                  </a:ext>
                </a:extLst>
              </a:tr>
              <a:tr h="283127">
                <a:tc>
                  <a:txBody>
                    <a:bodyPr/>
                    <a:lstStyle/>
                    <a:p>
                      <a:pPr algn="l" fontAlgn="b"/>
                      <a:r>
                        <a:rPr lang="en-IN" sz="900" b="0" i="0" u="none" strike="noStrike">
                          <a:solidFill>
                            <a:srgbClr val="000000"/>
                          </a:solidFill>
                          <a:effectLst/>
                          <a:latin typeface="Calibri" panose="020F0502020204030204" pitchFamily="34" charset="0"/>
                        </a:rPr>
                        <a:t>Multiple R</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0.661721</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238050699"/>
                  </a:ext>
                </a:extLst>
              </a:tr>
              <a:tr h="206571">
                <a:tc>
                  <a:txBody>
                    <a:bodyPr/>
                    <a:lstStyle/>
                    <a:p>
                      <a:pPr algn="l" fontAlgn="b"/>
                      <a:r>
                        <a:rPr lang="en-IN" sz="900" b="0" i="0" u="none" strike="noStrike">
                          <a:solidFill>
                            <a:srgbClr val="000000"/>
                          </a:solidFill>
                          <a:effectLst/>
                          <a:latin typeface="Calibri" panose="020F0502020204030204" pitchFamily="34" charset="0"/>
                        </a:rPr>
                        <a:t>R Square</a:t>
                      </a:r>
                    </a:p>
                  </a:txBody>
                  <a:tcPr marL="6439" marR="6439" marT="643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0.437875</a:t>
                      </a: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2990043572"/>
                  </a:ext>
                </a:extLst>
              </a:tr>
              <a:tr h="307560">
                <a:tc>
                  <a:txBody>
                    <a:bodyPr/>
                    <a:lstStyle/>
                    <a:p>
                      <a:pPr algn="l" fontAlgn="b"/>
                      <a:r>
                        <a:rPr lang="en-IN" sz="900" b="0" i="0" u="none" strike="noStrike">
                          <a:solidFill>
                            <a:srgbClr val="000000"/>
                          </a:solidFill>
                          <a:effectLst/>
                          <a:latin typeface="Calibri" panose="020F0502020204030204" pitchFamily="34" charset="0"/>
                        </a:rPr>
                        <a:t>Adjusted R Square</a:t>
                      </a:r>
                    </a:p>
                  </a:txBody>
                  <a:tcPr marL="6439" marR="6439" marT="643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0.437828</a:t>
                      </a: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3782953521"/>
                  </a:ext>
                </a:extLst>
              </a:tr>
              <a:tr h="294005">
                <a:tc>
                  <a:txBody>
                    <a:bodyPr/>
                    <a:lstStyle/>
                    <a:p>
                      <a:pPr algn="l" fontAlgn="b"/>
                      <a:r>
                        <a:rPr lang="en-IN" sz="900" b="0" i="0" u="none" strike="noStrike">
                          <a:solidFill>
                            <a:srgbClr val="000000"/>
                          </a:solidFill>
                          <a:effectLst/>
                          <a:latin typeface="Calibri" panose="020F0502020204030204" pitchFamily="34" charset="0"/>
                        </a:rPr>
                        <a:t>Standard Error</a:t>
                      </a:r>
                    </a:p>
                  </a:txBody>
                  <a:tcPr marL="6439" marR="6439" marT="643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45068.7</a:t>
                      </a: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1997767386"/>
                  </a:ext>
                </a:extLst>
              </a:tr>
              <a:tr h="294005">
                <a:tc>
                  <a:txBody>
                    <a:bodyPr/>
                    <a:lstStyle/>
                    <a:p>
                      <a:pPr algn="l" fontAlgn="b"/>
                      <a:r>
                        <a:rPr lang="en-IN" sz="900" b="0" i="0" u="none" strike="noStrike">
                          <a:solidFill>
                            <a:srgbClr val="000000"/>
                          </a:solidFill>
                          <a:effectLst/>
                          <a:latin typeface="Calibri" panose="020F0502020204030204" pitchFamily="34" charset="0"/>
                        </a:rPr>
                        <a:t>Observations</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11914</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3582953865"/>
                  </a:ext>
                </a:extLst>
              </a:tr>
              <a:tr h="150374">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3286230870"/>
                  </a:ext>
                </a:extLst>
              </a:tr>
              <a:tr h="150374">
                <a:tc>
                  <a:txBody>
                    <a:bodyPr/>
                    <a:lstStyle/>
                    <a:p>
                      <a:pPr algn="l" fontAlgn="b"/>
                      <a:r>
                        <a:rPr lang="en-IN" sz="900" b="0" i="0" u="none" strike="noStrike">
                          <a:solidFill>
                            <a:srgbClr val="000000"/>
                          </a:solidFill>
                          <a:effectLst/>
                          <a:latin typeface="Calibri" panose="020F0502020204030204" pitchFamily="34" charset="0"/>
                        </a:rPr>
                        <a:t>ANOVA</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2004246813"/>
                  </a:ext>
                </a:extLst>
              </a:tr>
              <a:tr h="283127">
                <a:tc>
                  <a:txBody>
                    <a:bodyPr/>
                    <a:lstStyle/>
                    <a:p>
                      <a:pPr algn="ctr" fontAlgn="b"/>
                      <a:r>
                        <a:rPr lang="en-IN" sz="900" b="0" i="1" u="none" strike="noStrike">
                          <a:solidFill>
                            <a:srgbClr val="000000"/>
                          </a:solidFill>
                          <a:effectLst/>
                          <a:latin typeface="Calibri" panose="020F0502020204030204" pitchFamily="34" charset="0"/>
                        </a:rPr>
                        <a:t> </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df</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SS</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MS</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F</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Significance F</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1767007937"/>
                  </a:ext>
                </a:extLst>
              </a:tr>
              <a:tr h="283127">
                <a:tc>
                  <a:txBody>
                    <a:bodyPr/>
                    <a:lstStyle/>
                    <a:p>
                      <a:pPr algn="l" fontAlgn="b"/>
                      <a:r>
                        <a:rPr lang="en-IN" sz="900" b="0" i="0" u="none" strike="noStrike">
                          <a:solidFill>
                            <a:srgbClr val="000000"/>
                          </a:solidFill>
                          <a:effectLst/>
                          <a:latin typeface="Calibri" panose="020F0502020204030204" pitchFamily="34" charset="0"/>
                        </a:rPr>
                        <a:t>Regression</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1.88E+13</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1.88E+13</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9279.01</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2142994406"/>
                  </a:ext>
                </a:extLst>
              </a:tr>
              <a:tr h="150374">
                <a:tc>
                  <a:txBody>
                    <a:bodyPr/>
                    <a:lstStyle/>
                    <a:p>
                      <a:pPr algn="l" fontAlgn="b"/>
                      <a:r>
                        <a:rPr lang="en-IN" sz="900" b="0" i="0" u="none" strike="noStrike">
                          <a:solidFill>
                            <a:srgbClr val="000000"/>
                          </a:solidFill>
                          <a:effectLst/>
                          <a:latin typeface="Calibri" panose="020F0502020204030204" pitchFamily="34" charset="0"/>
                        </a:rPr>
                        <a:t>Residual</a:t>
                      </a:r>
                    </a:p>
                  </a:txBody>
                  <a:tcPr marL="6439" marR="6439" marT="643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11912</a:t>
                      </a:r>
                    </a:p>
                  </a:txBody>
                  <a:tcPr marL="6439" marR="6439" marT="643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2.42E+13</a:t>
                      </a:r>
                    </a:p>
                  </a:txBody>
                  <a:tcPr marL="6439" marR="6439" marT="643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2.03E+09</a:t>
                      </a: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4224672728"/>
                  </a:ext>
                </a:extLst>
              </a:tr>
              <a:tr h="150374">
                <a:tc>
                  <a:txBody>
                    <a:bodyPr/>
                    <a:lstStyle/>
                    <a:p>
                      <a:pPr algn="l" fontAlgn="b"/>
                      <a:r>
                        <a:rPr lang="en-IN" sz="900" b="0" i="0" u="none" strike="noStrike">
                          <a:solidFill>
                            <a:srgbClr val="000000"/>
                          </a:solidFill>
                          <a:effectLst/>
                          <a:latin typeface="Calibri" panose="020F0502020204030204" pitchFamily="34" charset="0"/>
                        </a:rPr>
                        <a:t>Total</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11913</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4.3E+13</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2613167707"/>
                  </a:ext>
                </a:extLst>
              </a:tr>
              <a:tr h="150374">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573200016"/>
                  </a:ext>
                </a:extLst>
              </a:tr>
              <a:tr h="283127">
                <a:tc>
                  <a:txBody>
                    <a:bodyPr/>
                    <a:lstStyle/>
                    <a:p>
                      <a:pPr algn="ctr" fontAlgn="b"/>
                      <a:r>
                        <a:rPr lang="en-IN" sz="900" b="0" i="1" u="none" strike="noStrike">
                          <a:solidFill>
                            <a:srgbClr val="000000"/>
                          </a:solidFill>
                          <a:effectLst/>
                          <a:latin typeface="Calibri" panose="020F0502020204030204" pitchFamily="34" charset="0"/>
                        </a:rPr>
                        <a:t> </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Coefficients</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Standard Error</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t Stat</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P-value</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Lower 95%</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Upper 95%</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Lower 95.0%</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Upper 95.0%</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788789910"/>
                  </a:ext>
                </a:extLst>
              </a:tr>
              <a:tr h="206571">
                <a:tc>
                  <a:txBody>
                    <a:bodyPr/>
                    <a:lstStyle/>
                    <a:p>
                      <a:pPr algn="l" fontAlgn="b"/>
                      <a:r>
                        <a:rPr lang="en-IN" sz="900" b="0" i="0" u="none" strike="noStrike">
                          <a:solidFill>
                            <a:srgbClr val="000000"/>
                          </a:solidFill>
                          <a:effectLst/>
                          <a:latin typeface="Calibri" panose="020F0502020204030204" pitchFamily="34" charset="0"/>
                        </a:rPr>
                        <a:t>Intercept</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-50555.2</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1032.413</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-48.968</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-52578.9</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-48531.5</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-52578.9</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-48531.5</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3346322563"/>
                  </a:ext>
                </a:extLst>
              </a:tr>
              <a:tr h="283127">
                <a:tc>
                  <a:txBody>
                    <a:bodyPr/>
                    <a:lstStyle/>
                    <a:p>
                      <a:pPr algn="l" fontAlgn="b"/>
                      <a:r>
                        <a:rPr lang="en-IN" sz="900" b="0" i="0" u="none" strike="noStrike">
                          <a:solidFill>
                            <a:srgbClr val="000000"/>
                          </a:solidFill>
                          <a:effectLst/>
                          <a:latin typeface="Calibri" panose="020F0502020204030204" pitchFamily="34" charset="0"/>
                        </a:rPr>
                        <a:t>Engine HP</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365.2632</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3.791884</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96.32762</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357.8305</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372.6959</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357.8305</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372.6959</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86479689"/>
                  </a:ext>
                </a:extLst>
              </a:tr>
            </a:tbl>
          </a:graphicData>
        </a:graphic>
      </p:graphicFrame>
      <p:graphicFrame>
        <p:nvGraphicFramePr>
          <p:cNvPr id="3" name="Table 2">
            <a:extLst>
              <a:ext uri="{FF2B5EF4-FFF2-40B4-BE49-F238E27FC236}">
                <a16:creationId xmlns:a16="http://schemas.microsoft.com/office/drawing/2014/main" id="{7703EBC0-7A88-34E1-4AA4-300490D90574}"/>
              </a:ext>
            </a:extLst>
          </p:cNvPr>
          <p:cNvGraphicFramePr>
            <a:graphicFrameLocks noGrp="1"/>
          </p:cNvGraphicFramePr>
          <p:nvPr>
            <p:extLst>
              <p:ext uri="{D42A27DB-BD31-4B8C-83A1-F6EECF244321}">
                <p14:modId xmlns:p14="http://schemas.microsoft.com/office/powerpoint/2010/main" val="2635896002"/>
              </p:ext>
            </p:extLst>
          </p:nvPr>
        </p:nvGraphicFramePr>
        <p:xfrm>
          <a:off x="6240016" y="1807884"/>
          <a:ext cx="5717919" cy="4037344"/>
        </p:xfrm>
        <a:graphic>
          <a:graphicData uri="http://schemas.openxmlformats.org/drawingml/2006/table">
            <a:tbl>
              <a:tblPr/>
              <a:tblGrid>
                <a:gridCol w="557846">
                  <a:extLst>
                    <a:ext uri="{9D8B030D-6E8A-4147-A177-3AD203B41FA5}">
                      <a16:colId xmlns:a16="http://schemas.microsoft.com/office/drawing/2014/main" val="4257590865"/>
                    </a:ext>
                  </a:extLst>
                </a:gridCol>
                <a:gridCol w="557846">
                  <a:extLst>
                    <a:ext uri="{9D8B030D-6E8A-4147-A177-3AD203B41FA5}">
                      <a16:colId xmlns:a16="http://schemas.microsoft.com/office/drawing/2014/main" val="426742327"/>
                    </a:ext>
                  </a:extLst>
                </a:gridCol>
                <a:gridCol w="557846">
                  <a:extLst>
                    <a:ext uri="{9D8B030D-6E8A-4147-A177-3AD203B41FA5}">
                      <a16:colId xmlns:a16="http://schemas.microsoft.com/office/drawing/2014/main" val="1025709823"/>
                    </a:ext>
                  </a:extLst>
                </a:gridCol>
                <a:gridCol w="557846">
                  <a:extLst>
                    <a:ext uri="{9D8B030D-6E8A-4147-A177-3AD203B41FA5}">
                      <a16:colId xmlns:a16="http://schemas.microsoft.com/office/drawing/2014/main" val="3331468523"/>
                    </a:ext>
                  </a:extLst>
                </a:gridCol>
                <a:gridCol w="697307">
                  <a:extLst>
                    <a:ext uri="{9D8B030D-6E8A-4147-A177-3AD203B41FA5}">
                      <a16:colId xmlns:a16="http://schemas.microsoft.com/office/drawing/2014/main" val="507738441"/>
                    </a:ext>
                  </a:extLst>
                </a:gridCol>
                <a:gridCol w="697307">
                  <a:extLst>
                    <a:ext uri="{9D8B030D-6E8A-4147-A177-3AD203B41FA5}">
                      <a16:colId xmlns:a16="http://schemas.microsoft.com/office/drawing/2014/main" val="1076636448"/>
                    </a:ext>
                  </a:extLst>
                </a:gridCol>
                <a:gridCol w="697307">
                  <a:extLst>
                    <a:ext uri="{9D8B030D-6E8A-4147-A177-3AD203B41FA5}">
                      <a16:colId xmlns:a16="http://schemas.microsoft.com/office/drawing/2014/main" val="2011984803"/>
                    </a:ext>
                  </a:extLst>
                </a:gridCol>
                <a:gridCol w="697307">
                  <a:extLst>
                    <a:ext uri="{9D8B030D-6E8A-4147-A177-3AD203B41FA5}">
                      <a16:colId xmlns:a16="http://schemas.microsoft.com/office/drawing/2014/main" val="4287946862"/>
                    </a:ext>
                  </a:extLst>
                </a:gridCol>
                <a:gridCol w="697307">
                  <a:extLst>
                    <a:ext uri="{9D8B030D-6E8A-4147-A177-3AD203B41FA5}">
                      <a16:colId xmlns:a16="http://schemas.microsoft.com/office/drawing/2014/main" val="327536782"/>
                    </a:ext>
                  </a:extLst>
                </a:gridCol>
              </a:tblGrid>
              <a:tr h="230868">
                <a:tc gridSpan="2">
                  <a:txBody>
                    <a:bodyPr/>
                    <a:lstStyle/>
                    <a:p>
                      <a:pPr algn="l" fontAlgn="b"/>
                      <a:r>
                        <a:rPr lang="en-IN" sz="900" b="0" i="0" u="none" strike="noStrike">
                          <a:solidFill>
                            <a:srgbClr val="000000"/>
                          </a:solidFill>
                          <a:effectLst/>
                          <a:latin typeface="Calibri" panose="020F0502020204030204" pitchFamily="34" charset="0"/>
                        </a:rPr>
                        <a:t>SUMMARY OUTPUT</a:t>
                      </a:r>
                    </a:p>
                  </a:txBody>
                  <a:tcPr marL="6254" marR="6254" marT="6254" marB="0" anchor="b">
                    <a:lnL>
                      <a:noFill/>
                    </a:lnL>
                    <a:lnR>
                      <a:noFill/>
                    </a:lnR>
                    <a:lnT>
                      <a:noFill/>
                    </a:lnT>
                    <a:lnB>
                      <a:noFill/>
                    </a:lnB>
                  </a:tcPr>
                </a:tc>
                <a:tc hMerge="1">
                  <a:txBody>
                    <a:bodyPr/>
                    <a:lstStyle/>
                    <a:p>
                      <a:endParaRPr lang="en-IN"/>
                    </a:p>
                  </a:txBody>
                  <a:tcPr/>
                </a:tc>
                <a:tc gridSpan="2">
                  <a:txBody>
                    <a:bodyPr/>
                    <a:lstStyle/>
                    <a:p>
                      <a:pPr algn="l" fontAlgn="b"/>
                      <a:r>
                        <a:rPr lang="en-IN" sz="900" b="0" i="0" u="none" strike="noStrike">
                          <a:solidFill>
                            <a:srgbClr val="000000"/>
                          </a:solidFill>
                          <a:effectLst/>
                          <a:latin typeface="Calibri" panose="020F0502020204030204" pitchFamily="34" charset="0"/>
                        </a:rPr>
                        <a:t>Engine Cylinder</a:t>
                      </a:r>
                    </a:p>
                  </a:txBody>
                  <a:tcPr marL="6254" marR="6254" marT="6254" marB="0" anchor="b">
                    <a:lnL>
                      <a:noFill/>
                    </a:lnL>
                    <a:lnR>
                      <a:noFill/>
                    </a:lnR>
                    <a:lnT>
                      <a:noFill/>
                    </a:lnT>
                    <a:lnB>
                      <a:noFill/>
                    </a:lnB>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456558113"/>
                  </a:ext>
                </a:extLst>
              </a:tr>
              <a:tr h="143983">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653451236"/>
                  </a:ext>
                </a:extLst>
              </a:tr>
              <a:tr h="230868">
                <a:tc gridSpan="2">
                  <a:txBody>
                    <a:bodyPr/>
                    <a:lstStyle/>
                    <a:p>
                      <a:pPr algn="ctr" fontAlgn="b"/>
                      <a:r>
                        <a:rPr lang="en-IN" sz="900" b="0" i="1" u="none" strike="noStrike">
                          <a:solidFill>
                            <a:srgbClr val="000000"/>
                          </a:solidFill>
                          <a:effectLst/>
                          <a:latin typeface="Calibri" panose="020F0502020204030204" pitchFamily="34" charset="0"/>
                        </a:rPr>
                        <a:t>Regression Statistics</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3000460551"/>
                  </a:ext>
                </a:extLst>
              </a:tr>
              <a:tr h="230868">
                <a:tc>
                  <a:txBody>
                    <a:bodyPr/>
                    <a:lstStyle/>
                    <a:p>
                      <a:pPr algn="l" fontAlgn="b"/>
                      <a:r>
                        <a:rPr lang="en-IN" sz="900" b="0" i="0" u="none" strike="noStrike">
                          <a:solidFill>
                            <a:srgbClr val="000000"/>
                          </a:solidFill>
                          <a:effectLst/>
                          <a:latin typeface="Calibri" panose="020F0502020204030204" pitchFamily="34" charset="0"/>
                        </a:rPr>
                        <a:t>Multiple R</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0.531171</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2900721614"/>
                  </a:ext>
                </a:extLst>
              </a:tr>
              <a:tr h="230868">
                <a:tc>
                  <a:txBody>
                    <a:bodyPr/>
                    <a:lstStyle/>
                    <a:p>
                      <a:pPr algn="l" fontAlgn="b"/>
                      <a:r>
                        <a:rPr lang="en-IN" sz="900" b="0" i="0" u="none" strike="noStrike">
                          <a:solidFill>
                            <a:srgbClr val="000000"/>
                          </a:solidFill>
                          <a:effectLst/>
                          <a:latin typeface="Calibri" panose="020F0502020204030204" pitchFamily="34" charset="0"/>
                        </a:rPr>
                        <a:t>R Square</a:t>
                      </a:r>
                    </a:p>
                  </a:txBody>
                  <a:tcPr marL="6254" marR="6254" marT="625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0.282142</a:t>
                      </a: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893332422"/>
                  </a:ext>
                </a:extLst>
              </a:tr>
              <a:tr h="281687">
                <a:tc>
                  <a:txBody>
                    <a:bodyPr/>
                    <a:lstStyle/>
                    <a:p>
                      <a:pPr algn="l" fontAlgn="b"/>
                      <a:r>
                        <a:rPr lang="en-IN" sz="900" b="0" i="0" u="none" strike="noStrike">
                          <a:solidFill>
                            <a:srgbClr val="000000"/>
                          </a:solidFill>
                          <a:effectLst/>
                          <a:latin typeface="Calibri" panose="020F0502020204030204" pitchFamily="34" charset="0"/>
                        </a:rPr>
                        <a:t>Adjusted R Square</a:t>
                      </a:r>
                    </a:p>
                  </a:txBody>
                  <a:tcPr marL="6254" marR="6254" marT="625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0.282082</a:t>
                      </a: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836497127"/>
                  </a:ext>
                </a:extLst>
              </a:tr>
              <a:tr h="281687">
                <a:tc>
                  <a:txBody>
                    <a:bodyPr/>
                    <a:lstStyle/>
                    <a:p>
                      <a:pPr algn="l" fontAlgn="b"/>
                      <a:r>
                        <a:rPr lang="en-IN" sz="900" b="0" i="0" u="none" strike="noStrike">
                          <a:solidFill>
                            <a:srgbClr val="000000"/>
                          </a:solidFill>
                          <a:effectLst/>
                          <a:latin typeface="Calibri" panose="020F0502020204030204" pitchFamily="34" charset="0"/>
                        </a:rPr>
                        <a:t>Standard Error</a:t>
                      </a:r>
                    </a:p>
                  </a:txBody>
                  <a:tcPr marL="6254" marR="6254" marT="625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50930.46</a:t>
                      </a: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1352218608"/>
                  </a:ext>
                </a:extLst>
              </a:tr>
              <a:tr h="281687">
                <a:tc>
                  <a:txBody>
                    <a:bodyPr/>
                    <a:lstStyle/>
                    <a:p>
                      <a:pPr algn="l" fontAlgn="b"/>
                      <a:r>
                        <a:rPr lang="en-IN" sz="900" b="0" i="0" u="none" strike="noStrike">
                          <a:solidFill>
                            <a:srgbClr val="000000"/>
                          </a:solidFill>
                          <a:effectLst/>
                          <a:latin typeface="Calibri" panose="020F0502020204030204" pitchFamily="34" charset="0"/>
                        </a:rPr>
                        <a:t>Observations</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11914</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4190792774"/>
                  </a:ext>
                </a:extLst>
              </a:tr>
              <a:tr h="143983">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1355973278"/>
                  </a:ext>
                </a:extLst>
              </a:tr>
              <a:tr h="143983">
                <a:tc>
                  <a:txBody>
                    <a:bodyPr/>
                    <a:lstStyle/>
                    <a:p>
                      <a:pPr algn="l" fontAlgn="b"/>
                      <a:r>
                        <a:rPr lang="en-IN" sz="900" b="0" i="0" u="none" strike="noStrike">
                          <a:solidFill>
                            <a:srgbClr val="000000"/>
                          </a:solidFill>
                          <a:effectLst/>
                          <a:latin typeface="Calibri" panose="020F0502020204030204" pitchFamily="34" charset="0"/>
                        </a:rPr>
                        <a:t>ANOVA</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3477293482"/>
                  </a:ext>
                </a:extLst>
              </a:tr>
              <a:tr h="230868">
                <a:tc>
                  <a:txBody>
                    <a:bodyPr/>
                    <a:lstStyle/>
                    <a:p>
                      <a:pPr algn="ctr" fontAlgn="b"/>
                      <a:r>
                        <a:rPr lang="en-IN" sz="900" b="0" i="1" u="none" strike="noStrike">
                          <a:solidFill>
                            <a:srgbClr val="000000"/>
                          </a:solidFill>
                          <a:effectLst/>
                          <a:latin typeface="Calibri" panose="020F0502020204030204" pitchFamily="34" charset="0"/>
                        </a:rPr>
                        <a:t> </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df</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SS</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MS</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F</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Significance F</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4018698353"/>
                  </a:ext>
                </a:extLst>
              </a:tr>
              <a:tr h="230868">
                <a:tc>
                  <a:txBody>
                    <a:bodyPr/>
                    <a:lstStyle/>
                    <a:p>
                      <a:pPr algn="l" fontAlgn="b"/>
                      <a:r>
                        <a:rPr lang="en-IN" sz="900" b="0" i="0" u="none" strike="noStrike">
                          <a:solidFill>
                            <a:srgbClr val="000000"/>
                          </a:solidFill>
                          <a:effectLst/>
                          <a:latin typeface="Calibri" panose="020F0502020204030204" pitchFamily="34" charset="0"/>
                        </a:rPr>
                        <a:t>Regression</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1.21E+13</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1.21E+13</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4681.82</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1903437002"/>
                  </a:ext>
                </a:extLst>
              </a:tr>
              <a:tr h="230868">
                <a:tc>
                  <a:txBody>
                    <a:bodyPr/>
                    <a:lstStyle/>
                    <a:p>
                      <a:pPr algn="l" fontAlgn="b"/>
                      <a:r>
                        <a:rPr lang="en-IN" sz="900" b="0" i="0" u="none" strike="noStrike">
                          <a:solidFill>
                            <a:srgbClr val="000000"/>
                          </a:solidFill>
                          <a:effectLst/>
                          <a:latin typeface="Calibri" panose="020F0502020204030204" pitchFamily="34" charset="0"/>
                        </a:rPr>
                        <a:t>Residual</a:t>
                      </a:r>
                    </a:p>
                  </a:txBody>
                  <a:tcPr marL="6254" marR="6254" marT="625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11912</a:t>
                      </a:r>
                    </a:p>
                  </a:txBody>
                  <a:tcPr marL="6254" marR="6254" marT="625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3.09E+13</a:t>
                      </a:r>
                    </a:p>
                  </a:txBody>
                  <a:tcPr marL="6254" marR="6254" marT="6254"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2.59E+09</a:t>
                      </a: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2610910279"/>
                  </a:ext>
                </a:extLst>
              </a:tr>
              <a:tr h="143983">
                <a:tc>
                  <a:txBody>
                    <a:bodyPr/>
                    <a:lstStyle/>
                    <a:p>
                      <a:pPr algn="l" fontAlgn="b"/>
                      <a:r>
                        <a:rPr lang="en-IN" sz="900" b="0" i="0" u="none" strike="noStrike">
                          <a:solidFill>
                            <a:srgbClr val="000000"/>
                          </a:solidFill>
                          <a:effectLst/>
                          <a:latin typeface="Calibri" panose="020F0502020204030204" pitchFamily="34" charset="0"/>
                        </a:rPr>
                        <a:t>Total</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11913</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4.3E+13</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2795240247"/>
                  </a:ext>
                </a:extLst>
              </a:tr>
              <a:tr h="143983">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5601624"/>
                  </a:ext>
                </a:extLst>
              </a:tr>
              <a:tr h="281687">
                <a:tc>
                  <a:txBody>
                    <a:bodyPr/>
                    <a:lstStyle/>
                    <a:p>
                      <a:pPr algn="ctr" fontAlgn="b"/>
                      <a:r>
                        <a:rPr lang="en-IN" sz="900" b="0" i="1" u="none" strike="noStrike">
                          <a:solidFill>
                            <a:srgbClr val="000000"/>
                          </a:solidFill>
                          <a:effectLst/>
                          <a:latin typeface="Calibri" panose="020F0502020204030204" pitchFamily="34" charset="0"/>
                        </a:rPr>
                        <a:t> </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Coefficients</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Standard Error</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t Stat</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P-value</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Lower 95%</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Upper 95%</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Lower 95.0%</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Upper 95.0%</a:t>
                      </a:r>
                    </a:p>
                  </a:txBody>
                  <a:tcPr marL="6254" marR="6254" marT="6254"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884367"/>
                  </a:ext>
                </a:extLst>
              </a:tr>
              <a:tr h="230868">
                <a:tc>
                  <a:txBody>
                    <a:bodyPr/>
                    <a:lstStyle/>
                    <a:p>
                      <a:pPr algn="l" fontAlgn="b"/>
                      <a:r>
                        <a:rPr lang="en-IN" sz="900" b="0" i="0" u="none" strike="noStrike">
                          <a:solidFill>
                            <a:srgbClr val="000000"/>
                          </a:solidFill>
                          <a:effectLst/>
                          <a:latin typeface="Calibri" panose="020F0502020204030204" pitchFamily="34" charset="0"/>
                        </a:rPr>
                        <a:t>Intercept</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-60286.4</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1546.43</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-38.9842</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-63317.6</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-57255.1</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-63317.6</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-57255.1</a:t>
                      </a: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33546042"/>
                  </a:ext>
                </a:extLst>
              </a:tr>
              <a:tr h="343737">
                <a:tc>
                  <a:txBody>
                    <a:bodyPr/>
                    <a:lstStyle/>
                    <a:p>
                      <a:pPr algn="l" fontAlgn="b"/>
                      <a:r>
                        <a:rPr lang="en-IN" sz="900" b="0" i="0" u="none" strike="noStrike">
                          <a:solidFill>
                            <a:srgbClr val="000000"/>
                          </a:solidFill>
                          <a:effectLst/>
                          <a:latin typeface="Calibri" panose="020F0502020204030204" pitchFamily="34" charset="0"/>
                        </a:rPr>
                        <a:t>Engine Cylinders</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17935.29</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262.1205</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68.42382</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17421.49</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18449.09</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17421.49</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18449.09</a:t>
                      </a:r>
                    </a:p>
                  </a:txBody>
                  <a:tcPr marL="6254" marR="6254" marT="6254"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6404033"/>
                  </a:ext>
                </a:extLst>
              </a:tr>
            </a:tbl>
          </a:graphicData>
        </a:graphic>
      </p:graphicFrame>
      <p:sp>
        <p:nvSpPr>
          <p:cNvPr id="5" name="TextBox 4">
            <a:extLst>
              <a:ext uri="{FF2B5EF4-FFF2-40B4-BE49-F238E27FC236}">
                <a16:creationId xmlns:a16="http://schemas.microsoft.com/office/drawing/2014/main" id="{7C8D14E7-9DE8-7099-A838-615D1D06434F}"/>
              </a:ext>
            </a:extLst>
          </p:cNvPr>
          <p:cNvSpPr txBox="1"/>
          <p:nvPr/>
        </p:nvSpPr>
        <p:spPr>
          <a:xfrm>
            <a:off x="1487488" y="413561"/>
            <a:ext cx="9217024" cy="584775"/>
          </a:xfrm>
          <a:prstGeom prst="rect">
            <a:avLst/>
          </a:prstGeom>
          <a:noFill/>
        </p:spPr>
        <p:txBody>
          <a:bodyPr wrap="square">
            <a:spAutoFit/>
          </a:bodyPr>
          <a:lstStyle/>
          <a:p>
            <a:r>
              <a:rPr lang="en-IN" sz="3200" b="1" kern="0" dirty="0">
                <a:latin typeface="Arial" panose="020B0604020202020204" pitchFamily="34" charset="0"/>
                <a:ea typeface="Times New Roman" panose="02020603050405020304" pitchFamily="18" charset="0"/>
                <a:cs typeface="Times New Roman" panose="02020603050405020304" pitchFamily="18" charset="0"/>
              </a:rPr>
              <a:t>R</a:t>
            </a:r>
            <a:r>
              <a:rPr lang="en-IN" sz="3200" b="1" kern="0" dirty="0">
                <a:effectLst/>
                <a:latin typeface="Arial" panose="020B0604020202020204" pitchFamily="34" charset="0"/>
                <a:ea typeface="Times New Roman" panose="02020603050405020304" pitchFamily="18" charset="0"/>
                <a:cs typeface="Times New Roman" panose="02020603050405020304" pitchFamily="18" charset="0"/>
              </a:rPr>
              <a:t>egression </a:t>
            </a:r>
            <a:r>
              <a:rPr lang="en-IN" sz="3200" b="1" kern="0" dirty="0">
                <a:latin typeface="Arial" panose="020B0604020202020204" pitchFamily="34" charset="0"/>
                <a:ea typeface="Times New Roman" panose="02020603050405020304" pitchFamily="18" charset="0"/>
                <a:cs typeface="Times New Roman" panose="02020603050405020304" pitchFamily="18" charset="0"/>
              </a:rPr>
              <a:t>A</a:t>
            </a:r>
            <a:r>
              <a:rPr lang="en-IN" sz="3200" b="1" kern="0" dirty="0">
                <a:effectLst/>
                <a:latin typeface="Arial" panose="020B0604020202020204" pitchFamily="34" charset="0"/>
                <a:ea typeface="Times New Roman" panose="02020603050405020304" pitchFamily="18" charset="0"/>
                <a:cs typeface="Times New Roman" panose="02020603050405020304" pitchFamily="18" charset="0"/>
              </a:rPr>
              <a:t>nalysis of different Car Features </a:t>
            </a:r>
            <a:endParaRPr lang="en-IN" sz="3200" b="1" dirty="0"/>
          </a:p>
        </p:txBody>
      </p:sp>
    </p:spTree>
    <p:extLst>
      <p:ext uri="{BB962C8B-B14F-4D97-AF65-F5344CB8AC3E}">
        <p14:creationId xmlns:p14="http://schemas.microsoft.com/office/powerpoint/2010/main" val="19273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404664"/>
            <a:ext cx="10058400" cy="1325563"/>
          </a:xfrm>
        </p:spPr>
        <p:txBody>
          <a:bodyPr/>
          <a:lstStyle/>
          <a:p>
            <a:r>
              <a:rPr lang="en-IN" sz="4400" b="1" kern="1800" dirty="0">
                <a:effectLst/>
                <a:latin typeface="Arial" panose="020B0604020202020204" pitchFamily="34" charset="0"/>
                <a:ea typeface="Times New Roman" panose="02020603050405020304" pitchFamily="18" charset="0"/>
                <a:cs typeface="Times New Roman" panose="02020603050405020304" pitchFamily="18" charset="0"/>
              </a:rPr>
              <a:t>Problem Statement: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BC2704D6-F34E-696F-4F7C-AA624C916D62}"/>
              </a:ext>
            </a:extLst>
          </p:cNvPr>
          <p:cNvSpPr txBox="1"/>
          <p:nvPr/>
        </p:nvSpPr>
        <p:spPr>
          <a:xfrm>
            <a:off x="443372" y="1556792"/>
            <a:ext cx="11305256" cy="507831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Over the last few decades, the automotive industry has experienced rapid change, with an increasing emphasis on technological innovation, environmental sustainability, and fuel efficiency. Understanding the elements that drive customer demand for cars is now more crucial than ever due to rising manufacturer competition and a changing consumer landscape.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Electric and hybrid vehicles have become more popular in recent years, and interest in alternative fuels like hydrogen and natural gas has also grown. However, traditional gasoline-powered vehicles continue to dominate the market, and consumers have access to a variety of fuel types and grades.</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can a car manufacturer optimize pricing and product development decisions to </a:t>
            </a:r>
            <a:r>
              <a:rPr lang="en-US" dirty="0" err="1">
                <a:latin typeface="Times New Roman" panose="02020603050405020304" pitchFamily="18" charset="0"/>
                <a:cs typeface="Times New Roman" panose="02020603050405020304" pitchFamily="18" charset="0"/>
              </a:rPr>
              <a:t>maximise</a:t>
            </a:r>
            <a:r>
              <a:rPr lang="en-US" dirty="0">
                <a:latin typeface="Times New Roman" panose="02020603050405020304" pitchFamily="18" charset="0"/>
                <a:cs typeface="Times New Roman" panose="02020603050405020304" pitchFamily="18" charset="0"/>
              </a:rPr>
              <a:t> profitability while fulfilling consumer demand is the question the client asked as a data analyst for the given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issue could be solved by determining which features and market segments are the most well-liked by consumers and the most lucrative for the manufacturer by looking at the relationship between a car's characteristics, market category, and pricing. The company might create a pricing strategy that combines customer demand with profitability and select which product characteristics to concentrate on in subsequent product development efforts by employing data analysis techniques like regression analysis and market segmentation. In the long run, this might help the manufacturing become more profitable and raise its marketability.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B946F4E-FB34-66CC-C307-A893A054B7D9}"/>
              </a:ext>
            </a:extLst>
          </p:cNvPr>
          <p:cNvGraphicFramePr>
            <a:graphicFrameLocks noGrp="1"/>
          </p:cNvGraphicFramePr>
          <p:nvPr>
            <p:extLst>
              <p:ext uri="{D42A27DB-BD31-4B8C-83A1-F6EECF244321}">
                <p14:modId xmlns:p14="http://schemas.microsoft.com/office/powerpoint/2010/main" val="4053408324"/>
              </p:ext>
            </p:extLst>
          </p:nvPr>
        </p:nvGraphicFramePr>
        <p:xfrm>
          <a:off x="335359" y="404664"/>
          <a:ext cx="5857327" cy="4571995"/>
        </p:xfrm>
        <a:graphic>
          <a:graphicData uri="http://schemas.openxmlformats.org/drawingml/2006/table">
            <a:tbl>
              <a:tblPr/>
              <a:tblGrid>
                <a:gridCol w="571448">
                  <a:extLst>
                    <a:ext uri="{9D8B030D-6E8A-4147-A177-3AD203B41FA5}">
                      <a16:colId xmlns:a16="http://schemas.microsoft.com/office/drawing/2014/main" val="2830265329"/>
                    </a:ext>
                  </a:extLst>
                </a:gridCol>
                <a:gridCol w="571448">
                  <a:extLst>
                    <a:ext uri="{9D8B030D-6E8A-4147-A177-3AD203B41FA5}">
                      <a16:colId xmlns:a16="http://schemas.microsoft.com/office/drawing/2014/main" val="100881355"/>
                    </a:ext>
                  </a:extLst>
                </a:gridCol>
                <a:gridCol w="571448">
                  <a:extLst>
                    <a:ext uri="{9D8B030D-6E8A-4147-A177-3AD203B41FA5}">
                      <a16:colId xmlns:a16="http://schemas.microsoft.com/office/drawing/2014/main" val="3301335368"/>
                    </a:ext>
                  </a:extLst>
                </a:gridCol>
                <a:gridCol w="571448">
                  <a:extLst>
                    <a:ext uri="{9D8B030D-6E8A-4147-A177-3AD203B41FA5}">
                      <a16:colId xmlns:a16="http://schemas.microsoft.com/office/drawing/2014/main" val="3473500453"/>
                    </a:ext>
                  </a:extLst>
                </a:gridCol>
                <a:gridCol w="714307">
                  <a:extLst>
                    <a:ext uri="{9D8B030D-6E8A-4147-A177-3AD203B41FA5}">
                      <a16:colId xmlns:a16="http://schemas.microsoft.com/office/drawing/2014/main" val="4233269316"/>
                    </a:ext>
                  </a:extLst>
                </a:gridCol>
                <a:gridCol w="714307">
                  <a:extLst>
                    <a:ext uri="{9D8B030D-6E8A-4147-A177-3AD203B41FA5}">
                      <a16:colId xmlns:a16="http://schemas.microsoft.com/office/drawing/2014/main" val="3507053171"/>
                    </a:ext>
                  </a:extLst>
                </a:gridCol>
                <a:gridCol w="714307">
                  <a:extLst>
                    <a:ext uri="{9D8B030D-6E8A-4147-A177-3AD203B41FA5}">
                      <a16:colId xmlns:a16="http://schemas.microsoft.com/office/drawing/2014/main" val="3705110443"/>
                    </a:ext>
                  </a:extLst>
                </a:gridCol>
                <a:gridCol w="714307">
                  <a:extLst>
                    <a:ext uri="{9D8B030D-6E8A-4147-A177-3AD203B41FA5}">
                      <a16:colId xmlns:a16="http://schemas.microsoft.com/office/drawing/2014/main" val="4147261949"/>
                    </a:ext>
                  </a:extLst>
                </a:gridCol>
                <a:gridCol w="714307">
                  <a:extLst>
                    <a:ext uri="{9D8B030D-6E8A-4147-A177-3AD203B41FA5}">
                      <a16:colId xmlns:a16="http://schemas.microsoft.com/office/drawing/2014/main" val="3678740104"/>
                    </a:ext>
                  </a:extLst>
                </a:gridCol>
              </a:tblGrid>
              <a:tr h="290183">
                <a:tc gridSpan="2">
                  <a:txBody>
                    <a:bodyPr/>
                    <a:lstStyle/>
                    <a:p>
                      <a:pPr algn="l" fontAlgn="b"/>
                      <a:r>
                        <a:rPr lang="en-IN" sz="900" b="0" i="0" u="none" strike="noStrike">
                          <a:solidFill>
                            <a:srgbClr val="000000"/>
                          </a:solidFill>
                          <a:effectLst/>
                          <a:latin typeface="Calibri" panose="020F0502020204030204" pitchFamily="34" charset="0"/>
                        </a:rPr>
                        <a:t>SUMMARY OUTPUT</a:t>
                      </a:r>
                    </a:p>
                  </a:txBody>
                  <a:tcPr marL="6449" marR="6449" marT="6449" marB="0" anchor="b">
                    <a:lnL>
                      <a:noFill/>
                    </a:lnL>
                    <a:lnR>
                      <a:noFill/>
                    </a:lnR>
                    <a:lnT>
                      <a:noFill/>
                    </a:lnT>
                    <a:lnB>
                      <a:noFill/>
                    </a:lnB>
                  </a:tcPr>
                </a:tc>
                <a:tc hMerge="1">
                  <a:txBody>
                    <a:bodyPr/>
                    <a:lstStyle/>
                    <a:p>
                      <a:endParaRPr lang="en-IN"/>
                    </a:p>
                  </a:txBody>
                  <a:tcPr/>
                </a:tc>
                <a:tc gridSpan="2">
                  <a:txBody>
                    <a:bodyPr/>
                    <a:lstStyle/>
                    <a:p>
                      <a:pPr algn="l" fontAlgn="b"/>
                      <a:r>
                        <a:rPr lang="en-IN" sz="900" b="0" i="0" u="none" strike="noStrike">
                          <a:solidFill>
                            <a:srgbClr val="000000"/>
                          </a:solidFill>
                          <a:effectLst/>
                          <a:latin typeface="Calibri" panose="020F0502020204030204" pitchFamily="34" charset="0"/>
                        </a:rPr>
                        <a:t>Number of doors</a:t>
                      </a:r>
                    </a:p>
                  </a:txBody>
                  <a:tcPr marL="6449" marR="6449" marT="6449" marB="0" anchor="b">
                    <a:lnL>
                      <a:noFill/>
                    </a:lnL>
                    <a:lnR>
                      <a:noFill/>
                    </a:lnR>
                    <a:lnT>
                      <a:noFill/>
                    </a:lnT>
                    <a:lnB>
                      <a:noFill/>
                    </a:lnB>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899380957"/>
                  </a:ext>
                </a:extLst>
              </a:tr>
              <a:tr h="161213">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2316421694"/>
                  </a:ext>
                </a:extLst>
              </a:tr>
              <a:tr h="290183">
                <a:tc gridSpan="2">
                  <a:txBody>
                    <a:bodyPr/>
                    <a:lstStyle/>
                    <a:p>
                      <a:pPr algn="ctr" fontAlgn="b"/>
                      <a:r>
                        <a:rPr lang="en-IN" sz="900" b="0" i="1" u="none" strike="noStrike">
                          <a:solidFill>
                            <a:srgbClr val="000000"/>
                          </a:solidFill>
                          <a:effectLst/>
                          <a:latin typeface="Calibri" panose="020F0502020204030204" pitchFamily="34" charset="0"/>
                        </a:rPr>
                        <a:t>Regression Statistics</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3759089304"/>
                  </a:ext>
                </a:extLst>
              </a:tr>
              <a:tr h="290183">
                <a:tc>
                  <a:txBody>
                    <a:bodyPr/>
                    <a:lstStyle/>
                    <a:p>
                      <a:pPr algn="l" fontAlgn="b"/>
                      <a:r>
                        <a:rPr lang="en-IN" sz="900" b="0" i="0" u="none" strike="noStrike">
                          <a:solidFill>
                            <a:srgbClr val="000000"/>
                          </a:solidFill>
                          <a:effectLst/>
                          <a:latin typeface="Calibri" panose="020F0502020204030204" pitchFamily="34" charset="0"/>
                        </a:rPr>
                        <a:t>Multiple R</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0.126081</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497551532"/>
                  </a:ext>
                </a:extLst>
              </a:tr>
              <a:tr h="290183">
                <a:tc>
                  <a:txBody>
                    <a:bodyPr/>
                    <a:lstStyle/>
                    <a:p>
                      <a:pPr algn="l" fontAlgn="b"/>
                      <a:r>
                        <a:rPr lang="en-IN" sz="900" b="0" i="0" u="none" strike="noStrike">
                          <a:solidFill>
                            <a:srgbClr val="000000"/>
                          </a:solidFill>
                          <a:effectLst/>
                          <a:latin typeface="Calibri" panose="020F0502020204030204" pitchFamily="34" charset="0"/>
                        </a:rPr>
                        <a:t>R Square</a:t>
                      </a:r>
                    </a:p>
                  </a:txBody>
                  <a:tcPr marL="6449" marR="6449" marT="644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0.015897</a:t>
                      </a: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2028315712"/>
                  </a:ext>
                </a:extLst>
              </a:tr>
              <a:tr h="290183">
                <a:tc>
                  <a:txBody>
                    <a:bodyPr/>
                    <a:lstStyle/>
                    <a:p>
                      <a:pPr algn="l" fontAlgn="b"/>
                      <a:r>
                        <a:rPr lang="en-IN" sz="900" b="0" i="0" u="none" strike="noStrike">
                          <a:solidFill>
                            <a:srgbClr val="000000"/>
                          </a:solidFill>
                          <a:effectLst/>
                          <a:latin typeface="Calibri" panose="020F0502020204030204" pitchFamily="34" charset="0"/>
                        </a:rPr>
                        <a:t>Adjusted R Square</a:t>
                      </a:r>
                    </a:p>
                  </a:txBody>
                  <a:tcPr marL="6449" marR="6449" marT="644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0.015814</a:t>
                      </a: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2684167059"/>
                  </a:ext>
                </a:extLst>
              </a:tr>
              <a:tr h="290183">
                <a:tc>
                  <a:txBody>
                    <a:bodyPr/>
                    <a:lstStyle/>
                    <a:p>
                      <a:pPr algn="l" fontAlgn="b"/>
                      <a:r>
                        <a:rPr lang="en-IN" sz="900" b="0" i="0" u="none" strike="noStrike">
                          <a:solidFill>
                            <a:srgbClr val="000000"/>
                          </a:solidFill>
                          <a:effectLst/>
                          <a:latin typeface="Calibri" panose="020F0502020204030204" pitchFamily="34" charset="0"/>
                        </a:rPr>
                        <a:t>Standard Error</a:t>
                      </a:r>
                    </a:p>
                  </a:txBody>
                  <a:tcPr marL="6449" marR="6449" marT="644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59631.93</a:t>
                      </a: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2371799898"/>
                  </a:ext>
                </a:extLst>
              </a:tr>
              <a:tr h="290183">
                <a:tc>
                  <a:txBody>
                    <a:bodyPr/>
                    <a:lstStyle/>
                    <a:p>
                      <a:pPr algn="l" fontAlgn="b"/>
                      <a:r>
                        <a:rPr lang="en-IN" sz="900" b="0" i="0" u="none" strike="noStrike">
                          <a:solidFill>
                            <a:srgbClr val="000000"/>
                          </a:solidFill>
                          <a:effectLst/>
                          <a:latin typeface="Calibri" panose="020F0502020204030204" pitchFamily="34" charset="0"/>
                        </a:rPr>
                        <a:t>Observations</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11914</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898114735"/>
                  </a:ext>
                </a:extLst>
              </a:tr>
              <a:tr h="154764">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1060343110"/>
                  </a:ext>
                </a:extLst>
              </a:tr>
              <a:tr h="161213">
                <a:tc>
                  <a:txBody>
                    <a:bodyPr/>
                    <a:lstStyle/>
                    <a:p>
                      <a:pPr algn="l" fontAlgn="b"/>
                      <a:r>
                        <a:rPr lang="en-IN" sz="900" b="0" i="0" u="none" strike="noStrike">
                          <a:solidFill>
                            <a:srgbClr val="000000"/>
                          </a:solidFill>
                          <a:effectLst/>
                          <a:latin typeface="Calibri" panose="020F0502020204030204" pitchFamily="34" charset="0"/>
                        </a:rPr>
                        <a:t>ANOVA</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3394360289"/>
                  </a:ext>
                </a:extLst>
              </a:tr>
              <a:tr h="290183">
                <a:tc>
                  <a:txBody>
                    <a:bodyPr/>
                    <a:lstStyle/>
                    <a:p>
                      <a:pPr algn="ctr" fontAlgn="b"/>
                      <a:r>
                        <a:rPr lang="en-IN" sz="900" b="0" i="1" u="none" strike="noStrike">
                          <a:solidFill>
                            <a:srgbClr val="000000"/>
                          </a:solidFill>
                          <a:effectLst/>
                          <a:latin typeface="Calibri" panose="020F0502020204030204" pitchFamily="34" charset="0"/>
                        </a:rPr>
                        <a:t> </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df</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SS</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MS</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F</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Significance F</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696497243"/>
                  </a:ext>
                </a:extLst>
              </a:tr>
              <a:tr h="290183">
                <a:tc>
                  <a:txBody>
                    <a:bodyPr/>
                    <a:lstStyle/>
                    <a:p>
                      <a:pPr algn="l" fontAlgn="b"/>
                      <a:r>
                        <a:rPr lang="en-IN" sz="900" b="0" i="0" u="none" strike="noStrike">
                          <a:solidFill>
                            <a:srgbClr val="000000"/>
                          </a:solidFill>
                          <a:effectLst/>
                          <a:latin typeface="Calibri" panose="020F0502020204030204" pitchFamily="34" charset="0"/>
                        </a:rPr>
                        <a:t>Regression</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6.84E+11</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6.84E+11</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192.4181</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2.05E-43</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3760207242"/>
                  </a:ext>
                </a:extLst>
              </a:tr>
              <a:tr h="290183">
                <a:tc>
                  <a:txBody>
                    <a:bodyPr/>
                    <a:lstStyle/>
                    <a:p>
                      <a:pPr algn="l" fontAlgn="b"/>
                      <a:r>
                        <a:rPr lang="en-IN" sz="900" b="0" i="0" u="none" strike="noStrike">
                          <a:solidFill>
                            <a:srgbClr val="000000"/>
                          </a:solidFill>
                          <a:effectLst/>
                          <a:latin typeface="Calibri" panose="020F0502020204030204" pitchFamily="34" charset="0"/>
                        </a:rPr>
                        <a:t>Residual</a:t>
                      </a:r>
                    </a:p>
                  </a:txBody>
                  <a:tcPr marL="6449" marR="6449" marT="644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11912</a:t>
                      </a:r>
                    </a:p>
                  </a:txBody>
                  <a:tcPr marL="6449" marR="6449" marT="644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4.24E+13</a:t>
                      </a:r>
                    </a:p>
                  </a:txBody>
                  <a:tcPr marL="6449" marR="6449" marT="644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3.56E+09</a:t>
                      </a: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2617696496"/>
                  </a:ext>
                </a:extLst>
              </a:tr>
              <a:tr h="161213">
                <a:tc>
                  <a:txBody>
                    <a:bodyPr/>
                    <a:lstStyle/>
                    <a:p>
                      <a:pPr algn="l" fontAlgn="b"/>
                      <a:r>
                        <a:rPr lang="en-IN" sz="900" b="0" i="0" u="none" strike="noStrike">
                          <a:solidFill>
                            <a:srgbClr val="000000"/>
                          </a:solidFill>
                          <a:effectLst/>
                          <a:latin typeface="Calibri" panose="020F0502020204030204" pitchFamily="34" charset="0"/>
                        </a:rPr>
                        <a:t>Total</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11913</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4.3E+13</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a:noFill/>
                    </a:lnB>
                  </a:tcPr>
                </a:tc>
                <a:extLst>
                  <a:ext uri="{0D108BD9-81ED-4DB2-BD59-A6C34878D82A}">
                    <a16:rowId xmlns:a16="http://schemas.microsoft.com/office/drawing/2014/main" val="2452619807"/>
                  </a:ext>
                </a:extLst>
              </a:tr>
              <a:tr h="161213">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3467617"/>
                  </a:ext>
                </a:extLst>
              </a:tr>
              <a:tr h="290183">
                <a:tc>
                  <a:txBody>
                    <a:bodyPr/>
                    <a:lstStyle/>
                    <a:p>
                      <a:pPr algn="ctr" fontAlgn="b"/>
                      <a:r>
                        <a:rPr lang="en-IN" sz="900" b="0" i="1" u="none" strike="noStrike">
                          <a:solidFill>
                            <a:srgbClr val="000000"/>
                          </a:solidFill>
                          <a:effectLst/>
                          <a:latin typeface="Calibri" panose="020F0502020204030204" pitchFamily="34" charset="0"/>
                        </a:rPr>
                        <a:t> </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Coefficients</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Standard Error</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t Stat</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P-value</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Lower 95%</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Upper 95%</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Lower 95.0%</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Upper 95.0%</a:t>
                      </a:r>
                    </a:p>
                  </a:txBody>
                  <a:tcPr marL="6449" marR="6449" marT="644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1485479"/>
                  </a:ext>
                </a:extLst>
              </a:tr>
              <a:tr h="290183">
                <a:tc>
                  <a:txBody>
                    <a:bodyPr/>
                    <a:lstStyle/>
                    <a:p>
                      <a:pPr algn="l" fontAlgn="b"/>
                      <a:r>
                        <a:rPr lang="en-IN" sz="900" b="0" i="0" u="none" strike="noStrike">
                          <a:solidFill>
                            <a:srgbClr val="000000"/>
                          </a:solidFill>
                          <a:effectLst/>
                          <a:latin typeface="Calibri" panose="020F0502020204030204" pitchFamily="34" charset="0"/>
                        </a:rPr>
                        <a:t>Intercept</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70149.36</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2199.531</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31.89287</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2.9E-214</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65837.92</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74460.8</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65837.92</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74460.8</a:t>
                      </a:r>
                    </a:p>
                  </a:txBody>
                  <a:tcPr marL="6449" marR="6449" marT="644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20904118"/>
                  </a:ext>
                </a:extLst>
              </a:tr>
              <a:tr h="290183">
                <a:tc>
                  <a:txBody>
                    <a:bodyPr/>
                    <a:lstStyle/>
                    <a:p>
                      <a:pPr algn="l" fontAlgn="b"/>
                      <a:r>
                        <a:rPr lang="en-IN" sz="900" b="0" i="0" u="none" strike="noStrike">
                          <a:solidFill>
                            <a:srgbClr val="000000"/>
                          </a:solidFill>
                          <a:effectLst/>
                          <a:latin typeface="Calibri" panose="020F0502020204030204" pitchFamily="34" charset="0"/>
                        </a:rPr>
                        <a:t>Number of Doors</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-8600.52</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620.0141</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-13.8715</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2.05E-43</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-9815.85</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-7385.19</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-9815.85</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-7385.19</a:t>
                      </a:r>
                    </a:p>
                  </a:txBody>
                  <a:tcPr marL="6449" marR="6449" marT="6449"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960247"/>
                  </a:ext>
                </a:extLst>
              </a:tr>
            </a:tbl>
          </a:graphicData>
        </a:graphic>
      </p:graphicFrame>
      <p:graphicFrame>
        <p:nvGraphicFramePr>
          <p:cNvPr id="3" name="Table 2">
            <a:extLst>
              <a:ext uri="{FF2B5EF4-FFF2-40B4-BE49-F238E27FC236}">
                <a16:creationId xmlns:a16="http://schemas.microsoft.com/office/drawing/2014/main" id="{23939C5C-4D73-6BBA-0FAF-6DA310148D3E}"/>
              </a:ext>
            </a:extLst>
          </p:cNvPr>
          <p:cNvGraphicFramePr>
            <a:graphicFrameLocks noGrp="1"/>
          </p:cNvGraphicFramePr>
          <p:nvPr>
            <p:extLst>
              <p:ext uri="{D42A27DB-BD31-4B8C-83A1-F6EECF244321}">
                <p14:modId xmlns:p14="http://schemas.microsoft.com/office/powerpoint/2010/main" val="2085664100"/>
              </p:ext>
            </p:extLst>
          </p:nvPr>
        </p:nvGraphicFramePr>
        <p:xfrm>
          <a:off x="6384032" y="548680"/>
          <a:ext cx="6456042" cy="4572000"/>
        </p:xfrm>
        <a:graphic>
          <a:graphicData uri="http://schemas.openxmlformats.org/drawingml/2006/table">
            <a:tbl>
              <a:tblPr/>
              <a:tblGrid>
                <a:gridCol w="561396">
                  <a:extLst>
                    <a:ext uri="{9D8B030D-6E8A-4147-A177-3AD203B41FA5}">
                      <a16:colId xmlns:a16="http://schemas.microsoft.com/office/drawing/2014/main" val="11228127"/>
                    </a:ext>
                  </a:extLst>
                </a:gridCol>
                <a:gridCol w="561396">
                  <a:extLst>
                    <a:ext uri="{9D8B030D-6E8A-4147-A177-3AD203B41FA5}">
                      <a16:colId xmlns:a16="http://schemas.microsoft.com/office/drawing/2014/main" val="2269004411"/>
                    </a:ext>
                  </a:extLst>
                </a:gridCol>
                <a:gridCol w="561396">
                  <a:extLst>
                    <a:ext uri="{9D8B030D-6E8A-4147-A177-3AD203B41FA5}">
                      <a16:colId xmlns:a16="http://schemas.microsoft.com/office/drawing/2014/main" val="1961189781"/>
                    </a:ext>
                  </a:extLst>
                </a:gridCol>
                <a:gridCol w="561396">
                  <a:extLst>
                    <a:ext uri="{9D8B030D-6E8A-4147-A177-3AD203B41FA5}">
                      <a16:colId xmlns:a16="http://schemas.microsoft.com/office/drawing/2014/main" val="4018059040"/>
                    </a:ext>
                  </a:extLst>
                </a:gridCol>
                <a:gridCol w="701743">
                  <a:extLst>
                    <a:ext uri="{9D8B030D-6E8A-4147-A177-3AD203B41FA5}">
                      <a16:colId xmlns:a16="http://schemas.microsoft.com/office/drawing/2014/main" val="1681369195"/>
                    </a:ext>
                  </a:extLst>
                </a:gridCol>
                <a:gridCol w="701743">
                  <a:extLst>
                    <a:ext uri="{9D8B030D-6E8A-4147-A177-3AD203B41FA5}">
                      <a16:colId xmlns:a16="http://schemas.microsoft.com/office/drawing/2014/main" val="2620534839"/>
                    </a:ext>
                  </a:extLst>
                </a:gridCol>
                <a:gridCol w="701743">
                  <a:extLst>
                    <a:ext uri="{9D8B030D-6E8A-4147-A177-3AD203B41FA5}">
                      <a16:colId xmlns:a16="http://schemas.microsoft.com/office/drawing/2014/main" val="2703804911"/>
                    </a:ext>
                  </a:extLst>
                </a:gridCol>
                <a:gridCol w="701743">
                  <a:extLst>
                    <a:ext uri="{9D8B030D-6E8A-4147-A177-3AD203B41FA5}">
                      <a16:colId xmlns:a16="http://schemas.microsoft.com/office/drawing/2014/main" val="3101988628"/>
                    </a:ext>
                  </a:extLst>
                </a:gridCol>
                <a:gridCol w="701743">
                  <a:extLst>
                    <a:ext uri="{9D8B030D-6E8A-4147-A177-3AD203B41FA5}">
                      <a16:colId xmlns:a16="http://schemas.microsoft.com/office/drawing/2014/main" val="2505352210"/>
                    </a:ext>
                  </a:extLst>
                </a:gridCol>
                <a:gridCol w="701743">
                  <a:extLst>
                    <a:ext uri="{9D8B030D-6E8A-4147-A177-3AD203B41FA5}">
                      <a16:colId xmlns:a16="http://schemas.microsoft.com/office/drawing/2014/main" val="798872744"/>
                    </a:ext>
                  </a:extLst>
                </a:gridCol>
              </a:tblGrid>
              <a:tr h="280682">
                <a:tc gridSpan="2">
                  <a:txBody>
                    <a:bodyPr/>
                    <a:lstStyle/>
                    <a:p>
                      <a:pPr algn="l" fontAlgn="b"/>
                      <a:r>
                        <a:rPr lang="en-IN" sz="900" b="0" i="0" u="none" strike="noStrike">
                          <a:solidFill>
                            <a:srgbClr val="000000"/>
                          </a:solidFill>
                          <a:effectLst/>
                          <a:latin typeface="Calibri" panose="020F0502020204030204" pitchFamily="34" charset="0"/>
                        </a:rPr>
                        <a:t>SUMMARY OUTPUT</a:t>
                      </a:r>
                    </a:p>
                  </a:txBody>
                  <a:tcPr marL="6237" marR="6237" marT="6237" marB="0" anchor="b">
                    <a:lnL>
                      <a:noFill/>
                    </a:lnL>
                    <a:lnR>
                      <a:noFill/>
                    </a:lnR>
                    <a:lnT>
                      <a:noFill/>
                    </a:lnT>
                    <a:lnB>
                      <a:noFill/>
                    </a:lnB>
                  </a:tcPr>
                </a:tc>
                <a:tc hMerge="1">
                  <a:txBody>
                    <a:bodyPr/>
                    <a:lstStyle/>
                    <a:p>
                      <a:endParaRPr lang="en-IN"/>
                    </a:p>
                  </a:txBody>
                  <a:tcPr/>
                </a:tc>
                <a:tc gridSpan="2">
                  <a:txBody>
                    <a:bodyPr/>
                    <a:lstStyle/>
                    <a:p>
                      <a:pPr algn="l" fontAlgn="b"/>
                      <a:r>
                        <a:rPr lang="en-IN" sz="900" b="0" i="0" u="none" strike="noStrike">
                          <a:solidFill>
                            <a:srgbClr val="000000"/>
                          </a:solidFill>
                          <a:effectLst/>
                          <a:latin typeface="Calibri" panose="020F0502020204030204" pitchFamily="34" charset="0"/>
                        </a:rPr>
                        <a:t>highway MPG</a:t>
                      </a:r>
                    </a:p>
                  </a:txBody>
                  <a:tcPr marL="6237" marR="6237" marT="6237" marB="0" anchor="b">
                    <a:lnL>
                      <a:noFill/>
                    </a:lnL>
                    <a:lnR>
                      <a:noFill/>
                    </a:lnR>
                    <a:lnT>
                      <a:noFill/>
                    </a:lnT>
                    <a:lnB>
                      <a:noFill/>
                    </a:lnB>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2705349271"/>
                  </a:ext>
                </a:extLst>
              </a:tr>
              <a:tr h="155935">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2360016332"/>
                  </a:ext>
                </a:extLst>
              </a:tr>
              <a:tr h="280682">
                <a:tc gridSpan="2">
                  <a:txBody>
                    <a:bodyPr/>
                    <a:lstStyle/>
                    <a:p>
                      <a:pPr algn="ctr" fontAlgn="b"/>
                      <a:r>
                        <a:rPr lang="en-IN" sz="900" b="0" i="1" u="none" strike="noStrike">
                          <a:solidFill>
                            <a:srgbClr val="000000"/>
                          </a:solidFill>
                          <a:effectLst/>
                          <a:latin typeface="Calibri" panose="020F0502020204030204" pitchFamily="34" charset="0"/>
                        </a:rPr>
                        <a:t>Regression Statistics</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3015479518"/>
                  </a:ext>
                </a:extLst>
              </a:tr>
              <a:tr h="280682">
                <a:tc>
                  <a:txBody>
                    <a:bodyPr/>
                    <a:lstStyle/>
                    <a:p>
                      <a:pPr algn="l" fontAlgn="b"/>
                      <a:r>
                        <a:rPr lang="en-IN" sz="900" b="0" i="0" u="none" strike="noStrike">
                          <a:solidFill>
                            <a:srgbClr val="000000"/>
                          </a:solidFill>
                          <a:effectLst/>
                          <a:latin typeface="Calibri" panose="020F0502020204030204" pitchFamily="34" charset="0"/>
                        </a:rPr>
                        <a:t>Multiple R</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0.160043</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3819178579"/>
                  </a:ext>
                </a:extLst>
              </a:tr>
              <a:tr h="280682">
                <a:tc>
                  <a:txBody>
                    <a:bodyPr/>
                    <a:lstStyle/>
                    <a:p>
                      <a:pPr algn="l" fontAlgn="b"/>
                      <a:r>
                        <a:rPr lang="en-IN" sz="900" b="0" i="0" u="none" strike="noStrike">
                          <a:solidFill>
                            <a:srgbClr val="000000"/>
                          </a:solidFill>
                          <a:effectLst/>
                          <a:latin typeface="Calibri" panose="020F0502020204030204" pitchFamily="34" charset="0"/>
                        </a:rPr>
                        <a:t>R Square</a:t>
                      </a:r>
                    </a:p>
                  </a:txBody>
                  <a:tcPr marL="6237" marR="6237" marT="6237"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0.025614</a:t>
                      </a: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1226925675"/>
                  </a:ext>
                </a:extLst>
              </a:tr>
              <a:tr h="280682">
                <a:tc>
                  <a:txBody>
                    <a:bodyPr/>
                    <a:lstStyle/>
                    <a:p>
                      <a:pPr algn="l" fontAlgn="b"/>
                      <a:r>
                        <a:rPr lang="en-IN" sz="900" b="0" i="0" u="none" strike="noStrike">
                          <a:solidFill>
                            <a:srgbClr val="000000"/>
                          </a:solidFill>
                          <a:effectLst/>
                          <a:latin typeface="Calibri" panose="020F0502020204030204" pitchFamily="34" charset="0"/>
                        </a:rPr>
                        <a:t>Adjusted R Square</a:t>
                      </a:r>
                    </a:p>
                  </a:txBody>
                  <a:tcPr marL="6237" marR="6237" marT="6237"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0.025532</a:t>
                      </a: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1938237355"/>
                  </a:ext>
                </a:extLst>
              </a:tr>
              <a:tr h="280682">
                <a:tc>
                  <a:txBody>
                    <a:bodyPr/>
                    <a:lstStyle/>
                    <a:p>
                      <a:pPr algn="l" fontAlgn="b"/>
                      <a:r>
                        <a:rPr lang="en-IN" sz="900" b="0" i="0" u="none" strike="noStrike">
                          <a:solidFill>
                            <a:srgbClr val="000000"/>
                          </a:solidFill>
                          <a:effectLst/>
                          <a:latin typeface="Calibri" panose="020F0502020204030204" pitchFamily="34" charset="0"/>
                        </a:rPr>
                        <a:t>Standard Error</a:t>
                      </a:r>
                    </a:p>
                  </a:txBody>
                  <a:tcPr marL="6237" marR="6237" marT="6237"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59336.79</a:t>
                      </a: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537713851"/>
                  </a:ext>
                </a:extLst>
              </a:tr>
              <a:tr h="280682">
                <a:tc>
                  <a:txBody>
                    <a:bodyPr/>
                    <a:lstStyle/>
                    <a:p>
                      <a:pPr algn="l" fontAlgn="b"/>
                      <a:r>
                        <a:rPr lang="en-IN" sz="900" b="0" i="0" u="none" strike="noStrike">
                          <a:solidFill>
                            <a:srgbClr val="000000"/>
                          </a:solidFill>
                          <a:effectLst/>
                          <a:latin typeface="Calibri" panose="020F0502020204030204" pitchFamily="34" charset="0"/>
                        </a:rPr>
                        <a:t>Observations</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11914</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2597295179"/>
                  </a:ext>
                </a:extLst>
              </a:tr>
              <a:tr h="149697">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2880128818"/>
                  </a:ext>
                </a:extLst>
              </a:tr>
              <a:tr h="155935">
                <a:tc>
                  <a:txBody>
                    <a:bodyPr/>
                    <a:lstStyle/>
                    <a:p>
                      <a:pPr algn="l" fontAlgn="b"/>
                      <a:r>
                        <a:rPr lang="en-IN" sz="900" b="0" i="0" u="none" strike="noStrike">
                          <a:solidFill>
                            <a:srgbClr val="000000"/>
                          </a:solidFill>
                          <a:effectLst/>
                          <a:latin typeface="Calibri" panose="020F0502020204030204" pitchFamily="34" charset="0"/>
                        </a:rPr>
                        <a:t>ANOVA</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1375268043"/>
                  </a:ext>
                </a:extLst>
              </a:tr>
              <a:tr h="280682">
                <a:tc>
                  <a:txBody>
                    <a:bodyPr/>
                    <a:lstStyle/>
                    <a:p>
                      <a:pPr algn="ctr" fontAlgn="b"/>
                      <a:r>
                        <a:rPr lang="en-IN" sz="900" b="0" i="1" u="none" strike="noStrike">
                          <a:solidFill>
                            <a:srgbClr val="000000"/>
                          </a:solidFill>
                          <a:effectLst/>
                          <a:latin typeface="Calibri" panose="020F0502020204030204" pitchFamily="34" charset="0"/>
                        </a:rPr>
                        <a:t> </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df</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dirty="0">
                          <a:solidFill>
                            <a:srgbClr val="000000"/>
                          </a:solidFill>
                          <a:effectLst/>
                          <a:latin typeface="Calibri" panose="020F0502020204030204" pitchFamily="34" charset="0"/>
                        </a:rPr>
                        <a:t>SS</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MS</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F</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Significance F</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2572514257"/>
                  </a:ext>
                </a:extLst>
              </a:tr>
              <a:tr h="280682">
                <a:tc>
                  <a:txBody>
                    <a:bodyPr/>
                    <a:lstStyle/>
                    <a:p>
                      <a:pPr algn="l" fontAlgn="b"/>
                      <a:r>
                        <a:rPr lang="en-IN" sz="900" b="0" i="0" u="none" strike="noStrike">
                          <a:solidFill>
                            <a:srgbClr val="000000"/>
                          </a:solidFill>
                          <a:effectLst/>
                          <a:latin typeface="Calibri" panose="020F0502020204030204" pitchFamily="34" charset="0"/>
                        </a:rPr>
                        <a:t>Regression</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1.1E+12</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1.1E+12</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313.1303</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3.48E-69</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3883728546"/>
                  </a:ext>
                </a:extLst>
              </a:tr>
              <a:tr h="280682">
                <a:tc>
                  <a:txBody>
                    <a:bodyPr/>
                    <a:lstStyle/>
                    <a:p>
                      <a:pPr algn="l" fontAlgn="b"/>
                      <a:r>
                        <a:rPr lang="en-IN" sz="900" b="0" i="0" u="none" strike="noStrike">
                          <a:solidFill>
                            <a:srgbClr val="000000"/>
                          </a:solidFill>
                          <a:effectLst/>
                          <a:latin typeface="Calibri" panose="020F0502020204030204" pitchFamily="34" charset="0"/>
                        </a:rPr>
                        <a:t>Residual</a:t>
                      </a:r>
                    </a:p>
                  </a:txBody>
                  <a:tcPr marL="6237" marR="6237" marT="6237"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11912</a:t>
                      </a:r>
                    </a:p>
                  </a:txBody>
                  <a:tcPr marL="6237" marR="6237" marT="6237"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4.19E+13</a:t>
                      </a:r>
                    </a:p>
                  </a:txBody>
                  <a:tcPr marL="6237" marR="6237" marT="6237"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3.52E+09</a:t>
                      </a: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1977909014"/>
                  </a:ext>
                </a:extLst>
              </a:tr>
              <a:tr h="155935">
                <a:tc>
                  <a:txBody>
                    <a:bodyPr/>
                    <a:lstStyle/>
                    <a:p>
                      <a:pPr algn="l" fontAlgn="b"/>
                      <a:r>
                        <a:rPr lang="en-IN" sz="900" b="0" i="0" u="none" strike="noStrike">
                          <a:solidFill>
                            <a:srgbClr val="000000"/>
                          </a:solidFill>
                          <a:effectLst/>
                          <a:latin typeface="Calibri" panose="020F0502020204030204" pitchFamily="34" charset="0"/>
                        </a:rPr>
                        <a:t>Total</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11913</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4.3E+13</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3975220817"/>
                  </a:ext>
                </a:extLst>
              </a:tr>
              <a:tr h="155935">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3824267781"/>
                  </a:ext>
                </a:extLst>
              </a:tr>
              <a:tr h="280682">
                <a:tc>
                  <a:txBody>
                    <a:bodyPr/>
                    <a:lstStyle/>
                    <a:p>
                      <a:pPr algn="ctr" fontAlgn="b"/>
                      <a:r>
                        <a:rPr lang="en-IN" sz="900" b="0" i="1" u="none" strike="noStrike">
                          <a:solidFill>
                            <a:srgbClr val="000000"/>
                          </a:solidFill>
                          <a:effectLst/>
                          <a:latin typeface="Calibri" panose="020F0502020204030204" pitchFamily="34" charset="0"/>
                        </a:rPr>
                        <a:t> </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Coefficients</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Standard Error</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t Stat</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P-value</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Lower 95%</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Upper 95%</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Lower 95.0%</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Upper 95.0%</a:t>
                      </a:r>
                    </a:p>
                  </a:txBody>
                  <a:tcPr marL="6237" marR="6237" marT="623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486517986"/>
                  </a:ext>
                </a:extLst>
              </a:tr>
              <a:tr h="280682">
                <a:tc>
                  <a:txBody>
                    <a:bodyPr/>
                    <a:lstStyle/>
                    <a:p>
                      <a:pPr algn="l" fontAlgn="b"/>
                      <a:r>
                        <a:rPr lang="en-IN" sz="900" b="0" i="0" u="none" strike="noStrike">
                          <a:solidFill>
                            <a:srgbClr val="000000"/>
                          </a:solidFill>
                          <a:effectLst/>
                          <a:latin typeface="Calibri" panose="020F0502020204030204" pitchFamily="34" charset="0"/>
                        </a:rPr>
                        <a:t>Intercept</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69507.43</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1721.963</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40.36522</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66132.1</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72882.76</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66132.1</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72882.76</a:t>
                      </a:r>
                    </a:p>
                  </a:txBody>
                  <a:tcPr marL="6237" marR="6237" marT="6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1768241062"/>
                  </a:ext>
                </a:extLst>
              </a:tr>
              <a:tr h="280682">
                <a:tc>
                  <a:txBody>
                    <a:bodyPr/>
                    <a:lstStyle/>
                    <a:p>
                      <a:pPr algn="l" fontAlgn="b"/>
                      <a:r>
                        <a:rPr lang="en-IN" sz="900" b="0" i="0" u="none" strike="noStrike">
                          <a:solidFill>
                            <a:srgbClr val="000000"/>
                          </a:solidFill>
                          <a:effectLst/>
                          <a:latin typeface="Calibri" panose="020F0502020204030204" pitchFamily="34" charset="0"/>
                        </a:rPr>
                        <a:t>highway MPG</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-1085.41</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61.33844</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-17.6955</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3.48E-69</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-1205.65</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-965.18</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-1205.65</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-965.18</a:t>
                      </a:r>
                    </a:p>
                  </a:txBody>
                  <a:tcPr marL="6237" marR="6237" marT="62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2076638763"/>
                  </a:ext>
                </a:extLst>
              </a:tr>
              <a:tr h="149697">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237" marR="6237" marT="62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237" marR="6237" marT="6237" marB="0" anchor="b">
                    <a:lnL>
                      <a:noFill/>
                    </a:lnL>
                    <a:lnR>
                      <a:noFill/>
                    </a:lnR>
                    <a:lnT>
                      <a:noFill/>
                    </a:lnT>
                    <a:lnB>
                      <a:noFill/>
                    </a:lnB>
                  </a:tcPr>
                </a:tc>
                <a:extLst>
                  <a:ext uri="{0D108BD9-81ED-4DB2-BD59-A6C34878D82A}">
                    <a16:rowId xmlns:a16="http://schemas.microsoft.com/office/drawing/2014/main" val="1870241989"/>
                  </a:ext>
                </a:extLst>
              </a:tr>
            </a:tbl>
          </a:graphicData>
        </a:graphic>
      </p:graphicFrame>
    </p:spTree>
    <p:extLst>
      <p:ext uri="{BB962C8B-B14F-4D97-AF65-F5344CB8AC3E}">
        <p14:creationId xmlns:p14="http://schemas.microsoft.com/office/powerpoint/2010/main" val="104429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DA39EF-E392-9BF7-CFBA-A9E13EECCF1D}"/>
              </a:ext>
            </a:extLst>
          </p:cNvPr>
          <p:cNvGraphicFramePr>
            <a:graphicFrameLocks noGrp="1"/>
          </p:cNvGraphicFramePr>
          <p:nvPr>
            <p:extLst>
              <p:ext uri="{D42A27DB-BD31-4B8C-83A1-F6EECF244321}">
                <p14:modId xmlns:p14="http://schemas.microsoft.com/office/powerpoint/2010/main" val="3043293686"/>
              </p:ext>
            </p:extLst>
          </p:nvPr>
        </p:nvGraphicFramePr>
        <p:xfrm>
          <a:off x="335360" y="404664"/>
          <a:ext cx="5679831" cy="4583344"/>
        </p:xfrm>
        <a:graphic>
          <a:graphicData uri="http://schemas.openxmlformats.org/drawingml/2006/table">
            <a:tbl>
              <a:tblPr/>
              <a:tblGrid>
                <a:gridCol w="528358">
                  <a:extLst>
                    <a:ext uri="{9D8B030D-6E8A-4147-A177-3AD203B41FA5}">
                      <a16:colId xmlns:a16="http://schemas.microsoft.com/office/drawing/2014/main" val="2401455283"/>
                    </a:ext>
                  </a:extLst>
                </a:gridCol>
                <a:gridCol w="528358">
                  <a:extLst>
                    <a:ext uri="{9D8B030D-6E8A-4147-A177-3AD203B41FA5}">
                      <a16:colId xmlns:a16="http://schemas.microsoft.com/office/drawing/2014/main" val="892003643"/>
                    </a:ext>
                  </a:extLst>
                </a:gridCol>
                <a:gridCol w="660445">
                  <a:extLst>
                    <a:ext uri="{9D8B030D-6E8A-4147-A177-3AD203B41FA5}">
                      <a16:colId xmlns:a16="http://schemas.microsoft.com/office/drawing/2014/main" val="719190974"/>
                    </a:ext>
                  </a:extLst>
                </a:gridCol>
                <a:gridCol w="660445">
                  <a:extLst>
                    <a:ext uri="{9D8B030D-6E8A-4147-A177-3AD203B41FA5}">
                      <a16:colId xmlns:a16="http://schemas.microsoft.com/office/drawing/2014/main" val="4212594972"/>
                    </a:ext>
                  </a:extLst>
                </a:gridCol>
                <a:gridCol w="660445">
                  <a:extLst>
                    <a:ext uri="{9D8B030D-6E8A-4147-A177-3AD203B41FA5}">
                      <a16:colId xmlns:a16="http://schemas.microsoft.com/office/drawing/2014/main" val="2425403928"/>
                    </a:ext>
                  </a:extLst>
                </a:gridCol>
                <a:gridCol w="660445">
                  <a:extLst>
                    <a:ext uri="{9D8B030D-6E8A-4147-A177-3AD203B41FA5}">
                      <a16:colId xmlns:a16="http://schemas.microsoft.com/office/drawing/2014/main" val="2857034008"/>
                    </a:ext>
                  </a:extLst>
                </a:gridCol>
                <a:gridCol w="660445">
                  <a:extLst>
                    <a:ext uri="{9D8B030D-6E8A-4147-A177-3AD203B41FA5}">
                      <a16:colId xmlns:a16="http://schemas.microsoft.com/office/drawing/2014/main" val="3161248680"/>
                    </a:ext>
                  </a:extLst>
                </a:gridCol>
                <a:gridCol w="660445">
                  <a:extLst>
                    <a:ext uri="{9D8B030D-6E8A-4147-A177-3AD203B41FA5}">
                      <a16:colId xmlns:a16="http://schemas.microsoft.com/office/drawing/2014/main" val="4132920056"/>
                    </a:ext>
                  </a:extLst>
                </a:gridCol>
                <a:gridCol w="660445">
                  <a:extLst>
                    <a:ext uri="{9D8B030D-6E8A-4147-A177-3AD203B41FA5}">
                      <a16:colId xmlns:a16="http://schemas.microsoft.com/office/drawing/2014/main" val="223289402"/>
                    </a:ext>
                  </a:extLst>
                </a:gridCol>
              </a:tblGrid>
              <a:tr h="290494">
                <a:tc gridSpan="2">
                  <a:txBody>
                    <a:bodyPr/>
                    <a:lstStyle/>
                    <a:p>
                      <a:pPr algn="l" fontAlgn="b"/>
                      <a:r>
                        <a:rPr lang="en-IN" sz="900" b="0" i="0" u="none" strike="noStrike">
                          <a:solidFill>
                            <a:srgbClr val="000000"/>
                          </a:solidFill>
                          <a:effectLst/>
                          <a:latin typeface="Calibri" panose="020F0502020204030204" pitchFamily="34" charset="0"/>
                        </a:rPr>
                        <a:t>SUMMARY OUTPUT</a:t>
                      </a:r>
                    </a:p>
                  </a:txBody>
                  <a:tcPr marL="6439" marR="6439" marT="6439" marB="0" anchor="b">
                    <a:lnL>
                      <a:noFill/>
                    </a:lnL>
                    <a:lnR>
                      <a:noFill/>
                    </a:lnR>
                    <a:lnT>
                      <a:noFill/>
                    </a:lnT>
                    <a:lnB>
                      <a:noFill/>
                    </a:lnB>
                  </a:tcPr>
                </a:tc>
                <a:tc hMerge="1">
                  <a:txBody>
                    <a:bodyPr/>
                    <a:lstStyle/>
                    <a:p>
                      <a:endParaRPr lang="en-IN"/>
                    </a:p>
                  </a:txBody>
                  <a:tcPr/>
                </a:tc>
                <a:tc>
                  <a:txBody>
                    <a:bodyPr/>
                    <a:lstStyle/>
                    <a:p>
                      <a:pPr algn="l" fontAlgn="b"/>
                      <a:r>
                        <a:rPr lang="en-IN" sz="900" b="0" i="0" u="none" strike="noStrike">
                          <a:solidFill>
                            <a:srgbClr val="000000"/>
                          </a:solidFill>
                          <a:effectLst/>
                          <a:latin typeface="Calibri" panose="020F0502020204030204" pitchFamily="34" charset="0"/>
                        </a:rPr>
                        <a:t>city mpg</a:t>
                      </a: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2853718145"/>
                  </a:ext>
                </a:extLst>
              </a:tr>
              <a:tr h="161385">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3911212762"/>
                  </a:ext>
                </a:extLst>
              </a:tr>
              <a:tr h="290494">
                <a:tc gridSpan="2">
                  <a:txBody>
                    <a:bodyPr/>
                    <a:lstStyle/>
                    <a:p>
                      <a:pPr algn="ctr" fontAlgn="b"/>
                      <a:r>
                        <a:rPr lang="en-IN" sz="900" b="0" i="1" u="none" strike="noStrike">
                          <a:solidFill>
                            <a:srgbClr val="000000"/>
                          </a:solidFill>
                          <a:effectLst/>
                          <a:latin typeface="Calibri" panose="020F0502020204030204" pitchFamily="34" charset="0"/>
                        </a:rPr>
                        <a:t>Regression Statistics</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4135455188"/>
                  </a:ext>
                </a:extLst>
              </a:tr>
              <a:tr h="290494">
                <a:tc>
                  <a:txBody>
                    <a:bodyPr/>
                    <a:lstStyle/>
                    <a:p>
                      <a:pPr algn="l" fontAlgn="b"/>
                      <a:r>
                        <a:rPr lang="en-IN" sz="900" b="0" i="0" u="none" strike="noStrike">
                          <a:solidFill>
                            <a:srgbClr val="000000"/>
                          </a:solidFill>
                          <a:effectLst/>
                          <a:latin typeface="Calibri" panose="020F0502020204030204" pitchFamily="34" charset="0"/>
                        </a:rPr>
                        <a:t>Multiple R</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0.157676</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904207139"/>
                  </a:ext>
                </a:extLst>
              </a:tr>
              <a:tr h="290494">
                <a:tc>
                  <a:txBody>
                    <a:bodyPr/>
                    <a:lstStyle/>
                    <a:p>
                      <a:pPr algn="l" fontAlgn="b"/>
                      <a:r>
                        <a:rPr lang="en-IN" sz="900" b="0" i="0" u="none" strike="noStrike">
                          <a:solidFill>
                            <a:srgbClr val="000000"/>
                          </a:solidFill>
                          <a:effectLst/>
                          <a:latin typeface="Calibri" panose="020F0502020204030204" pitchFamily="34" charset="0"/>
                        </a:rPr>
                        <a:t>R Square</a:t>
                      </a:r>
                    </a:p>
                  </a:txBody>
                  <a:tcPr marL="6439" marR="6439" marT="643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0.024862</a:t>
                      </a: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1511244943"/>
                  </a:ext>
                </a:extLst>
              </a:tr>
              <a:tr h="432512">
                <a:tc>
                  <a:txBody>
                    <a:bodyPr/>
                    <a:lstStyle/>
                    <a:p>
                      <a:pPr algn="l" fontAlgn="b"/>
                      <a:r>
                        <a:rPr lang="en-IN" sz="900" b="0" i="0" u="none" strike="noStrike">
                          <a:solidFill>
                            <a:srgbClr val="000000"/>
                          </a:solidFill>
                          <a:effectLst/>
                          <a:latin typeface="Calibri" panose="020F0502020204030204" pitchFamily="34" charset="0"/>
                        </a:rPr>
                        <a:t>Adjusted R Square</a:t>
                      </a:r>
                    </a:p>
                  </a:txBody>
                  <a:tcPr marL="6439" marR="6439" marT="643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0.02478</a:t>
                      </a: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2550324153"/>
                  </a:ext>
                </a:extLst>
              </a:tr>
              <a:tr h="290494">
                <a:tc>
                  <a:txBody>
                    <a:bodyPr/>
                    <a:lstStyle/>
                    <a:p>
                      <a:pPr algn="l" fontAlgn="b"/>
                      <a:r>
                        <a:rPr lang="en-IN" sz="900" b="0" i="0" u="none" strike="noStrike">
                          <a:solidFill>
                            <a:srgbClr val="000000"/>
                          </a:solidFill>
                          <a:effectLst/>
                          <a:latin typeface="Calibri" panose="020F0502020204030204" pitchFamily="34" charset="0"/>
                        </a:rPr>
                        <a:t>Standard Error</a:t>
                      </a:r>
                    </a:p>
                  </a:txBody>
                  <a:tcPr marL="6439" marR="6439" marT="643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59359.69</a:t>
                      </a: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1810531116"/>
                  </a:ext>
                </a:extLst>
              </a:tr>
              <a:tr h="290494">
                <a:tc>
                  <a:txBody>
                    <a:bodyPr/>
                    <a:lstStyle/>
                    <a:p>
                      <a:pPr algn="l" fontAlgn="b"/>
                      <a:r>
                        <a:rPr lang="en-IN" sz="900" b="0" i="0" u="none" strike="noStrike">
                          <a:solidFill>
                            <a:srgbClr val="000000"/>
                          </a:solidFill>
                          <a:effectLst/>
                          <a:latin typeface="Calibri" panose="020F0502020204030204" pitchFamily="34" charset="0"/>
                        </a:rPr>
                        <a:t>Observations</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11914</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846997956"/>
                  </a:ext>
                </a:extLst>
              </a:tr>
              <a:tr h="154929">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1683270521"/>
                  </a:ext>
                </a:extLst>
              </a:tr>
              <a:tr h="161385">
                <a:tc>
                  <a:txBody>
                    <a:bodyPr/>
                    <a:lstStyle/>
                    <a:p>
                      <a:pPr algn="l" fontAlgn="b"/>
                      <a:r>
                        <a:rPr lang="en-IN" sz="900" b="0" i="0" u="none" strike="noStrike">
                          <a:solidFill>
                            <a:srgbClr val="000000"/>
                          </a:solidFill>
                          <a:effectLst/>
                          <a:latin typeface="Calibri" panose="020F0502020204030204" pitchFamily="34" charset="0"/>
                        </a:rPr>
                        <a:t>ANOVA</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3495964855"/>
                  </a:ext>
                </a:extLst>
              </a:tr>
              <a:tr h="290494">
                <a:tc>
                  <a:txBody>
                    <a:bodyPr/>
                    <a:lstStyle/>
                    <a:p>
                      <a:pPr algn="ctr" fontAlgn="b"/>
                      <a:r>
                        <a:rPr lang="en-IN" sz="900" b="0" i="1" u="none" strike="noStrike">
                          <a:solidFill>
                            <a:srgbClr val="000000"/>
                          </a:solidFill>
                          <a:effectLst/>
                          <a:latin typeface="Calibri" panose="020F0502020204030204" pitchFamily="34" charset="0"/>
                        </a:rPr>
                        <a:t> </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df</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SS</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MS</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F</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Significance F</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3592522707"/>
                  </a:ext>
                </a:extLst>
              </a:tr>
              <a:tr h="290494">
                <a:tc>
                  <a:txBody>
                    <a:bodyPr/>
                    <a:lstStyle/>
                    <a:p>
                      <a:pPr algn="l" fontAlgn="b"/>
                      <a:r>
                        <a:rPr lang="en-IN" sz="900" b="0" i="0" u="none" strike="noStrike">
                          <a:solidFill>
                            <a:srgbClr val="000000"/>
                          </a:solidFill>
                          <a:effectLst/>
                          <a:latin typeface="Calibri" panose="020F0502020204030204" pitchFamily="34" charset="0"/>
                        </a:rPr>
                        <a:t>Regression</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1.07E+12</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1.07E+12</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303.7023</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3.49E-67</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1690822855"/>
                  </a:ext>
                </a:extLst>
              </a:tr>
              <a:tr h="154929">
                <a:tc>
                  <a:txBody>
                    <a:bodyPr/>
                    <a:lstStyle/>
                    <a:p>
                      <a:pPr algn="l" fontAlgn="b"/>
                      <a:r>
                        <a:rPr lang="en-IN" sz="900" b="0" i="0" u="none" strike="noStrike">
                          <a:solidFill>
                            <a:srgbClr val="000000"/>
                          </a:solidFill>
                          <a:effectLst/>
                          <a:latin typeface="Calibri" panose="020F0502020204030204" pitchFamily="34" charset="0"/>
                        </a:rPr>
                        <a:t>Residual</a:t>
                      </a:r>
                    </a:p>
                  </a:txBody>
                  <a:tcPr marL="6439" marR="6439" marT="643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11912</a:t>
                      </a:r>
                    </a:p>
                  </a:txBody>
                  <a:tcPr marL="6439" marR="6439" marT="643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4.2E+13</a:t>
                      </a:r>
                    </a:p>
                  </a:txBody>
                  <a:tcPr marL="6439" marR="6439" marT="6439" marB="0" anchor="b">
                    <a:lnL>
                      <a:noFill/>
                    </a:lnL>
                    <a:lnR>
                      <a:noFill/>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3.52E+09</a:t>
                      </a: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1061993141"/>
                  </a:ext>
                </a:extLst>
              </a:tr>
              <a:tr h="161385">
                <a:tc>
                  <a:txBody>
                    <a:bodyPr/>
                    <a:lstStyle/>
                    <a:p>
                      <a:pPr algn="l" fontAlgn="b"/>
                      <a:r>
                        <a:rPr lang="en-IN" sz="900" b="0" i="0" u="none" strike="noStrike">
                          <a:solidFill>
                            <a:srgbClr val="000000"/>
                          </a:solidFill>
                          <a:effectLst/>
                          <a:latin typeface="Calibri" panose="020F0502020204030204" pitchFamily="34" charset="0"/>
                        </a:rPr>
                        <a:t>Total</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11913</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4.3E+13</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 </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a:noFill/>
                    </a:lnB>
                  </a:tcPr>
                </a:tc>
                <a:extLst>
                  <a:ext uri="{0D108BD9-81ED-4DB2-BD59-A6C34878D82A}">
                    <a16:rowId xmlns:a16="http://schemas.microsoft.com/office/drawing/2014/main" val="121442605"/>
                  </a:ext>
                </a:extLst>
              </a:tr>
              <a:tr h="161385">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426816"/>
                  </a:ext>
                </a:extLst>
              </a:tr>
              <a:tr h="290494">
                <a:tc>
                  <a:txBody>
                    <a:bodyPr/>
                    <a:lstStyle/>
                    <a:p>
                      <a:pPr algn="ctr" fontAlgn="b"/>
                      <a:r>
                        <a:rPr lang="en-IN" sz="900" b="0" i="1" u="none" strike="noStrike">
                          <a:solidFill>
                            <a:srgbClr val="000000"/>
                          </a:solidFill>
                          <a:effectLst/>
                          <a:latin typeface="Calibri" panose="020F0502020204030204" pitchFamily="34" charset="0"/>
                        </a:rPr>
                        <a:t> </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Coefficients</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Standard Error</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t Stat</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P-value</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Lower 95%</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Upper 95%</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Lower 95.0%</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1" u="none" strike="noStrike">
                          <a:solidFill>
                            <a:srgbClr val="000000"/>
                          </a:solidFill>
                          <a:effectLst/>
                          <a:latin typeface="Calibri" panose="020F0502020204030204" pitchFamily="34" charset="0"/>
                        </a:rPr>
                        <a:t>Upper 95.0%</a:t>
                      </a:r>
                    </a:p>
                  </a:txBody>
                  <a:tcPr marL="6439" marR="6439" marT="643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106886"/>
                  </a:ext>
                </a:extLst>
              </a:tr>
              <a:tr h="290494">
                <a:tc>
                  <a:txBody>
                    <a:bodyPr/>
                    <a:lstStyle/>
                    <a:p>
                      <a:pPr algn="l" fontAlgn="b"/>
                      <a:r>
                        <a:rPr lang="en-IN" sz="900" b="0" i="0" u="none" strike="noStrike">
                          <a:solidFill>
                            <a:srgbClr val="000000"/>
                          </a:solidFill>
                          <a:effectLst/>
                          <a:latin typeface="Calibri" panose="020F0502020204030204" pitchFamily="34" charset="0"/>
                        </a:rPr>
                        <a:t>Intercept</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61403.7</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1312.072</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46.79905</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0</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58831.83</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63975.58</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58831.83</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900" b="0" i="0" u="none" strike="noStrike">
                          <a:solidFill>
                            <a:srgbClr val="000000"/>
                          </a:solidFill>
                          <a:effectLst/>
                          <a:latin typeface="Calibri" panose="020F0502020204030204" pitchFamily="34" charset="0"/>
                        </a:rPr>
                        <a:t>63975.58</a:t>
                      </a:r>
                    </a:p>
                  </a:txBody>
                  <a:tcPr marL="6439" marR="6439" marT="643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16696146"/>
                  </a:ext>
                </a:extLst>
              </a:tr>
              <a:tr h="290494">
                <a:tc>
                  <a:txBody>
                    <a:bodyPr/>
                    <a:lstStyle/>
                    <a:p>
                      <a:pPr algn="l" fontAlgn="b"/>
                      <a:r>
                        <a:rPr lang="en-IN" sz="900" b="0" i="0" u="none" strike="noStrike">
                          <a:solidFill>
                            <a:srgbClr val="000000"/>
                          </a:solidFill>
                          <a:effectLst/>
                          <a:latin typeface="Calibri" panose="020F0502020204030204" pitchFamily="34" charset="0"/>
                        </a:rPr>
                        <a:t>city mpg</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-1054.51</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60.51008</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-17.4271</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3.49E-67</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-1173.12</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-935.903</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-1173.12</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-935.903</a:t>
                      </a:r>
                    </a:p>
                  </a:txBody>
                  <a:tcPr marL="6439" marR="6439" marT="6439"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7006830"/>
                  </a:ext>
                </a:extLst>
              </a:tr>
            </a:tbl>
          </a:graphicData>
        </a:graphic>
      </p:graphicFrame>
      <p:graphicFrame>
        <p:nvGraphicFramePr>
          <p:cNvPr id="3" name="Table 2">
            <a:extLst>
              <a:ext uri="{FF2B5EF4-FFF2-40B4-BE49-F238E27FC236}">
                <a16:creationId xmlns:a16="http://schemas.microsoft.com/office/drawing/2014/main" id="{F4C91C72-3E12-D0E4-A477-4D884F9584C0}"/>
              </a:ext>
            </a:extLst>
          </p:cNvPr>
          <p:cNvGraphicFramePr>
            <a:graphicFrameLocks noGrp="1"/>
          </p:cNvGraphicFramePr>
          <p:nvPr>
            <p:extLst>
              <p:ext uri="{D42A27DB-BD31-4B8C-83A1-F6EECF244321}">
                <p14:modId xmlns:p14="http://schemas.microsoft.com/office/powerpoint/2010/main" val="2755071405"/>
              </p:ext>
            </p:extLst>
          </p:nvPr>
        </p:nvGraphicFramePr>
        <p:xfrm>
          <a:off x="6140968" y="28604"/>
          <a:ext cx="6051030" cy="4956891"/>
        </p:xfrm>
        <a:graphic>
          <a:graphicData uri="http://schemas.openxmlformats.org/drawingml/2006/table">
            <a:tbl>
              <a:tblPr/>
              <a:tblGrid>
                <a:gridCol w="590345">
                  <a:extLst>
                    <a:ext uri="{9D8B030D-6E8A-4147-A177-3AD203B41FA5}">
                      <a16:colId xmlns:a16="http://schemas.microsoft.com/office/drawing/2014/main" val="2389005001"/>
                    </a:ext>
                  </a:extLst>
                </a:gridCol>
                <a:gridCol w="590345">
                  <a:extLst>
                    <a:ext uri="{9D8B030D-6E8A-4147-A177-3AD203B41FA5}">
                      <a16:colId xmlns:a16="http://schemas.microsoft.com/office/drawing/2014/main" val="172992951"/>
                    </a:ext>
                  </a:extLst>
                </a:gridCol>
                <a:gridCol w="590345">
                  <a:extLst>
                    <a:ext uri="{9D8B030D-6E8A-4147-A177-3AD203B41FA5}">
                      <a16:colId xmlns:a16="http://schemas.microsoft.com/office/drawing/2014/main" val="2788980369"/>
                    </a:ext>
                  </a:extLst>
                </a:gridCol>
                <a:gridCol w="590345">
                  <a:extLst>
                    <a:ext uri="{9D8B030D-6E8A-4147-A177-3AD203B41FA5}">
                      <a16:colId xmlns:a16="http://schemas.microsoft.com/office/drawing/2014/main" val="842779745"/>
                    </a:ext>
                  </a:extLst>
                </a:gridCol>
                <a:gridCol w="737930">
                  <a:extLst>
                    <a:ext uri="{9D8B030D-6E8A-4147-A177-3AD203B41FA5}">
                      <a16:colId xmlns:a16="http://schemas.microsoft.com/office/drawing/2014/main" val="127901851"/>
                    </a:ext>
                  </a:extLst>
                </a:gridCol>
                <a:gridCol w="737930">
                  <a:extLst>
                    <a:ext uri="{9D8B030D-6E8A-4147-A177-3AD203B41FA5}">
                      <a16:colId xmlns:a16="http://schemas.microsoft.com/office/drawing/2014/main" val="2266384776"/>
                    </a:ext>
                  </a:extLst>
                </a:gridCol>
                <a:gridCol w="737930">
                  <a:extLst>
                    <a:ext uri="{9D8B030D-6E8A-4147-A177-3AD203B41FA5}">
                      <a16:colId xmlns:a16="http://schemas.microsoft.com/office/drawing/2014/main" val="213090805"/>
                    </a:ext>
                  </a:extLst>
                </a:gridCol>
                <a:gridCol w="737930">
                  <a:extLst>
                    <a:ext uri="{9D8B030D-6E8A-4147-A177-3AD203B41FA5}">
                      <a16:colId xmlns:a16="http://schemas.microsoft.com/office/drawing/2014/main" val="1946048314"/>
                    </a:ext>
                  </a:extLst>
                </a:gridCol>
                <a:gridCol w="737930">
                  <a:extLst>
                    <a:ext uri="{9D8B030D-6E8A-4147-A177-3AD203B41FA5}">
                      <a16:colId xmlns:a16="http://schemas.microsoft.com/office/drawing/2014/main" val="3521755659"/>
                    </a:ext>
                  </a:extLst>
                </a:gridCol>
              </a:tblGrid>
              <a:tr h="304189">
                <a:tc gridSpan="2">
                  <a:txBody>
                    <a:bodyPr/>
                    <a:lstStyle/>
                    <a:p>
                      <a:pPr algn="l" fontAlgn="b"/>
                      <a:r>
                        <a:rPr lang="en-IN" sz="1000" b="0" i="0" u="none" strike="noStrike">
                          <a:solidFill>
                            <a:srgbClr val="000000"/>
                          </a:solidFill>
                          <a:effectLst/>
                          <a:latin typeface="Calibri" panose="020F0502020204030204" pitchFamily="34" charset="0"/>
                        </a:rPr>
                        <a:t>SUMMARY OUTPUT</a:t>
                      </a:r>
                    </a:p>
                  </a:txBody>
                  <a:tcPr marL="6645" marR="6645" marT="6645" marB="0" anchor="b">
                    <a:lnL>
                      <a:noFill/>
                    </a:lnL>
                    <a:lnR>
                      <a:noFill/>
                    </a:lnR>
                    <a:lnT>
                      <a:noFill/>
                    </a:lnT>
                    <a:lnB>
                      <a:noFill/>
                    </a:lnB>
                  </a:tcPr>
                </a:tc>
                <a:tc hMerge="1">
                  <a:txBody>
                    <a:bodyPr/>
                    <a:lstStyle/>
                    <a:p>
                      <a:endParaRPr lang="en-IN"/>
                    </a:p>
                  </a:txBody>
                  <a:tcPr/>
                </a:tc>
                <a:tc gridSpan="2">
                  <a:txBody>
                    <a:bodyPr/>
                    <a:lstStyle/>
                    <a:p>
                      <a:pPr algn="l" fontAlgn="b"/>
                      <a:r>
                        <a:rPr lang="en-IN" sz="1000" b="0" i="0" u="none" strike="noStrike">
                          <a:solidFill>
                            <a:srgbClr val="000000"/>
                          </a:solidFill>
                          <a:effectLst/>
                          <a:latin typeface="Calibri" panose="020F0502020204030204" pitchFamily="34" charset="0"/>
                        </a:rPr>
                        <a:t>Popularity</a:t>
                      </a:r>
                    </a:p>
                  </a:txBody>
                  <a:tcPr marL="6645" marR="6645" marT="6645"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1680829528"/>
                  </a:ext>
                </a:extLst>
              </a:tr>
              <a:tr h="162264">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3419997146"/>
                  </a:ext>
                </a:extLst>
              </a:tr>
              <a:tr h="308932">
                <a:tc gridSpan="2">
                  <a:txBody>
                    <a:bodyPr/>
                    <a:lstStyle/>
                    <a:p>
                      <a:pPr algn="ctr" fontAlgn="b"/>
                      <a:r>
                        <a:rPr lang="en-IN" sz="1000" b="0" i="1" u="none" strike="noStrike">
                          <a:solidFill>
                            <a:srgbClr val="000000"/>
                          </a:solidFill>
                          <a:effectLst/>
                          <a:latin typeface="Calibri" panose="020F0502020204030204" pitchFamily="34" charset="0"/>
                        </a:rPr>
                        <a:t>Regression Statistics</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3859329331"/>
                  </a:ext>
                </a:extLst>
              </a:tr>
              <a:tr h="308932">
                <a:tc>
                  <a:txBody>
                    <a:bodyPr/>
                    <a:lstStyle/>
                    <a:p>
                      <a:pPr algn="l" fontAlgn="b"/>
                      <a:r>
                        <a:rPr lang="en-IN" sz="1000" b="0" i="0" u="none" strike="noStrike">
                          <a:solidFill>
                            <a:srgbClr val="000000"/>
                          </a:solidFill>
                          <a:effectLst/>
                          <a:latin typeface="Calibri" panose="020F0502020204030204" pitchFamily="34" charset="0"/>
                        </a:rPr>
                        <a:t>Multiple R</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0.048476</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619245184"/>
                  </a:ext>
                </a:extLst>
              </a:tr>
              <a:tr h="304189">
                <a:tc>
                  <a:txBody>
                    <a:bodyPr/>
                    <a:lstStyle/>
                    <a:p>
                      <a:pPr algn="l" fontAlgn="b"/>
                      <a:r>
                        <a:rPr lang="en-IN" sz="1000" b="0" i="0" u="none" strike="noStrike">
                          <a:solidFill>
                            <a:srgbClr val="000000"/>
                          </a:solidFill>
                          <a:effectLst/>
                          <a:latin typeface="Calibri" panose="020F0502020204030204" pitchFamily="34" charset="0"/>
                        </a:rPr>
                        <a:t>R Square</a:t>
                      </a:r>
                    </a:p>
                  </a:txBody>
                  <a:tcPr marL="6645" marR="6645" marT="6645"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0.00235</a:t>
                      </a: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1083216578"/>
                  </a:ext>
                </a:extLst>
              </a:tr>
              <a:tr h="453039">
                <a:tc>
                  <a:txBody>
                    <a:bodyPr/>
                    <a:lstStyle/>
                    <a:p>
                      <a:pPr algn="l" fontAlgn="b"/>
                      <a:r>
                        <a:rPr lang="en-IN" sz="1000" b="0" i="0" u="none" strike="noStrike">
                          <a:solidFill>
                            <a:srgbClr val="000000"/>
                          </a:solidFill>
                          <a:effectLst/>
                          <a:latin typeface="Calibri" panose="020F0502020204030204" pitchFamily="34" charset="0"/>
                        </a:rPr>
                        <a:t>Adjusted R Square</a:t>
                      </a:r>
                    </a:p>
                  </a:txBody>
                  <a:tcPr marL="6645" marR="6645" marT="6645"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0.002266</a:t>
                      </a: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2818837110"/>
                  </a:ext>
                </a:extLst>
              </a:tr>
              <a:tr h="308932">
                <a:tc>
                  <a:txBody>
                    <a:bodyPr/>
                    <a:lstStyle/>
                    <a:p>
                      <a:pPr algn="l" fontAlgn="b"/>
                      <a:r>
                        <a:rPr lang="en-IN" sz="1000" b="0" i="0" u="none" strike="noStrike">
                          <a:solidFill>
                            <a:srgbClr val="000000"/>
                          </a:solidFill>
                          <a:effectLst/>
                          <a:latin typeface="Calibri" panose="020F0502020204030204" pitchFamily="34" charset="0"/>
                        </a:rPr>
                        <a:t>Standard Error</a:t>
                      </a:r>
                    </a:p>
                  </a:txBody>
                  <a:tcPr marL="6645" marR="6645" marT="6645"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60040.96</a:t>
                      </a: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1778252147"/>
                  </a:ext>
                </a:extLst>
              </a:tr>
              <a:tr h="308932">
                <a:tc>
                  <a:txBody>
                    <a:bodyPr/>
                    <a:lstStyle/>
                    <a:p>
                      <a:pPr algn="l" fontAlgn="b"/>
                      <a:r>
                        <a:rPr lang="en-IN" sz="1000" b="0" i="0" u="none" strike="noStrike">
                          <a:solidFill>
                            <a:srgbClr val="000000"/>
                          </a:solidFill>
                          <a:effectLst/>
                          <a:latin typeface="Calibri" panose="020F0502020204030204" pitchFamily="34" charset="0"/>
                        </a:rPr>
                        <a:t>Observations</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11914</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2620415821"/>
                  </a:ext>
                </a:extLst>
              </a:tr>
              <a:tr h="157762">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195021647"/>
                  </a:ext>
                </a:extLst>
              </a:tr>
              <a:tr h="162264">
                <a:tc>
                  <a:txBody>
                    <a:bodyPr/>
                    <a:lstStyle/>
                    <a:p>
                      <a:pPr algn="l" fontAlgn="b"/>
                      <a:r>
                        <a:rPr lang="en-IN" sz="1000" b="0" i="0" u="none" strike="noStrike">
                          <a:solidFill>
                            <a:srgbClr val="000000"/>
                          </a:solidFill>
                          <a:effectLst/>
                          <a:latin typeface="Calibri" panose="020F0502020204030204" pitchFamily="34" charset="0"/>
                        </a:rPr>
                        <a:t>ANOVA</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1132210012"/>
                  </a:ext>
                </a:extLst>
              </a:tr>
              <a:tr h="308932">
                <a:tc>
                  <a:txBody>
                    <a:bodyPr/>
                    <a:lstStyle/>
                    <a:p>
                      <a:pPr algn="ctr" fontAlgn="b"/>
                      <a:r>
                        <a:rPr lang="en-IN" sz="1000" b="0" i="1" u="none" strike="noStrike">
                          <a:solidFill>
                            <a:srgbClr val="000000"/>
                          </a:solidFill>
                          <a:effectLst/>
                          <a:latin typeface="Calibri" panose="020F0502020204030204" pitchFamily="34" charset="0"/>
                        </a:rPr>
                        <a:t> </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1" u="none" strike="noStrike">
                          <a:solidFill>
                            <a:srgbClr val="000000"/>
                          </a:solidFill>
                          <a:effectLst/>
                          <a:latin typeface="Calibri" panose="020F0502020204030204" pitchFamily="34" charset="0"/>
                        </a:rPr>
                        <a:t>df</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1" u="none" strike="noStrike">
                          <a:solidFill>
                            <a:srgbClr val="000000"/>
                          </a:solidFill>
                          <a:effectLst/>
                          <a:latin typeface="Calibri" panose="020F0502020204030204" pitchFamily="34" charset="0"/>
                        </a:rPr>
                        <a:t>SS</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1" u="none" strike="noStrike">
                          <a:solidFill>
                            <a:srgbClr val="000000"/>
                          </a:solidFill>
                          <a:effectLst/>
                          <a:latin typeface="Calibri" panose="020F0502020204030204" pitchFamily="34" charset="0"/>
                        </a:rPr>
                        <a:t>MS</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1" u="none" strike="noStrike">
                          <a:solidFill>
                            <a:srgbClr val="000000"/>
                          </a:solidFill>
                          <a:effectLst/>
                          <a:latin typeface="Calibri" panose="020F0502020204030204" pitchFamily="34" charset="0"/>
                        </a:rPr>
                        <a:t>F</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1" u="none" strike="noStrike">
                          <a:solidFill>
                            <a:srgbClr val="000000"/>
                          </a:solidFill>
                          <a:effectLst/>
                          <a:latin typeface="Calibri" panose="020F0502020204030204" pitchFamily="34" charset="0"/>
                        </a:rPr>
                        <a:t>Significance F</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2870788971"/>
                  </a:ext>
                </a:extLst>
              </a:tr>
              <a:tr h="308932">
                <a:tc>
                  <a:txBody>
                    <a:bodyPr/>
                    <a:lstStyle/>
                    <a:p>
                      <a:pPr algn="l" fontAlgn="b"/>
                      <a:r>
                        <a:rPr lang="en-IN" sz="1000" b="0" i="0" u="none" strike="noStrike">
                          <a:solidFill>
                            <a:srgbClr val="000000"/>
                          </a:solidFill>
                          <a:effectLst/>
                          <a:latin typeface="Calibri" panose="020F0502020204030204" pitchFamily="34" charset="0"/>
                        </a:rPr>
                        <a:t>Regression</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1.01E+11</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1.01E+11</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28.05848</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1.2E-07</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4010372419"/>
                  </a:ext>
                </a:extLst>
              </a:tr>
              <a:tr h="304189">
                <a:tc>
                  <a:txBody>
                    <a:bodyPr/>
                    <a:lstStyle/>
                    <a:p>
                      <a:pPr algn="l" fontAlgn="b"/>
                      <a:r>
                        <a:rPr lang="en-IN" sz="1000" b="0" i="0" u="none" strike="noStrike">
                          <a:solidFill>
                            <a:srgbClr val="000000"/>
                          </a:solidFill>
                          <a:effectLst/>
                          <a:latin typeface="Calibri" panose="020F0502020204030204" pitchFamily="34" charset="0"/>
                        </a:rPr>
                        <a:t>Residual</a:t>
                      </a:r>
                    </a:p>
                  </a:txBody>
                  <a:tcPr marL="6645" marR="6645" marT="6645"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11912</a:t>
                      </a:r>
                    </a:p>
                  </a:txBody>
                  <a:tcPr marL="6645" marR="6645" marT="6645"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4.29E+13</a:t>
                      </a:r>
                    </a:p>
                  </a:txBody>
                  <a:tcPr marL="6645" marR="6645" marT="6645"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3.6E+09</a:t>
                      </a: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1169398922"/>
                  </a:ext>
                </a:extLst>
              </a:tr>
              <a:tr h="162264">
                <a:tc>
                  <a:txBody>
                    <a:bodyPr/>
                    <a:lstStyle/>
                    <a:p>
                      <a:pPr algn="l" fontAlgn="b"/>
                      <a:r>
                        <a:rPr lang="en-IN" sz="1000" b="0" i="0" u="none" strike="noStrike">
                          <a:solidFill>
                            <a:srgbClr val="000000"/>
                          </a:solidFill>
                          <a:effectLst/>
                          <a:latin typeface="Calibri" panose="020F0502020204030204" pitchFamily="34" charset="0"/>
                        </a:rPr>
                        <a:t>Total</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11913</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4.3E+13</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a:noFill/>
                    </a:lnB>
                  </a:tcPr>
                </a:tc>
                <a:extLst>
                  <a:ext uri="{0D108BD9-81ED-4DB2-BD59-A6C34878D82A}">
                    <a16:rowId xmlns:a16="http://schemas.microsoft.com/office/drawing/2014/main" val="1504307856"/>
                  </a:ext>
                </a:extLst>
              </a:tr>
              <a:tr h="162264">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0384452"/>
                  </a:ext>
                </a:extLst>
              </a:tr>
              <a:tr h="308932">
                <a:tc>
                  <a:txBody>
                    <a:bodyPr/>
                    <a:lstStyle/>
                    <a:p>
                      <a:pPr algn="ctr" fontAlgn="b"/>
                      <a:r>
                        <a:rPr lang="en-IN" sz="1000" b="0" i="1" u="none" strike="noStrike">
                          <a:solidFill>
                            <a:srgbClr val="000000"/>
                          </a:solidFill>
                          <a:effectLst/>
                          <a:latin typeface="Calibri" panose="020F0502020204030204" pitchFamily="34" charset="0"/>
                        </a:rPr>
                        <a:t> </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1" u="none" strike="noStrike">
                          <a:solidFill>
                            <a:srgbClr val="000000"/>
                          </a:solidFill>
                          <a:effectLst/>
                          <a:latin typeface="Calibri" panose="020F0502020204030204" pitchFamily="34" charset="0"/>
                        </a:rPr>
                        <a:t>Coefficients</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1" u="none" strike="noStrike">
                          <a:solidFill>
                            <a:srgbClr val="000000"/>
                          </a:solidFill>
                          <a:effectLst/>
                          <a:latin typeface="Calibri" panose="020F0502020204030204" pitchFamily="34" charset="0"/>
                        </a:rPr>
                        <a:t>Standard Error</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1" u="none" strike="noStrike">
                          <a:solidFill>
                            <a:srgbClr val="000000"/>
                          </a:solidFill>
                          <a:effectLst/>
                          <a:latin typeface="Calibri" panose="020F0502020204030204" pitchFamily="34" charset="0"/>
                        </a:rPr>
                        <a:t>t Stat</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1" u="none" strike="noStrike">
                          <a:solidFill>
                            <a:srgbClr val="000000"/>
                          </a:solidFill>
                          <a:effectLst/>
                          <a:latin typeface="Calibri" panose="020F0502020204030204" pitchFamily="34" charset="0"/>
                        </a:rPr>
                        <a:t>P-value</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1" u="none" strike="noStrike">
                          <a:solidFill>
                            <a:srgbClr val="000000"/>
                          </a:solidFill>
                          <a:effectLst/>
                          <a:latin typeface="Calibri" panose="020F0502020204030204" pitchFamily="34" charset="0"/>
                        </a:rPr>
                        <a:t>Lower 95%</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1" u="none" strike="noStrike">
                          <a:solidFill>
                            <a:srgbClr val="000000"/>
                          </a:solidFill>
                          <a:effectLst/>
                          <a:latin typeface="Calibri" panose="020F0502020204030204" pitchFamily="34" charset="0"/>
                        </a:rPr>
                        <a:t>Upper 95%</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1" u="none" strike="noStrike">
                          <a:solidFill>
                            <a:srgbClr val="000000"/>
                          </a:solidFill>
                          <a:effectLst/>
                          <a:latin typeface="Calibri" panose="020F0502020204030204" pitchFamily="34" charset="0"/>
                        </a:rPr>
                        <a:t>Lower 95.0%</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1" u="none" strike="noStrike">
                          <a:solidFill>
                            <a:srgbClr val="000000"/>
                          </a:solidFill>
                          <a:effectLst/>
                          <a:latin typeface="Calibri" panose="020F0502020204030204" pitchFamily="34" charset="0"/>
                        </a:rPr>
                        <a:t>Upper 95.0%</a:t>
                      </a:r>
                    </a:p>
                  </a:txBody>
                  <a:tcPr marL="6645" marR="6645" marT="66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0313588"/>
                  </a:ext>
                </a:extLst>
              </a:tr>
              <a:tr h="304189">
                <a:tc>
                  <a:txBody>
                    <a:bodyPr/>
                    <a:lstStyle/>
                    <a:p>
                      <a:pPr algn="l" fontAlgn="b"/>
                      <a:r>
                        <a:rPr lang="en-IN" sz="1000" b="0" i="0" u="none" strike="noStrike">
                          <a:solidFill>
                            <a:srgbClr val="000000"/>
                          </a:solidFill>
                          <a:effectLst/>
                          <a:latin typeface="Calibri" panose="020F0502020204030204" pitchFamily="34" charset="0"/>
                        </a:rPr>
                        <a:t>Intercept</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43737.08</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809.0096</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54.0625</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42151.29</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45322.87</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42151.29</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000" b="0" i="0" u="none" strike="noStrike">
                          <a:solidFill>
                            <a:srgbClr val="000000"/>
                          </a:solidFill>
                          <a:effectLst/>
                          <a:latin typeface="Calibri" panose="020F0502020204030204" pitchFamily="34" charset="0"/>
                        </a:rPr>
                        <a:t>45322.87</a:t>
                      </a:r>
                    </a:p>
                  </a:txBody>
                  <a:tcPr marL="6645" marR="6645" marT="664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38381974"/>
                  </a:ext>
                </a:extLst>
              </a:tr>
              <a:tr h="308932">
                <a:tc>
                  <a:txBody>
                    <a:bodyPr/>
                    <a:lstStyle/>
                    <a:p>
                      <a:pPr algn="l" fontAlgn="b"/>
                      <a:r>
                        <a:rPr lang="en-IN" sz="1000" b="0" i="0" u="none" strike="noStrike">
                          <a:solidFill>
                            <a:srgbClr val="000000"/>
                          </a:solidFill>
                          <a:effectLst/>
                          <a:latin typeface="Calibri" panose="020F0502020204030204" pitchFamily="34" charset="0"/>
                        </a:rPr>
                        <a:t>Popularity</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-2.02091</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0.381518</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-5.29703</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1.2E-07</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-2.76875</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-1.27307</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-2.76875</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000" b="0" i="0" u="none" strike="noStrike" dirty="0">
                          <a:solidFill>
                            <a:srgbClr val="000000"/>
                          </a:solidFill>
                          <a:effectLst/>
                          <a:latin typeface="Calibri" panose="020F0502020204030204" pitchFamily="34" charset="0"/>
                        </a:rPr>
                        <a:t>-1.27307</a:t>
                      </a:r>
                    </a:p>
                  </a:txBody>
                  <a:tcPr marL="6645" marR="6645" marT="664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942830"/>
                  </a:ext>
                </a:extLst>
              </a:tr>
            </a:tbl>
          </a:graphicData>
        </a:graphic>
      </p:graphicFrame>
    </p:spTree>
    <p:extLst>
      <p:ext uri="{BB962C8B-B14F-4D97-AF65-F5344CB8AC3E}">
        <p14:creationId xmlns:p14="http://schemas.microsoft.com/office/powerpoint/2010/main" val="324273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3CF5D4-6BDC-5F3F-AE82-5781259120D2}"/>
              </a:ext>
            </a:extLst>
          </p:cNvPr>
          <p:cNvPicPr>
            <a:picLocks noChangeAspect="1"/>
          </p:cNvPicPr>
          <p:nvPr/>
        </p:nvPicPr>
        <p:blipFill>
          <a:blip r:embed="rId2"/>
          <a:stretch>
            <a:fillRect/>
          </a:stretch>
        </p:blipFill>
        <p:spPr>
          <a:xfrm>
            <a:off x="2567608" y="980728"/>
            <a:ext cx="6768752" cy="4074722"/>
          </a:xfrm>
          <a:prstGeom prst="rect">
            <a:avLst/>
          </a:prstGeom>
        </p:spPr>
      </p:pic>
      <p:sp>
        <p:nvSpPr>
          <p:cNvPr id="5" name="TextBox 4">
            <a:extLst>
              <a:ext uri="{FF2B5EF4-FFF2-40B4-BE49-F238E27FC236}">
                <a16:creationId xmlns:a16="http://schemas.microsoft.com/office/drawing/2014/main" id="{82BB6A88-8255-FA4A-4203-9A4EDEFB7556}"/>
              </a:ext>
            </a:extLst>
          </p:cNvPr>
          <p:cNvSpPr txBox="1"/>
          <p:nvPr/>
        </p:nvSpPr>
        <p:spPr>
          <a:xfrm>
            <a:off x="695400" y="332656"/>
            <a:ext cx="10513168" cy="523220"/>
          </a:xfrm>
          <a:prstGeom prst="rect">
            <a:avLst/>
          </a:prstGeom>
          <a:noFill/>
        </p:spPr>
        <p:txBody>
          <a:bodyPr wrap="square">
            <a:spAutoFit/>
          </a:bodyPr>
          <a:lstStyle/>
          <a:p>
            <a:r>
              <a:rPr lang="en-IN" sz="2800" b="1" kern="0" dirty="0">
                <a:latin typeface="Arial" panose="020B0604020202020204" pitchFamily="34" charset="0"/>
                <a:ea typeface="Times New Roman" panose="02020603050405020304" pitchFamily="18" charset="0"/>
                <a:cs typeface="Times New Roman" panose="02020603050405020304" pitchFamily="18" charset="0"/>
              </a:rPr>
              <a:t>B</a:t>
            </a:r>
            <a:r>
              <a:rPr lang="en-IN" sz="2800" b="1" kern="0" dirty="0">
                <a:effectLst/>
                <a:latin typeface="Arial" panose="020B0604020202020204" pitchFamily="34" charset="0"/>
                <a:ea typeface="Times New Roman" panose="02020603050405020304" pitchFamily="18" charset="0"/>
                <a:cs typeface="Times New Roman" panose="02020603050405020304" pitchFamily="18" charset="0"/>
              </a:rPr>
              <a:t>ar chart that shows the coefficient values for each </a:t>
            </a:r>
            <a:r>
              <a:rPr lang="en-IN" sz="2800" b="1" kern="0" dirty="0">
                <a:latin typeface="Arial" panose="020B0604020202020204" pitchFamily="34" charset="0"/>
                <a:ea typeface="Times New Roman" panose="02020603050405020304" pitchFamily="18" charset="0"/>
                <a:cs typeface="Times New Roman" panose="02020603050405020304" pitchFamily="18" charset="0"/>
              </a:rPr>
              <a:t>Features</a:t>
            </a:r>
            <a:endParaRPr lang="en-IN" sz="2800" b="1" dirty="0"/>
          </a:p>
        </p:txBody>
      </p:sp>
      <p:sp>
        <p:nvSpPr>
          <p:cNvPr id="6" name="TextBox 5">
            <a:extLst>
              <a:ext uri="{FF2B5EF4-FFF2-40B4-BE49-F238E27FC236}">
                <a16:creationId xmlns:a16="http://schemas.microsoft.com/office/drawing/2014/main" id="{49E963F6-83DF-D1C0-0F13-41BD0D4DCA34}"/>
              </a:ext>
            </a:extLst>
          </p:cNvPr>
          <p:cNvSpPr txBox="1"/>
          <p:nvPr/>
        </p:nvSpPr>
        <p:spPr>
          <a:xfrm>
            <a:off x="983432" y="5182559"/>
            <a:ext cx="1044116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From the above graph we can analyse that the </a:t>
            </a:r>
            <a:r>
              <a:rPr lang="en-IN" b="1" dirty="0">
                <a:latin typeface="Times New Roman" panose="02020603050405020304" pitchFamily="18" charset="0"/>
                <a:cs typeface="Times New Roman" panose="02020603050405020304" pitchFamily="18" charset="0"/>
              </a:rPr>
              <a:t>ENGINE CYLINDER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car features plays most important role in determining a car's price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D443D8C-9B30-2E26-D3A8-547EF3B153EB}"/>
              </a:ext>
            </a:extLst>
          </p:cNvPr>
          <p:cNvSpPr txBox="1"/>
          <p:nvPr/>
        </p:nvSpPr>
        <p:spPr>
          <a:xfrm>
            <a:off x="479376" y="5955999"/>
            <a:ext cx="10729192" cy="923330"/>
          </a:xfrm>
          <a:prstGeom prst="rect">
            <a:avLst/>
          </a:prstGeom>
          <a:noFill/>
        </p:spPr>
        <p:txBody>
          <a:bodyPr wrap="square">
            <a:spAutoFit/>
          </a:bodyPr>
          <a:lstStyle/>
          <a:p>
            <a:pPr algn="l"/>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Insight :</a:t>
            </a:r>
            <a:r>
              <a:rPr lang="en-US" sz="1800" b="0" i="0" dirty="0">
                <a:solidFill>
                  <a:srgbClr val="374151"/>
                </a:solidFill>
                <a:effectLst/>
                <a:latin typeface="Times New Roman" panose="02020603050405020304" pitchFamily="18" charset="0"/>
                <a:cs typeface="Times New Roman" panose="02020603050405020304" pitchFamily="18" charset="0"/>
              </a:rPr>
              <a:t>Overall, using regression analysis and a bar chart to identify the variables that have the strongest relationship with a car's price can provide valuable insights into the factors that influence pricing and help you make data-driven decisions.</a:t>
            </a:r>
          </a:p>
        </p:txBody>
      </p:sp>
    </p:spTree>
    <p:extLst>
      <p:ext uri="{BB962C8B-B14F-4D97-AF65-F5344CB8AC3E}">
        <p14:creationId xmlns:p14="http://schemas.microsoft.com/office/powerpoint/2010/main" val="210565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C046-EC72-8B91-EC10-2C3B1D8E888C}"/>
              </a:ext>
            </a:extLst>
          </p:cNvPr>
          <p:cNvSpPr>
            <a:spLocks noGrp="1"/>
          </p:cNvSpPr>
          <p:nvPr>
            <p:ph type="title"/>
          </p:nvPr>
        </p:nvSpPr>
        <p:spPr>
          <a:xfrm>
            <a:off x="983432" y="260648"/>
            <a:ext cx="10058400" cy="1325563"/>
          </a:xfrm>
        </p:spPr>
        <p:txBody>
          <a:bodyPr>
            <a:noAutofit/>
          </a:bodyPr>
          <a:lstStyle/>
          <a:p>
            <a:pPr>
              <a:lnSpc>
                <a:spcPct val="107000"/>
              </a:lnSpc>
              <a:spcAft>
                <a:spcPts val="800"/>
              </a:spcAft>
            </a:pPr>
            <a:r>
              <a:rPr lang="en-IN" sz="2000" b="1" kern="0" dirty="0">
                <a:effectLst/>
                <a:latin typeface="Arial" panose="020B0604020202020204" pitchFamily="34" charset="0"/>
                <a:ea typeface="Times New Roman" panose="02020603050405020304" pitchFamily="18" charset="0"/>
                <a:cs typeface="Times New Roman" panose="02020603050405020304" pitchFamily="18" charset="0"/>
              </a:rPr>
              <a:t>Insight Required:</a:t>
            </a:r>
            <a:r>
              <a:rPr lang="en-IN" sz="2000" kern="0" dirty="0">
                <a:effectLst/>
                <a:latin typeface="Arial" panose="020B0604020202020204" pitchFamily="34" charset="0"/>
                <a:ea typeface="Times New Roman" panose="02020603050405020304" pitchFamily="18" charset="0"/>
                <a:cs typeface="Times New Roman" panose="02020603050405020304" pitchFamily="18" charset="0"/>
              </a:rPr>
              <a:t> How does the average price of a car vary across different manufacturers?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0" dirty="0">
                <a:effectLst/>
                <a:latin typeface="Arial" panose="020B0604020202020204" pitchFamily="34" charset="0"/>
                <a:ea typeface="Times New Roman" panose="02020603050405020304" pitchFamily="18" charset="0"/>
                <a:cs typeface="Times New Roman" panose="02020603050405020304" pitchFamily="18" charset="0"/>
              </a:rPr>
              <a:t>Task 4.A:</a:t>
            </a:r>
            <a:r>
              <a:rPr lang="en-IN" sz="2000" kern="0" dirty="0">
                <a:effectLst/>
                <a:latin typeface="Arial" panose="020B0604020202020204" pitchFamily="34" charset="0"/>
                <a:ea typeface="Times New Roman" panose="02020603050405020304" pitchFamily="18" charset="0"/>
                <a:cs typeface="Times New Roman" panose="02020603050405020304" pitchFamily="18" charset="0"/>
              </a:rPr>
              <a:t> Create a pivot table that shows the average price of cars for each manufacturer. </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Rectangle 1">
            <a:extLst>
              <a:ext uri="{FF2B5EF4-FFF2-40B4-BE49-F238E27FC236}">
                <a16:creationId xmlns:a16="http://schemas.microsoft.com/office/drawing/2014/main" id="{B830DFA1-D6CC-F892-B68E-5F62D20D3119}"/>
              </a:ext>
            </a:extLst>
          </p:cNvPr>
          <p:cNvSpPr>
            <a:spLocks noChangeArrowheads="1"/>
          </p:cNvSpPr>
          <p:nvPr/>
        </p:nvSpPr>
        <p:spPr bwMode="auto">
          <a:xfrm>
            <a:off x="407368" y="1545759"/>
            <a:ext cx="11050710" cy="510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Insert a pivot table: In Excel, select the data range that includes the car manufacturer and price data. Go to the "Insert" tab and click on "PivotTable". Choose the range of data you want to analyze and where you want to place the pivot table.</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Set up the pivot table: In the pivot table field list, drag the "Manufacturer" field to the "Rows" section and the "Price" field to the "Values" section. Make sure that the "Price" field is set to show the average value.</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Analyze the results The resulting pivot table will show the average price of cars for each manufacturer. You can sort the data by price to identify the manufacturers with the highest and lowest average prices, and compare the prices across different manufacturers.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Interpret the results: By analyzing the pivot table, you can see how the average price of a car varies across different manufacturers. This information can help you make informed decisions about pricing and product development, as well as identify potential opportunities and challenges in the market.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48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F096799-7AF6-B812-F362-8EB666DE1FEE}"/>
              </a:ext>
            </a:extLst>
          </p:cNvPr>
          <p:cNvGraphicFramePr>
            <a:graphicFrameLocks noGrp="1"/>
          </p:cNvGraphicFramePr>
          <p:nvPr>
            <p:extLst>
              <p:ext uri="{D42A27DB-BD31-4B8C-83A1-F6EECF244321}">
                <p14:modId xmlns:p14="http://schemas.microsoft.com/office/powerpoint/2010/main" val="1949924187"/>
              </p:ext>
            </p:extLst>
          </p:nvPr>
        </p:nvGraphicFramePr>
        <p:xfrm>
          <a:off x="163166" y="260648"/>
          <a:ext cx="2260426" cy="6597358"/>
        </p:xfrm>
        <a:graphic>
          <a:graphicData uri="http://schemas.openxmlformats.org/drawingml/2006/table">
            <a:tbl>
              <a:tblPr/>
              <a:tblGrid>
                <a:gridCol w="1052022">
                  <a:extLst>
                    <a:ext uri="{9D8B030D-6E8A-4147-A177-3AD203B41FA5}">
                      <a16:colId xmlns:a16="http://schemas.microsoft.com/office/drawing/2014/main" val="713737899"/>
                    </a:ext>
                  </a:extLst>
                </a:gridCol>
                <a:gridCol w="1208404">
                  <a:extLst>
                    <a:ext uri="{9D8B030D-6E8A-4147-A177-3AD203B41FA5}">
                      <a16:colId xmlns:a16="http://schemas.microsoft.com/office/drawing/2014/main" val="690985996"/>
                    </a:ext>
                  </a:extLst>
                </a:gridCol>
              </a:tblGrid>
              <a:tr h="252173">
                <a:tc>
                  <a:txBody>
                    <a:bodyPr/>
                    <a:lstStyle/>
                    <a:p>
                      <a:pPr algn="l" fontAlgn="b"/>
                      <a:r>
                        <a:rPr lang="en-IN" sz="1100" b="1" i="0" u="none" strike="noStrike">
                          <a:solidFill>
                            <a:srgbClr val="000000"/>
                          </a:solidFill>
                          <a:effectLst/>
                          <a:latin typeface="Calibri" panose="020F0502020204030204" pitchFamily="34" charset="0"/>
                        </a:rPr>
                        <a:t>Row Labels</a:t>
                      </a:r>
                    </a:p>
                  </a:txBody>
                  <a:tcPr marL="7280" marR="7280" marT="728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dirty="0">
                          <a:solidFill>
                            <a:srgbClr val="000000"/>
                          </a:solidFill>
                          <a:effectLst/>
                          <a:latin typeface="Calibri" panose="020F0502020204030204" pitchFamily="34" charset="0"/>
                        </a:rPr>
                        <a:t>Average of MSRP</a:t>
                      </a:r>
                    </a:p>
                  </a:txBody>
                  <a:tcPr marL="7280" marR="7280" marT="728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040680844"/>
                  </a:ext>
                </a:extLst>
              </a:tr>
              <a:tr h="252173">
                <a:tc>
                  <a:txBody>
                    <a:bodyPr/>
                    <a:lstStyle/>
                    <a:p>
                      <a:pPr algn="l" fontAlgn="b"/>
                      <a:r>
                        <a:rPr lang="en-IN" sz="1100" b="0" i="0" u="none" strike="noStrike">
                          <a:solidFill>
                            <a:srgbClr val="000000"/>
                          </a:solidFill>
                          <a:effectLst/>
                          <a:latin typeface="Calibri" panose="020F0502020204030204" pitchFamily="34" charset="0"/>
                        </a:rPr>
                        <a:t>Acura</a:t>
                      </a:r>
                    </a:p>
                  </a:txBody>
                  <a:tcPr marL="7280" marR="7280" marT="728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34887.5873</a:t>
                      </a:r>
                    </a:p>
                  </a:txBody>
                  <a:tcPr marL="7280" marR="7280" marT="728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1829445790"/>
                  </a:ext>
                </a:extLst>
              </a:tr>
              <a:tr h="262388">
                <a:tc>
                  <a:txBody>
                    <a:bodyPr/>
                    <a:lstStyle/>
                    <a:p>
                      <a:pPr algn="l" fontAlgn="b"/>
                      <a:r>
                        <a:rPr lang="en-IN" sz="1100" b="0" i="0" u="none" strike="noStrike">
                          <a:solidFill>
                            <a:srgbClr val="000000"/>
                          </a:solidFill>
                          <a:effectLst/>
                          <a:latin typeface="Calibri" panose="020F0502020204030204" pitchFamily="34" charset="0"/>
                        </a:rPr>
                        <a:t>Alfa Romeo</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61600</a:t>
                      </a:r>
                    </a:p>
                  </a:txBody>
                  <a:tcPr marL="7280" marR="7280" marT="7280" marB="0" anchor="b">
                    <a:lnL>
                      <a:noFill/>
                    </a:lnL>
                    <a:lnR>
                      <a:noFill/>
                    </a:lnR>
                    <a:lnT>
                      <a:noFill/>
                    </a:lnT>
                    <a:lnB>
                      <a:noFill/>
                    </a:lnB>
                  </a:tcPr>
                </a:tc>
                <a:extLst>
                  <a:ext uri="{0D108BD9-81ED-4DB2-BD59-A6C34878D82A}">
                    <a16:rowId xmlns:a16="http://schemas.microsoft.com/office/drawing/2014/main" val="4192483294"/>
                  </a:ext>
                </a:extLst>
              </a:tr>
              <a:tr h="262388">
                <a:tc>
                  <a:txBody>
                    <a:bodyPr/>
                    <a:lstStyle/>
                    <a:p>
                      <a:pPr algn="l" fontAlgn="b"/>
                      <a:r>
                        <a:rPr lang="en-IN" sz="1100" b="0" i="0" u="none" strike="noStrike">
                          <a:solidFill>
                            <a:srgbClr val="000000"/>
                          </a:solidFill>
                          <a:effectLst/>
                          <a:latin typeface="Calibri" panose="020F0502020204030204" pitchFamily="34" charset="0"/>
                        </a:rPr>
                        <a:t>Aston Martin</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197910.3763</a:t>
                      </a:r>
                    </a:p>
                  </a:txBody>
                  <a:tcPr marL="7280" marR="7280" marT="7280" marB="0" anchor="b">
                    <a:lnL>
                      <a:noFill/>
                    </a:lnL>
                    <a:lnR>
                      <a:noFill/>
                    </a:lnR>
                    <a:lnT>
                      <a:noFill/>
                    </a:lnT>
                    <a:lnB>
                      <a:noFill/>
                    </a:lnB>
                  </a:tcPr>
                </a:tc>
                <a:extLst>
                  <a:ext uri="{0D108BD9-81ED-4DB2-BD59-A6C34878D82A}">
                    <a16:rowId xmlns:a16="http://schemas.microsoft.com/office/drawing/2014/main" val="1778002767"/>
                  </a:ext>
                </a:extLst>
              </a:tr>
              <a:tr h="262388">
                <a:tc>
                  <a:txBody>
                    <a:bodyPr/>
                    <a:lstStyle/>
                    <a:p>
                      <a:pPr algn="l" fontAlgn="b"/>
                      <a:r>
                        <a:rPr lang="en-IN" sz="1100" b="0" i="0" u="none" strike="noStrike">
                          <a:solidFill>
                            <a:srgbClr val="000000"/>
                          </a:solidFill>
                          <a:effectLst/>
                          <a:latin typeface="Calibri" panose="020F0502020204030204" pitchFamily="34" charset="0"/>
                        </a:rPr>
                        <a:t>Audi</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53452.1128</a:t>
                      </a:r>
                    </a:p>
                  </a:txBody>
                  <a:tcPr marL="7280" marR="7280" marT="7280" marB="0" anchor="b">
                    <a:lnL>
                      <a:noFill/>
                    </a:lnL>
                    <a:lnR>
                      <a:noFill/>
                    </a:lnR>
                    <a:lnT>
                      <a:noFill/>
                    </a:lnT>
                    <a:lnB>
                      <a:noFill/>
                    </a:lnB>
                  </a:tcPr>
                </a:tc>
                <a:extLst>
                  <a:ext uri="{0D108BD9-81ED-4DB2-BD59-A6C34878D82A}">
                    <a16:rowId xmlns:a16="http://schemas.microsoft.com/office/drawing/2014/main" val="1644866235"/>
                  </a:ext>
                </a:extLst>
              </a:tr>
              <a:tr h="262388">
                <a:tc>
                  <a:txBody>
                    <a:bodyPr/>
                    <a:lstStyle/>
                    <a:p>
                      <a:pPr algn="l" fontAlgn="b"/>
                      <a:r>
                        <a:rPr lang="en-IN" sz="1100" b="0" i="0" u="none" strike="noStrike">
                          <a:solidFill>
                            <a:srgbClr val="000000"/>
                          </a:solidFill>
                          <a:effectLst/>
                          <a:latin typeface="Calibri" panose="020F0502020204030204" pitchFamily="34" charset="0"/>
                        </a:rPr>
                        <a:t>Bentley</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247169.3243</a:t>
                      </a:r>
                    </a:p>
                  </a:txBody>
                  <a:tcPr marL="7280" marR="7280" marT="7280" marB="0" anchor="b">
                    <a:lnL>
                      <a:noFill/>
                    </a:lnL>
                    <a:lnR>
                      <a:noFill/>
                    </a:lnR>
                    <a:lnT>
                      <a:noFill/>
                    </a:lnT>
                    <a:lnB>
                      <a:noFill/>
                    </a:lnB>
                  </a:tcPr>
                </a:tc>
                <a:extLst>
                  <a:ext uri="{0D108BD9-81ED-4DB2-BD59-A6C34878D82A}">
                    <a16:rowId xmlns:a16="http://schemas.microsoft.com/office/drawing/2014/main" val="3768850853"/>
                  </a:ext>
                </a:extLst>
              </a:tr>
              <a:tr h="252173">
                <a:tc>
                  <a:txBody>
                    <a:bodyPr/>
                    <a:lstStyle/>
                    <a:p>
                      <a:pPr algn="l" fontAlgn="b"/>
                      <a:r>
                        <a:rPr lang="en-IN" sz="1100" b="0" i="0" u="none" strike="noStrike">
                          <a:solidFill>
                            <a:srgbClr val="000000"/>
                          </a:solidFill>
                          <a:effectLst/>
                          <a:latin typeface="Calibri" panose="020F0502020204030204" pitchFamily="34" charset="0"/>
                        </a:rPr>
                        <a:t>BMW</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61546.76347</a:t>
                      </a:r>
                    </a:p>
                  </a:txBody>
                  <a:tcPr marL="7280" marR="7280" marT="7280" marB="0" anchor="b">
                    <a:lnL>
                      <a:noFill/>
                    </a:lnL>
                    <a:lnR>
                      <a:noFill/>
                    </a:lnR>
                    <a:lnT>
                      <a:noFill/>
                    </a:lnT>
                    <a:lnB>
                      <a:noFill/>
                    </a:lnB>
                  </a:tcPr>
                </a:tc>
                <a:extLst>
                  <a:ext uri="{0D108BD9-81ED-4DB2-BD59-A6C34878D82A}">
                    <a16:rowId xmlns:a16="http://schemas.microsoft.com/office/drawing/2014/main" val="2407874305"/>
                  </a:ext>
                </a:extLst>
              </a:tr>
              <a:tr h="252173">
                <a:tc>
                  <a:txBody>
                    <a:bodyPr/>
                    <a:lstStyle/>
                    <a:p>
                      <a:pPr algn="l" fontAlgn="b"/>
                      <a:r>
                        <a:rPr lang="en-IN" sz="1100" b="0" i="0" u="none" strike="noStrike">
                          <a:solidFill>
                            <a:srgbClr val="000000"/>
                          </a:solidFill>
                          <a:effectLst/>
                          <a:latin typeface="Calibri" panose="020F0502020204030204" pitchFamily="34" charset="0"/>
                        </a:rPr>
                        <a:t>Bugatti</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1757223.667</a:t>
                      </a:r>
                    </a:p>
                  </a:txBody>
                  <a:tcPr marL="7280" marR="7280" marT="7280" marB="0" anchor="b">
                    <a:lnL>
                      <a:noFill/>
                    </a:lnL>
                    <a:lnR>
                      <a:noFill/>
                    </a:lnR>
                    <a:lnT>
                      <a:noFill/>
                    </a:lnT>
                    <a:lnB>
                      <a:noFill/>
                    </a:lnB>
                  </a:tcPr>
                </a:tc>
                <a:extLst>
                  <a:ext uri="{0D108BD9-81ED-4DB2-BD59-A6C34878D82A}">
                    <a16:rowId xmlns:a16="http://schemas.microsoft.com/office/drawing/2014/main" val="547688359"/>
                  </a:ext>
                </a:extLst>
              </a:tr>
              <a:tr h="252173">
                <a:tc>
                  <a:txBody>
                    <a:bodyPr/>
                    <a:lstStyle/>
                    <a:p>
                      <a:pPr algn="l" fontAlgn="b"/>
                      <a:r>
                        <a:rPr lang="en-IN" sz="1100" b="0" i="0" u="none" strike="noStrike">
                          <a:solidFill>
                            <a:srgbClr val="000000"/>
                          </a:solidFill>
                          <a:effectLst/>
                          <a:latin typeface="Calibri" panose="020F0502020204030204" pitchFamily="34" charset="0"/>
                        </a:rPr>
                        <a:t>Buick</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28206.61224</a:t>
                      </a:r>
                    </a:p>
                  </a:txBody>
                  <a:tcPr marL="7280" marR="7280" marT="7280" marB="0" anchor="b">
                    <a:lnL>
                      <a:noFill/>
                    </a:lnL>
                    <a:lnR>
                      <a:noFill/>
                    </a:lnR>
                    <a:lnT>
                      <a:noFill/>
                    </a:lnT>
                    <a:lnB>
                      <a:noFill/>
                    </a:lnB>
                  </a:tcPr>
                </a:tc>
                <a:extLst>
                  <a:ext uri="{0D108BD9-81ED-4DB2-BD59-A6C34878D82A}">
                    <a16:rowId xmlns:a16="http://schemas.microsoft.com/office/drawing/2014/main" val="755378744"/>
                  </a:ext>
                </a:extLst>
              </a:tr>
              <a:tr h="252173">
                <a:tc>
                  <a:txBody>
                    <a:bodyPr/>
                    <a:lstStyle/>
                    <a:p>
                      <a:pPr algn="l" fontAlgn="b"/>
                      <a:r>
                        <a:rPr lang="en-IN" sz="1100" b="0" i="0" u="none" strike="noStrike">
                          <a:solidFill>
                            <a:srgbClr val="000000"/>
                          </a:solidFill>
                          <a:effectLst/>
                          <a:latin typeface="Calibri" panose="020F0502020204030204" pitchFamily="34" charset="0"/>
                        </a:rPr>
                        <a:t>Cadillac</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56231.31738</a:t>
                      </a:r>
                    </a:p>
                  </a:txBody>
                  <a:tcPr marL="7280" marR="7280" marT="7280" marB="0" anchor="b">
                    <a:lnL>
                      <a:noFill/>
                    </a:lnL>
                    <a:lnR>
                      <a:noFill/>
                    </a:lnR>
                    <a:lnT>
                      <a:noFill/>
                    </a:lnT>
                    <a:lnB>
                      <a:noFill/>
                    </a:lnB>
                  </a:tcPr>
                </a:tc>
                <a:extLst>
                  <a:ext uri="{0D108BD9-81ED-4DB2-BD59-A6C34878D82A}">
                    <a16:rowId xmlns:a16="http://schemas.microsoft.com/office/drawing/2014/main" val="3986280746"/>
                  </a:ext>
                </a:extLst>
              </a:tr>
              <a:tr h="252173">
                <a:tc>
                  <a:txBody>
                    <a:bodyPr/>
                    <a:lstStyle/>
                    <a:p>
                      <a:pPr algn="l" fontAlgn="b"/>
                      <a:r>
                        <a:rPr lang="en-IN" sz="1100" b="0" i="0" u="none" strike="noStrike">
                          <a:solidFill>
                            <a:srgbClr val="000000"/>
                          </a:solidFill>
                          <a:effectLst/>
                          <a:latin typeface="Calibri" panose="020F0502020204030204" pitchFamily="34" charset="0"/>
                        </a:rPr>
                        <a:t>Chevrolet</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28350.38557</a:t>
                      </a:r>
                    </a:p>
                  </a:txBody>
                  <a:tcPr marL="7280" marR="7280" marT="7280" marB="0" anchor="b">
                    <a:lnL>
                      <a:noFill/>
                    </a:lnL>
                    <a:lnR>
                      <a:noFill/>
                    </a:lnR>
                    <a:lnT>
                      <a:noFill/>
                    </a:lnT>
                    <a:lnB>
                      <a:noFill/>
                    </a:lnB>
                  </a:tcPr>
                </a:tc>
                <a:extLst>
                  <a:ext uri="{0D108BD9-81ED-4DB2-BD59-A6C34878D82A}">
                    <a16:rowId xmlns:a16="http://schemas.microsoft.com/office/drawing/2014/main" val="1021125381"/>
                  </a:ext>
                </a:extLst>
              </a:tr>
              <a:tr h="252173">
                <a:tc>
                  <a:txBody>
                    <a:bodyPr/>
                    <a:lstStyle/>
                    <a:p>
                      <a:pPr algn="l" fontAlgn="b"/>
                      <a:r>
                        <a:rPr lang="en-IN" sz="1100" b="0" i="0" u="none" strike="noStrike">
                          <a:solidFill>
                            <a:srgbClr val="000000"/>
                          </a:solidFill>
                          <a:effectLst/>
                          <a:latin typeface="Calibri" panose="020F0502020204030204" pitchFamily="34" charset="0"/>
                        </a:rPr>
                        <a:t>Chrysler</a:t>
                      </a:r>
                    </a:p>
                  </a:txBody>
                  <a:tcPr marL="7280" marR="7280" marT="728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26722.96257</a:t>
                      </a:r>
                    </a:p>
                  </a:txBody>
                  <a:tcPr marL="7280" marR="7280" marT="7280" marB="0" anchor="b">
                    <a:lnL>
                      <a:noFill/>
                    </a:lnL>
                    <a:lnR>
                      <a:noFill/>
                    </a:lnR>
                    <a:lnT>
                      <a:noFill/>
                    </a:lnT>
                    <a:lnB>
                      <a:noFill/>
                    </a:lnB>
                  </a:tcPr>
                </a:tc>
                <a:extLst>
                  <a:ext uri="{0D108BD9-81ED-4DB2-BD59-A6C34878D82A}">
                    <a16:rowId xmlns:a16="http://schemas.microsoft.com/office/drawing/2014/main" val="770107043"/>
                  </a:ext>
                </a:extLst>
              </a:tr>
              <a:tr h="252173">
                <a:tc>
                  <a:txBody>
                    <a:bodyPr/>
                    <a:lstStyle/>
                    <a:p>
                      <a:pPr algn="l" fontAlgn="b"/>
                      <a:r>
                        <a:rPr lang="en-IN" sz="1100" b="0" i="0" u="none" strike="noStrike">
                          <a:solidFill>
                            <a:srgbClr val="000000"/>
                          </a:solidFill>
                          <a:effectLst/>
                          <a:latin typeface="Calibri" panose="020F0502020204030204" pitchFamily="34" charset="0"/>
                        </a:rPr>
                        <a:t>Dodge</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22390.05911</a:t>
                      </a:r>
                    </a:p>
                  </a:txBody>
                  <a:tcPr marL="7280" marR="7280" marT="7280" marB="0" anchor="b">
                    <a:lnL>
                      <a:noFill/>
                    </a:lnL>
                    <a:lnR>
                      <a:noFill/>
                    </a:lnR>
                    <a:lnT>
                      <a:noFill/>
                    </a:lnT>
                    <a:lnB>
                      <a:noFill/>
                    </a:lnB>
                  </a:tcPr>
                </a:tc>
                <a:extLst>
                  <a:ext uri="{0D108BD9-81ED-4DB2-BD59-A6C34878D82A}">
                    <a16:rowId xmlns:a16="http://schemas.microsoft.com/office/drawing/2014/main" val="1078504784"/>
                  </a:ext>
                </a:extLst>
              </a:tr>
              <a:tr h="252173">
                <a:tc>
                  <a:txBody>
                    <a:bodyPr/>
                    <a:lstStyle/>
                    <a:p>
                      <a:pPr algn="l" fontAlgn="b"/>
                      <a:r>
                        <a:rPr lang="en-IN" sz="1100" b="0" i="0" u="none" strike="noStrike">
                          <a:solidFill>
                            <a:srgbClr val="000000"/>
                          </a:solidFill>
                          <a:effectLst/>
                          <a:latin typeface="Calibri" panose="020F0502020204030204" pitchFamily="34" charset="0"/>
                        </a:rPr>
                        <a:t>Ferrari</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238218.8406</a:t>
                      </a:r>
                    </a:p>
                  </a:txBody>
                  <a:tcPr marL="7280" marR="7280" marT="7280" marB="0" anchor="b">
                    <a:lnL>
                      <a:noFill/>
                    </a:lnL>
                    <a:lnR>
                      <a:noFill/>
                    </a:lnR>
                    <a:lnT>
                      <a:noFill/>
                    </a:lnT>
                    <a:lnB>
                      <a:noFill/>
                    </a:lnB>
                  </a:tcPr>
                </a:tc>
                <a:extLst>
                  <a:ext uri="{0D108BD9-81ED-4DB2-BD59-A6C34878D82A}">
                    <a16:rowId xmlns:a16="http://schemas.microsoft.com/office/drawing/2014/main" val="248734524"/>
                  </a:ext>
                </a:extLst>
              </a:tr>
              <a:tr h="252173">
                <a:tc>
                  <a:txBody>
                    <a:bodyPr/>
                    <a:lstStyle/>
                    <a:p>
                      <a:pPr algn="l" fontAlgn="b"/>
                      <a:r>
                        <a:rPr lang="en-IN" sz="1100" b="0" i="0" u="none" strike="noStrike">
                          <a:solidFill>
                            <a:srgbClr val="000000"/>
                          </a:solidFill>
                          <a:effectLst/>
                          <a:latin typeface="Calibri" panose="020F0502020204030204" pitchFamily="34" charset="0"/>
                        </a:rPr>
                        <a:t>FIAT</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22670.24194</a:t>
                      </a:r>
                    </a:p>
                  </a:txBody>
                  <a:tcPr marL="7280" marR="7280" marT="7280" marB="0" anchor="b">
                    <a:lnL>
                      <a:noFill/>
                    </a:lnL>
                    <a:lnR>
                      <a:noFill/>
                    </a:lnR>
                    <a:lnT>
                      <a:noFill/>
                    </a:lnT>
                    <a:lnB>
                      <a:noFill/>
                    </a:lnB>
                  </a:tcPr>
                </a:tc>
                <a:extLst>
                  <a:ext uri="{0D108BD9-81ED-4DB2-BD59-A6C34878D82A}">
                    <a16:rowId xmlns:a16="http://schemas.microsoft.com/office/drawing/2014/main" val="37347258"/>
                  </a:ext>
                </a:extLst>
              </a:tr>
              <a:tr h="252173">
                <a:tc>
                  <a:txBody>
                    <a:bodyPr/>
                    <a:lstStyle/>
                    <a:p>
                      <a:pPr algn="l" fontAlgn="b"/>
                      <a:r>
                        <a:rPr lang="en-IN" sz="1100" b="0" i="0" u="none" strike="noStrike">
                          <a:solidFill>
                            <a:srgbClr val="000000"/>
                          </a:solidFill>
                          <a:effectLst/>
                          <a:latin typeface="Calibri" panose="020F0502020204030204" pitchFamily="34" charset="0"/>
                        </a:rPr>
                        <a:t>Ford</a:t>
                      </a:r>
                    </a:p>
                  </a:txBody>
                  <a:tcPr marL="7280" marR="7280" marT="728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27399.26674</a:t>
                      </a:r>
                    </a:p>
                  </a:txBody>
                  <a:tcPr marL="7280" marR="7280" marT="7280" marB="0" anchor="b">
                    <a:lnL>
                      <a:noFill/>
                    </a:lnL>
                    <a:lnR>
                      <a:noFill/>
                    </a:lnR>
                    <a:lnT>
                      <a:noFill/>
                    </a:lnT>
                    <a:lnB>
                      <a:noFill/>
                    </a:lnB>
                  </a:tcPr>
                </a:tc>
                <a:extLst>
                  <a:ext uri="{0D108BD9-81ED-4DB2-BD59-A6C34878D82A}">
                    <a16:rowId xmlns:a16="http://schemas.microsoft.com/office/drawing/2014/main" val="808145513"/>
                  </a:ext>
                </a:extLst>
              </a:tr>
              <a:tr h="252173">
                <a:tc>
                  <a:txBody>
                    <a:bodyPr/>
                    <a:lstStyle/>
                    <a:p>
                      <a:pPr algn="l" fontAlgn="b"/>
                      <a:r>
                        <a:rPr lang="en-IN" sz="1100" b="0" i="0" u="none" strike="noStrike">
                          <a:solidFill>
                            <a:srgbClr val="000000"/>
                          </a:solidFill>
                          <a:effectLst/>
                          <a:latin typeface="Calibri" panose="020F0502020204030204" pitchFamily="34" charset="0"/>
                        </a:rPr>
                        <a:t>Genesis</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46616.66667</a:t>
                      </a:r>
                    </a:p>
                  </a:txBody>
                  <a:tcPr marL="7280" marR="7280" marT="7280" marB="0" anchor="b">
                    <a:lnL>
                      <a:noFill/>
                    </a:lnL>
                    <a:lnR>
                      <a:noFill/>
                    </a:lnR>
                    <a:lnT>
                      <a:noFill/>
                    </a:lnT>
                    <a:lnB>
                      <a:noFill/>
                    </a:lnB>
                  </a:tcPr>
                </a:tc>
                <a:extLst>
                  <a:ext uri="{0D108BD9-81ED-4DB2-BD59-A6C34878D82A}">
                    <a16:rowId xmlns:a16="http://schemas.microsoft.com/office/drawing/2014/main" val="942578528"/>
                  </a:ext>
                </a:extLst>
              </a:tr>
              <a:tr h="252173">
                <a:tc>
                  <a:txBody>
                    <a:bodyPr/>
                    <a:lstStyle/>
                    <a:p>
                      <a:pPr algn="l" fontAlgn="b"/>
                      <a:r>
                        <a:rPr lang="en-IN" sz="1100" b="0" i="0" u="none" strike="noStrike">
                          <a:solidFill>
                            <a:srgbClr val="000000"/>
                          </a:solidFill>
                          <a:effectLst/>
                          <a:latin typeface="Calibri" panose="020F0502020204030204" pitchFamily="34" charset="0"/>
                        </a:rPr>
                        <a:t>GMC</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30493.29903</a:t>
                      </a:r>
                    </a:p>
                  </a:txBody>
                  <a:tcPr marL="7280" marR="7280" marT="7280" marB="0" anchor="b">
                    <a:lnL>
                      <a:noFill/>
                    </a:lnL>
                    <a:lnR>
                      <a:noFill/>
                    </a:lnR>
                    <a:lnT>
                      <a:noFill/>
                    </a:lnT>
                    <a:lnB>
                      <a:noFill/>
                    </a:lnB>
                  </a:tcPr>
                </a:tc>
                <a:extLst>
                  <a:ext uri="{0D108BD9-81ED-4DB2-BD59-A6C34878D82A}">
                    <a16:rowId xmlns:a16="http://schemas.microsoft.com/office/drawing/2014/main" val="1222240281"/>
                  </a:ext>
                </a:extLst>
              </a:tr>
              <a:tr h="252173">
                <a:tc>
                  <a:txBody>
                    <a:bodyPr/>
                    <a:lstStyle/>
                    <a:p>
                      <a:pPr algn="l" fontAlgn="b"/>
                      <a:r>
                        <a:rPr lang="en-IN" sz="1100" b="0" i="0" u="none" strike="noStrike">
                          <a:solidFill>
                            <a:srgbClr val="000000"/>
                          </a:solidFill>
                          <a:effectLst/>
                          <a:latin typeface="Calibri" panose="020F0502020204030204" pitchFamily="34" charset="0"/>
                        </a:rPr>
                        <a:t>Honda</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26674.34076</a:t>
                      </a:r>
                    </a:p>
                  </a:txBody>
                  <a:tcPr marL="7280" marR="7280" marT="7280" marB="0" anchor="b">
                    <a:lnL>
                      <a:noFill/>
                    </a:lnL>
                    <a:lnR>
                      <a:noFill/>
                    </a:lnR>
                    <a:lnT>
                      <a:noFill/>
                    </a:lnT>
                    <a:lnB>
                      <a:noFill/>
                    </a:lnB>
                  </a:tcPr>
                </a:tc>
                <a:extLst>
                  <a:ext uri="{0D108BD9-81ED-4DB2-BD59-A6C34878D82A}">
                    <a16:rowId xmlns:a16="http://schemas.microsoft.com/office/drawing/2014/main" val="1351092134"/>
                  </a:ext>
                </a:extLst>
              </a:tr>
              <a:tr h="252173">
                <a:tc>
                  <a:txBody>
                    <a:bodyPr/>
                    <a:lstStyle/>
                    <a:p>
                      <a:pPr algn="l" fontAlgn="b"/>
                      <a:r>
                        <a:rPr lang="en-IN" sz="1100" b="0" i="0" u="none" strike="noStrike">
                          <a:solidFill>
                            <a:srgbClr val="000000"/>
                          </a:solidFill>
                          <a:effectLst/>
                          <a:latin typeface="Calibri" panose="020F0502020204030204" pitchFamily="34" charset="0"/>
                        </a:rPr>
                        <a:t>HUMMER</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36464.41176</a:t>
                      </a:r>
                    </a:p>
                  </a:txBody>
                  <a:tcPr marL="7280" marR="7280" marT="7280" marB="0" anchor="b">
                    <a:lnL>
                      <a:noFill/>
                    </a:lnL>
                    <a:lnR>
                      <a:noFill/>
                    </a:lnR>
                    <a:lnT>
                      <a:noFill/>
                    </a:lnT>
                    <a:lnB>
                      <a:noFill/>
                    </a:lnB>
                  </a:tcPr>
                </a:tc>
                <a:extLst>
                  <a:ext uri="{0D108BD9-81ED-4DB2-BD59-A6C34878D82A}">
                    <a16:rowId xmlns:a16="http://schemas.microsoft.com/office/drawing/2014/main" val="926301948"/>
                  </a:ext>
                </a:extLst>
              </a:tr>
              <a:tr h="252173">
                <a:tc>
                  <a:txBody>
                    <a:bodyPr/>
                    <a:lstStyle/>
                    <a:p>
                      <a:pPr algn="l" fontAlgn="b"/>
                      <a:r>
                        <a:rPr lang="en-IN" sz="1100" b="0" i="0" u="none" strike="noStrike">
                          <a:solidFill>
                            <a:srgbClr val="000000"/>
                          </a:solidFill>
                          <a:effectLst/>
                          <a:latin typeface="Calibri" panose="020F0502020204030204" pitchFamily="34" charset="0"/>
                        </a:rPr>
                        <a:t>Hyundai</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24597.0363</a:t>
                      </a:r>
                    </a:p>
                  </a:txBody>
                  <a:tcPr marL="7280" marR="7280" marT="7280" marB="0" anchor="b">
                    <a:lnL>
                      <a:noFill/>
                    </a:lnL>
                    <a:lnR>
                      <a:noFill/>
                    </a:lnR>
                    <a:lnT>
                      <a:noFill/>
                    </a:lnT>
                    <a:lnB>
                      <a:noFill/>
                    </a:lnB>
                  </a:tcPr>
                </a:tc>
                <a:extLst>
                  <a:ext uri="{0D108BD9-81ED-4DB2-BD59-A6C34878D82A}">
                    <a16:rowId xmlns:a16="http://schemas.microsoft.com/office/drawing/2014/main" val="1172960288"/>
                  </a:ext>
                </a:extLst>
              </a:tr>
              <a:tr h="252173">
                <a:tc>
                  <a:txBody>
                    <a:bodyPr/>
                    <a:lstStyle/>
                    <a:p>
                      <a:pPr algn="l" fontAlgn="b"/>
                      <a:r>
                        <a:rPr lang="en-IN" sz="1100" b="0" i="0" u="none" strike="noStrike">
                          <a:solidFill>
                            <a:srgbClr val="000000"/>
                          </a:solidFill>
                          <a:effectLst/>
                          <a:latin typeface="Calibri" panose="020F0502020204030204" pitchFamily="34" charset="0"/>
                        </a:rPr>
                        <a:t>Infiniti</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42394.21212</a:t>
                      </a:r>
                    </a:p>
                  </a:txBody>
                  <a:tcPr marL="7280" marR="7280" marT="7280" marB="0" anchor="b">
                    <a:lnL>
                      <a:noFill/>
                    </a:lnL>
                    <a:lnR>
                      <a:noFill/>
                    </a:lnR>
                    <a:lnT>
                      <a:noFill/>
                    </a:lnT>
                    <a:lnB>
                      <a:noFill/>
                    </a:lnB>
                  </a:tcPr>
                </a:tc>
                <a:extLst>
                  <a:ext uri="{0D108BD9-81ED-4DB2-BD59-A6C34878D82A}">
                    <a16:rowId xmlns:a16="http://schemas.microsoft.com/office/drawing/2014/main" val="371812347"/>
                  </a:ext>
                </a:extLst>
              </a:tr>
              <a:tr h="252173">
                <a:tc>
                  <a:txBody>
                    <a:bodyPr/>
                    <a:lstStyle/>
                    <a:p>
                      <a:pPr algn="l" fontAlgn="b"/>
                      <a:r>
                        <a:rPr lang="en-IN" sz="1100" b="0" i="0" u="none" strike="noStrike">
                          <a:solidFill>
                            <a:srgbClr val="000000"/>
                          </a:solidFill>
                          <a:effectLst/>
                          <a:latin typeface="Calibri" panose="020F0502020204030204" pitchFamily="34" charset="0"/>
                        </a:rPr>
                        <a:t>Kia</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25310.17316</a:t>
                      </a:r>
                    </a:p>
                  </a:txBody>
                  <a:tcPr marL="7280" marR="7280" marT="7280" marB="0" anchor="b">
                    <a:lnL>
                      <a:noFill/>
                    </a:lnL>
                    <a:lnR>
                      <a:noFill/>
                    </a:lnR>
                    <a:lnT>
                      <a:noFill/>
                    </a:lnT>
                    <a:lnB>
                      <a:noFill/>
                    </a:lnB>
                  </a:tcPr>
                </a:tc>
                <a:extLst>
                  <a:ext uri="{0D108BD9-81ED-4DB2-BD59-A6C34878D82A}">
                    <a16:rowId xmlns:a16="http://schemas.microsoft.com/office/drawing/2014/main" val="1797135000"/>
                  </a:ext>
                </a:extLst>
              </a:tr>
              <a:tr h="252173">
                <a:tc>
                  <a:txBody>
                    <a:bodyPr/>
                    <a:lstStyle/>
                    <a:p>
                      <a:pPr algn="l" fontAlgn="b"/>
                      <a:r>
                        <a:rPr lang="en-IN" sz="1100" b="0" i="0" u="none" strike="noStrike">
                          <a:solidFill>
                            <a:srgbClr val="000000"/>
                          </a:solidFill>
                          <a:effectLst/>
                          <a:latin typeface="Calibri" panose="020F0502020204030204" pitchFamily="34" charset="0"/>
                        </a:rPr>
                        <a:t>Lamborghini</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331567.3077</a:t>
                      </a:r>
                    </a:p>
                  </a:txBody>
                  <a:tcPr marL="7280" marR="7280" marT="7280" marB="0" anchor="b">
                    <a:lnL>
                      <a:noFill/>
                    </a:lnL>
                    <a:lnR>
                      <a:noFill/>
                    </a:lnR>
                    <a:lnT>
                      <a:noFill/>
                    </a:lnT>
                    <a:lnB>
                      <a:noFill/>
                    </a:lnB>
                  </a:tcPr>
                </a:tc>
                <a:extLst>
                  <a:ext uri="{0D108BD9-81ED-4DB2-BD59-A6C34878D82A}">
                    <a16:rowId xmlns:a16="http://schemas.microsoft.com/office/drawing/2014/main" val="59961436"/>
                  </a:ext>
                </a:extLst>
              </a:tr>
              <a:tr h="252173">
                <a:tc>
                  <a:txBody>
                    <a:bodyPr/>
                    <a:lstStyle/>
                    <a:p>
                      <a:pPr algn="l" fontAlgn="b"/>
                      <a:r>
                        <a:rPr lang="en-IN" sz="1100" b="0" i="0" u="none" strike="noStrike">
                          <a:solidFill>
                            <a:srgbClr val="000000"/>
                          </a:solidFill>
                          <a:effectLst/>
                          <a:latin typeface="Calibri" panose="020F0502020204030204" pitchFamily="34" charset="0"/>
                        </a:rPr>
                        <a:t>Land Rover</a:t>
                      </a:r>
                    </a:p>
                  </a:txBody>
                  <a:tcPr marL="7280" marR="7280" marT="728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67823.21678</a:t>
                      </a:r>
                    </a:p>
                  </a:txBody>
                  <a:tcPr marL="7280" marR="7280" marT="7280" marB="0" anchor="b">
                    <a:lnL>
                      <a:noFill/>
                    </a:lnL>
                    <a:lnR>
                      <a:noFill/>
                    </a:lnR>
                    <a:lnT>
                      <a:noFill/>
                    </a:lnT>
                    <a:lnB>
                      <a:noFill/>
                    </a:lnB>
                  </a:tcPr>
                </a:tc>
                <a:extLst>
                  <a:ext uri="{0D108BD9-81ED-4DB2-BD59-A6C34878D82A}">
                    <a16:rowId xmlns:a16="http://schemas.microsoft.com/office/drawing/2014/main" val="3409689014"/>
                  </a:ext>
                </a:extLst>
              </a:tr>
              <a:tr h="252173">
                <a:tc>
                  <a:txBody>
                    <a:bodyPr/>
                    <a:lstStyle/>
                    <a:p>
                      <a:pPr algn="l" fontAlgn="b"/>
                      <a:r>
                        <a:rPr lang="en-IN" sz="1100" b="0" i="0" u="none" strike="noStrike">
                          <a:solidFill>
                            <a:srgbClr val="000000"/>
                          </a:solidFill>
                          <a:effectLst/>
                          <a:latin typeface="Calibri" panose="020F0502020204030204" pitchFamily="34" charset="0"/>
                        </a:rPr>
                        <a:t>Lexus</a:t>
                      </a:r>
                    </a:p>
                  </a:txBody>
                  <a:tcPr marL="7280" marR="7280" marT="728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47549.06931</a:t>
                      </a:r>
                    </a:p>
                  </a:txBody>
                  <a:tcPr marL="7280" marR="7280" marT="7280" marB="0" anchor="b">
                    <a:lnL>
                      <a:noFill/>
                    </a:lnL>
                    <a:lnR>
                      <a:noFill/>
                    </a:lnR>
                    <a:lnT>
                      <a:noFill/>
                    </a:lnT>
                    <a:lnB>
                      <a:noFill/>
                    </a:lnB>
                  </a:tcPr>
                </a:tc>
                <a:extLst>
                  <a:ext uri="{0D108BD9-81ED-4DB2-BD59-A6C34878D82A}">
                    <a16:rowId xmlns:a16="http://schemas.microsoft.com/office/drawing/2014/main" val="3132425535"/>
                  </a:ext>
                </a:extLst>
              </a:tr>
            </a:tbl>
          </a:graphicData>
        </a:graphic>
      </p:graphicFrame>
      <p:graphicFrame>
        <p:nvGraphicFramePr>
          <p:cNvPr id="4" name="Table 3">
            <a:extLst>
              <a:ext uri="{FF2B5EF4-FFF2-40B4-BE49-F238E27FC236}">
                <a16:creationId xmlns:a16="http://schemas.microsoft.com/office/drawing/2014/main" id="{89206A42-C413-BEC7-0FF7-3561FB3B957D}"/>
              </a:ext>
            </a:extLst>
          </p:cNvPr>
          <p:cNvGraphicFramePr>
            <a:graphicFrameLocks noGrp="1"/>
          </p:cNvGraphicFramePr>
          <p:nvPr>
            <p:extLst>
              <p:ext uri="{D42A27DB-BD31-4B8C-83A1-F6EECF244321}">
                <p14:modId xmlns:p14="http://schemas.microsoft.com/office/powerpoint/2010/main" val="1166622329"/>
              </p:ext>
            </p:extLst>
          </p:nvPr>
        </p:nvGraphicFramePr>
        <p:xfrm>
          <a:off x="2855640" y="476672"/>
          <a:ext cx="2160240" cy="6381336"/>
        </p:xfrm>
        <a:graphic>
          <a:graphicData uri="http://schemas.openxmlformats.org/drawingml/2006/table">
            <a:tbl>
              <a:tblPr/>
              <a:tblGrid>
                <a:gridCol w="1005395">
                  <a:extLst>
                    <a:ext uri="{9D8B030D-6E8A-4147-A177-3AD203B41FA5}">
                      <a16:colId xmlns:a16="http://schemas.microsoft.com/office/drawing/2014/main" val="297674372"/>
                    </a:ext>
                  </a:extLst>
                </a:gridCol>
                <a:gridCol w="1154845">
                  <a:extLst>
                    <a:ext uri="{9D8B030D-6E8A-4147-A177-3AD203B41FA5}">
                      <a16:colId xmlns:a16="http://schemas.microsoft.com/office/drawing/2014/main" val="522819540"/>
                    </a:ext>
                  </a:extLst>
                </a:gridCol>
              </a:tblGrid>
              <a:tr h="265889">
                <a:tc>
                  <a:txBody>
                    <a:bodyPr/>
                    <a:lstStyle/>
                    <a:p>
                      <a:pPr algn="l" fontAlgn="b"/>
                      <a:r>
                        <a:rPr lang="en-IN" sz="1100" b="0" i="0" u="none" strike="noStrike">
                          <a:solidFill>
                            <a:srgbClr val="000000"/>
                          </a:solidFill>
                          <a:effectLst/>
                          <a:latin typeface="Calibri" panose="020F0502020204030204" pitchFamily="34" charset="0"/>
                        </a:rPr>
                        <a:t>Lincoln</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42839.82927</a:t>
                      </a:r>
                    </a:p>
                  </a:txBody>
                  <a:tcPr marL="7620" marR="7620" marT="7620" marB="0" anchor="b">
                    <a:lnL>
                      <a:noFill/>
                    </a:lnL>
                    <a:lnR>
                      <a:noFill/>
                    </a:lnR>
                    <a:lnT>
                      <a:noFill/>
                    </a:lnT>
                    <a:lnB>
                      <a:noFill/>
                    </a:lnB>
                  </a:tcPr>
                </a:tc>
                <a:extLst>
                  <a:ext uri="{0D108BD9-81ED-4DB2-BD59-A6C34878D82A}">
                    <a16:rowId xmlns:a16="http://schemas.microsoft.com/office/drawing/2014/main" val="1514595721"/>
                  </a:ext>
                </a:extLst>
              </a:tr>
              <a:tr h="265889">
                <a:tc>
                  <a:txBody>
                    <a:bodyPr/>
                    <a:lstStyle/>
                    <a:p>
                      <a:pPr algn="l" fontAlgn="b"/>
                      <a:r>
                        <a:rPr lang="en-IN" sz="1100" b="0" i="0" u="none" strike="noStrike">
                          <a:solidFill>
                            <a:srgbClr val="000000"/>
                          </a:solidFill>
                          <a:effectLst/>
                          <a:latin typeface="Calibri" panose="020F0502020204030204" pitchFamily="34" charset="0"/>
                        </a:rPr>
                        <a:t>Lotus</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69188.27586</a:t>
                      </a:r>
                    </a:p>
                  </a:txBody>
                  <a:tcPr marL="7620" marR="7620" marT="7620" marB="0" anchor="b">
                    <a:lnL>
                      <a:noFill/>
                    </a:lnL>
                    <a:lnR>
                      <a:noFill/>
                    </a:lnR>
                    <a:lnT>
                      <a:noFill/>
                    </a:lnT>
                    <a:lnB>
                      <a:noFill/>
                    </a:lnB>
                  </a:tcPr>
                </a:tc>
                <a:extLst>
                  <a:ext uri="{0D108BD9-81ED-4DB2-BD59-A6C34878D82A}">
                    <a16:rowId xmlns:a16="http://schemas.microsoft.com/office/drawing/2014/main" val="2620988078"/>
                  </a:ext>
                </a:extLst>
              </a:tr>
              <a:tr h="265889">
                <a:tc>
                  <a:txBody>
                    <a:bodyPr/>
                    <a:lstStyle/>
                    <a:p>
                      <a:pPr algn="l" fontAlgn="b"/>
                      <a:r>
                        <a:rPr lang="en-IN" sz="1100" b="0" i="0" u="none" strike="noStrike">
                          <a:solidFill>
                            <a:srgbClr val="000000"/>
                          </a:solidFill>
                          <a:effectLst/>
                          <a:latin typeface="Calibri" panose="020F0502020204030204" pitchFamily="34" charset="0"/>
                        </a:rPr>
                        <a:t>Maserati</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114207.7069</a:t>
                      </a:r>
                    </a:p>
                  </a:txBody>
                  <a:tcPr marL="7620" marR="7620" marT="7620" marB="0" anchor="b">
                    <a:lnL>
                      <a:noFill/>
                    </a:lnL>
                    <a:lnR>
                      <a:noFill/>
                    </a:lnR>
                    <a:lnT>
                      <a:noFill/>
                    </a:lnT>
                    <a:lnB>
                      <a:noFill/>
                    </a:lnB>
                  </a:tcPr>
                </a:tc>
                <a:extLst>
                  <a:ext uri="{0D108BD9-81ED-4DB2-BD59-A6C34878D82A}">
                    <a16:rowId xmlns:a16="http://schemas.microsoft.com/office/drawing/2014/main" val="339251512"/>
                  </a:ext>
                </a:extLst>
              </a:tr>
              <a:tr h="265889">
                <a:tc>
                  <a:txBody>
                    <a:bodyPr/>
                    <a:lstStyle/>
                    <a:p>
                      <a:pPr algn="l" fontAlgn="b"/>
                      <a:r>
                        <a:rPr lang="en-IN" sz="1100" b="0" i="0" u="none" strike="noStrike">
                          <a:solidFill>
                            <a:srgbClr val="000000"/>
                          </a:solidFill>
                          <a:effectLst/>
                          <a:latin typeface="Calibri" panose="020F0502020204030204" pitchFamily="34" charset="0"/>
                        </a:rPr>
                        <a:t>Maybach</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546221.875</a:t>
                      </a:r>
                    </a:p>
                  </a:txBody>
                  <a:tcPr marL="7620" marR="7620" marT="7620" marB="0" anchor="b">
                    <a:lnL>
                      <a:noFill/>
                    </a:lnL>
                    <a:lnR>
                      <a:noFill/>
                    </a:lnR>
                    <a:lnT>
                      <a:noFill/>
                    </a:lnT>
                    <a:lnB>
                      <a:noFill/>
                    </a:lnB>
                  </a:tcPr>
                </a:tc>
                <a:extLst>
                  <a:ext uri="{0D108BD9-81ED-4DB2-BD59-A6C34878D82A}">
                    <a16:rowId xmlns:a16="http://schemas.microsoft.com/office/drawing/2014/main" val="3678304423"/>
                  </a:ext>
                </a:extLst>
              </a:tr>
              <a:tr h="265889">
                <a:tc>
                  <a:txBody>
                    <a:bodyPr/>
                    <a:lstStyle/>
                    <a:p>
                      <a:pPr algn="l" fontAlgn="b"/>
                      <a:r>
                        <a:rPr lang="en-IN" sz="1100" b="0" i="0" u="none" strike="noStrike">
                          <a:solidFill>
                            <a:srgbClr val="000000"/>
                          </a:solidFill>
                          <a:effectLst/>
                          <a:latin typeface="Calibri" panose="020F0502020204030204" pitchFamily="34" charset="0"/>
                        </a:rPr>
                        <a:t>Mazda</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20039.38298</a:t>
                      </a:r>
                    </a:p>
                  </a:txBody>
                  <a:tcPr marL="7620" marR="7620" marT="7620" marB="0" anchor="b">
                    <a:lnL>
                      <a:noFill/>
                    </a:lnL>
                    <a:lnR>
                      <a:noFill/>
                    </a:lnR>
                    <a:lnT>
                      <a:noFill/>
                    </a:lnT>
                    <a:lnB>
                      <a:noFill/>
                    </a:lnB>
                  </a:tcPr>
                </a:tc>
                <a:extLst>
                  <a:ext uri="{0D108BD9-81ED-4DB2-BD59-A6C34878D82A}">
                    <a16:rowId xmlns:a16="http://schemas.microsoft.com/office/drawing/2014/main" val="2921427327"/>
                  </a:ext>
                </a:extLst>
              </a:tr>
              <a:tr h="265889">
                <a:tc>
                  <a:txBody>
                    <a:bodyPr/>
                    <a:lstStyle/>
                    <a:p>
                      <a:pPr algn="l" fontAlgn="b"/>
                      <a:r>
                        <a:rPr lang="en-IN" sz="1100" b="0" i="0" u="none" strike="noStrike">
                          <a:solidFill>
                            <a:srgbClr val="000000"/>
                          </a:solidFill>
                          <a:effectLst/>
                          <a:latin typeface="Calibri" panose="020F0502020204030204" pitchFamily="34" charset="0"/>
                        </a:rPr>
                        <a:t>McLaren</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239805</a:t>
                      </a:r>
                    </a:p>
                  </a:txBody>
                  <a:tcPr marL="7620" marR="7620" marT="7620" marB="0" anchor="b">
                    <a:lnL>
                      <a:noFill/>
                    </a:lnL>
                    <a:lnR>
                      <a:noFill/>
                    </a:lnR>
                    <a:lnT>
                      <a:noFill/>
                    </a:lnT>
                    <a:lnB>
                      <a:noFill/>
                    </a:lnB>
                  </a:tcPr>
                </a:tc>
                <a:extLst>
                  <a:ext uri="{0D108BD9-81ED-4DB2-BD59-A6C34878D82A}">
                    <a16:rowId xmlns:a16="http://schemas.microsoft.com/office/drawing/2014/main" val="4229495113"/>
                  </a:ext>
                </a:extLst>
              </a:tr>
              <a:tr h="265889">
                <a:tc>
                  <a:txBody>
                    <a:bodyPr/>
                    <a:lstStyle/>
                    <a:p>
                      <a:pPr algn="l" fontAlgn="b"/>
                      <a:r>
                        <a:rPr lang="en-IN" sz="1100" b="0" i="0" u="none" strike="noStrike">
                          <a:solidFill>
                            <a:srgbClr val="000000"/>
                          </a:solidFill>
                          <a:effectLst/>
                          <a:latin typeface="Calibri" panose="020F0502020204030204" pitchFamily="34" charset="0"/>
                        </a:rPr>
                        <a:t>Mercedes-Benz</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71476.22946</a:t>
                      </a:r>
                    </a:p>
                  </a:txBody>
                  <a:tcPr marL="7620" marR="7620" marT="7620" marB="0" anchor="b">
                    <a:lnL>
                      <a:noFill/>
                    </a:lnL>
                    <a:lnR>
                      <a:noFill/>
                    </a:lnR>
                    <a:lnT>
                      <a:noFill/>
                    </a:lnT>
                    <a:lnB>
                      <a:noFill/>
                    </a:lnB>
                  </a:tcPr>
                </a:tc>
                <a:extLst>
                  <a:ext uri="{0D108BD9-81ED-4DB2-BD59-A6C34878D82A}">
                    <a16:rowId xmlns:a16="http://schemas.microsoft.com/office/drawing/2014/main" val="1981064860"/>
                  </a:ext>
                </a:extLst>
              </a:tr>
              <a:tr h="265889">
                <a:tc>
                  <a:txBody>
                    <a:bodyPr/>
                    <a:lstStyle/>
                    <a:p>
                      <a:pPr algn="l" fontAlgn="b"/>
                      <a:r>
                        <a:rPr lang="en-IN" sz="1100" b="0" i="0" u="none" strike="noStrike">
                          <a:solidFill>
                            <a:srgbClr val="000000"/>
                          </a:solidFill>
                          <a:effectLst/>
                          <a:latin typeface="Calibri" panose="020F0502020204030204" pitchFamily="34" charset="0"/>
                        </a:rPr>
                        <a:t>Mitsubishi</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21240.53521</a:t>
                      </a:r>
                    </a:p>
                  </a:txBody>
                  <a:tcPr marL="7620" marR="7620" marT="7620" marB="0" anchor="b">
                    <a:lnL>
                      <a:noFill/>
                    </a:lnL>
                    <a:lnR>
                      <a:noFill/>
                    </a:lnR>
                    <a:lnT>
                      <a:noFill/>
                    </a:lnT>
                    <a:lnB>
                      <a:noFill/>
                    </a:lnB>
                  </a:tcPr>
                </a:tc>
                <a:extLst>
                  <a:ext uri="{0D108BD9-81ED-4DB2-BD59-A6C34878D82A}">
                    <a16:rowId xmlns:a16="http://schemas.microsoft.com/office/drawing/2014/main" val="675793873"/>
                  </a:ext>
                </a:extLst>
              </a:tr>
              <a:tr h="265889">
                <a:tc>
                  <a:txBody>
                    <a:bodyPr/>
                    <a:lstStyle/>
                    <a:p>
                      <a:pPr algn="l" fontAlgn="b"/>
                      <a:r>
                        <a:rPr lang="en-IN" sz="1100" b="0" i="0" u="none" strike="noStrike">
                          <a:solidFill>
                            <a:srgbClr val="000000"/>
                          </a:solidFill>
                          <a:effectLst/>
                          <a:latin typeface="Calibri" panose="020F0502020204030204" pitchFamily="34" charset="0"/>
                        </a:rPr>
                        <a:t>Nissan</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28583.4319</a:t>
                      </a:r>
                    </a:p>
                  </a:txBody>
                  <a:tcPr marL="7620" marR="7620" marT="7620" marB="0" anchor="b">
                    <a:lnL>
                      <a:noFill/>
                    </a:lnL>
                    <a:lnR>
                      <a:noFill/>
                    </a:lnR>
                    <a:lnT>
                      <a:noFill/>
                    </a:lnT>
                    <a:lnB>
                      <a:noFill/>
                    </a:lnB>
                  </a:tcPr>
                </a:tc>
                <a:extLst>
                  <a:ext uri="{0D108BD9-81ED-4DB2-BD59-A6C34878D82A}">
                    <a16:rowId xmlns:a16="http://schemas.microsoft.com/office/drawing/2014/main" val="457808000"/>
                  </a:ext>
                </a:extLst>
              </a:tr>
              <a:tr h="265889">
                <a:tc>
                  <a:txBody>
                    <a:bodyPr/>
                    <a:lstStyle/>
                    <a:p>
                      <a:pPr algn="l" fontAlgn="b"/>
                      <a:r>
                        <a:rPr lang="en-IN" sz="1100" b="0" i="0" u="none" strike="noStrike">
                          <a:solidFill>
                            <a:srgbClr val="000000"/>
                          </a:solidFill>
                          <a:effectLst/>
                          <a:latin typeface="Calibri" panose="020F0502020204030204" pitchFamily="34" charset="0"/>
                        </a:rPr>
                        <a:t>Oldsmobile</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11542.54</a:t>
                      </a:r>
                    </a:p>
                  </a:txBody>
                  <a:tcPr marL="7620" marR="7620" marT="7620" marB="0" anchor="b">
                    <a:lnL>
                      <a:noFill/>
                    </a:lnL>
                    <a:lnR>
                      <a:noFill/>
                    </a:lnR>
                    <a:lnT>
                      <a:noFill/>
                    </a:lnT>
                    <a:lnB>
                      <a:noFill/>
                    </a:lnB>
                  </a:tcPr>
                </a:tc>
                <a:extLst>
                  <a:ext uri="{0D108BD9-81ED-4DB2-BD59-A6C34878D82A}">
                    <a16:rowId xmlns:a16="http://schemas.microsoft.com/office/drawing/2014/main" val="136297235"/>
                  </a:ext>
                </a:extLst>
              </a:tr>
              <a:tr h="265889">
                <a:tc>
                  <a:txBody>
                    <a:bodyPr/>
                    <a:lstStyle/>
                    <a:p>
                      <a:pPr algn="l" fontAlgn="b"/>
                      <a:r>
                        <a:rPr lang="en-IN" sz="1100" b="0" i="0" u="none" strike="noStrike">
                          <a:solidFill>
                            <a:srgbClr val="000000"/>
                          </a:solidFill>
                          <a:effectLst/>
                          <a:latin typeface="Calibri" panose="020F0502020204030204" pitchFamily="34" charset="0"/>
                        </a:rPr>
                        <a:t>Plymouth</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3122.902439</a:t>
                      </a:r>
                    </a:p>
                  </a:txBody>
                  <a:tcPr marL="7620" marR="7620" marT="7620" marB="0" anchor="b">
                    <a:lnL>
                      <a:noFill/>
                    </a:lnL>
                    <a:lnR>
                      <a:noFill/>
                    </a:lnR>
                    <a:lnT>
                      <a:noFill/>
                    </a:lnT>
                    <a:lnB>
                      <a:noFill/>
                    </a:lnB>
                  </a:tcPr>
                </a:tc>
                <a:extLst>
                  <a:ext uri="{0D108BD9-81ED-4DB2-BD59-A6C34878D82A}">
                    <a16:rowId xmlns:a16="http://schemas.microsoft.com/office/drawing/2014/main" val="2994908478"/>
                  </a:ext>
                </a:extLst>
              </a:tr>
              <a:tr h="265889">
                <a:tc>
                  <a:txBody>
                    <a:bodyPr/>
                    <a:lstStyle/>
                    <a:p>
                      <a:pPr algn="l" fontAlgn="b"/>
                      <a:r>
                        <a:rPr lang="en-IN" sz="1100" b="0" i="0" u="none" strike="noStrike">
                          <a:solidFill>
                            <a:srgbClr val="000000"/>
                          </a:solidFill>
                          <a:effectLst/>
                          <a:latin typeface="Calibri" panose="020F0502020204030204" pitchFamily="34" charset="0"/>
                        </a:rPr>
                        <a:t>Pontiac</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19321.54839</a:t>
                      </a:r>
                    </a:p>
                  </a:txBody>
                  <a:tcPr marL="7620" marR="7620" marT="7620" marB="0" anchor="b">
                    <a:lnL>
                      <a:noFill/>
                    </a:lnL>
                    <a:lnR>
                      <a:noFill/>
                    </a:lnR>
                    <a:lnT>
                      <a:noFill/>
                    </a:lnT>
                    <a:lnB>
                      <a:noFill/>
                    </a:lnB>
                  </a:tcPr>
                </a:tc>
                <a:extLst>
                  <a:ext uri="{0D108BD9-81ED-4DB2-BD59-A6C34878D82A}">
                    <a16:rowId xmlns:a16="http://schemas.microsoft.com/office/drawing/2014/main" val="2868423153"/>
                  </a:ext>
                </a:extLst>
              </a:tr>
              <a:tr h="265889">
                <a:tc>
                  <a:txBody>
                    <a:bodyPr/>
                    <a:lstStyle/>
                    <a:p>
                      <a:pPr algn="l" fontAlgn="b"/>
                      <a:r>
                        <a:rPr lang="en-IN" sz="1100" b="0" i="0" u="none" strike="noStrike">
                          <a:solidFill>
                            <a:srgbClr val="000000"/>
                          </a:solidFill>
                          <a:effectLst/>
                          <a:latin typeface="Calibri" panose="020F0502020204030204" pitchFamily="34" charset="0"/>
                        </a:rPr>
                        <a:t>Porsche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101622.3971</a:t>
                      </a:r>
                    </a:p>
                  </a:txBody>
                  <a:tcPr marL="7620" marR="7620" marT="7620" marB="0" anchor="b">
                    <a:lnL>
                      <a:noFill/>
                    </a:lnL>
                    <a:lnR>
                      <a:noFill/>
                    </a:lnR>
                    <a:lnT>
                      <a:noFill/>
                    </a:lnT>
                    <a:lnB>
                      <a:noFill/>
                    </a:lnB>
                  </a:tcPr>
                </a:tc>
                <a:extLst>
                  <a:ext uri="{0D108BD9-81ED-4DB2-BD59-A6C34878D82A}">
                    <a16:rowId xmlns:a16="http://schemas.microsoft.com/office/drawing/2014/main" val="1934764751"/>
                  </a:ext>
                </a:extLst>
              </a:tr>
              <a:tr h="265889">
                <a:tc>
                  <a:txBody>
                    <a:bodyPr/>
                    <a:lstStyle/>
                    <a:p>
                      <a:pPr algn="l" fontAlgn="b"/>
                      <a:r>
                        <a:rPr lang="en-IN" sz="1100" b="0" i="0" u="none" strike="noStrike">
                          <a:solidFill>
                            <a:srgbClr val="000000"/>
                          </a:solidFill>
                          <a:effectLst/>
                          <a:latin typeface="Calibri" panose="020F0502020204030204" pitchFamily="34" charset="0"/>
                        </a:rPr>
                        <a:t>Rolls-Royce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351130.6452</a:t>
                      </a:r>
                    </a:p>
                  </a:txBody>
                  <a:tcPr marL="7620" marR="7620" marT="7620" marB="0" anchor="b">
                    <a:lnL>
                      <a:noFill/>
                    </a:lnL>
                    <a:lnR>
                      <a:noFill/>
                    </a:lnR>
                    <a:lnT>
                      <a:noFill/>
                    </a:lnT>
                    <a:lnB>
                      <a:noFill/>
                    </a:lnB>
                  </a:tcPr>
                </a:tc>
                <a:extLst>
                  <a:ext uri="{0D108BD9-81ED-4DB2-BD59-A6C34878D82A}">
                    <a16:rowId xmlns:a16="http://schemas.microsoft.com/office/drawing/2014/main" val="2562234488"/>
                  </a:ext>
                </a:extLst>
              </a:tr>
              <a:tr h="265889">
                <a:tc>
                  <a:txBody>
                    <a:bodyPr/>
                    <a:lstStyle/>
                    <a:p>
                      <a:pPr algn="l" fontAlgn="b"/>
                      <a:r>
                        <a:rPr lang="en-IN" sz="1100" b="0" i="0" u="none" strike="noStrike">
                          <a:solidFill>
                            <a:srgbClr val="000000"/>
                          </a:solidFill>
                          <a:effectLst/>
                          <a:latin typeface="Calibri" panose="020F0502020204030204" pitchFamily="34" charset="0"/>
                        </a:rPr>
                        <a:t>Saab</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27413.5045</a:t>
                      </a:r>
                    </a:p>
                  </a:txBody>
                  <a:tcPr marL="7620" marR="7620" marT="7620" marB="0" anchor="b">
                    <a:lnL>
                      <a:noFill/>
                    </a:lnL>
                    <a:lnR>
                      <a:noFill/>
                    </a:lnR>
                    <a:lnT>
                      <a:noFill/>
                    </a:lnT>
                    <a:lnB>
                      <a:noFill/>
                    </a:lnB>
                  </a:tcPr>
                </a:tc>
                <a:extLst>
                  <a:ext uri="{0D108BD9-81ED-4DB2-BD59-A6C34878D82A}">
                    <a16:rowId xmlns:a16="http://schemas.microsoft.com/office/drawing/2014/main" val="2115904313"/>
                  </a:ext>
                </a:extLst>
              </a:tr>
              <a:tr h="265889">
                <a:tc>
                  <a:txBody>
                    <a:bodyPr/>
                    <a:lstStyle/>
                    <a:p>
                      <a:pPr algn="l" fontAlgn="b"/>
                      <a:r>
                        <a:rPr lang="en-IN" sz="1100" b="0" i="0" u="none" strike="noStrike">
                          <a:solidFill>
                            <a:srgbClr val="000000"/>
                          </a:solidFill>
                          <a:effectLst/>
                          <a:latin typeface="Calibri" panose="020F0502020204030204" pitchFamily="34" charset="0"/>
                        </a:rPr>
                        <a:t>Scion</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19932.5</a:t>
                      </a:r>
                    </a:p>
                  </a:txBody>
                  <a:tcPr marL="7620" marR="7620" marT="7620" marB="0" anchor="b">
                    <a:lnL>
                      <a:noFill/>
                    </a:lnL>
                    <a:lnR>
                      <a:noFill/>
                    </a:lnR>
                    <a:lnT>
                      <a:noFill/>
                    </a:lnT>
                    <a:lnB>
                      <a:noFill/>
                    </a:lnB>
                  </a:tcPr>
                </a:tc>
                <a:extLst>
                  <a:ext uri="{0D108BD9-81ED-4DB2-BD59-A6C34878D82A}">
                    <a16:rowId xmlns:a16="http://schemas.microsoft.com/office/drawing/2014/main" val="240808692"/>
                  </a:ext>
                </a:extLst>
              </a:tr>
              <a:tr h="265889">
                <a:tc>
                  <a:txBody>
                    <a:bodyPr/>
                    <a:lstStyle/>
                    <a:p>
                      <a:pPr algn="l" fontAlgn="b"/>
                      <a:r>
                        <a:rPr lang="en-IN" sz="1100" b="0" i="0" u="none" strike="noStrike">
                          <a:solidFill>
                            <a:srgbClr val="000000"/>
                          </a:solidFill>
                          <a:effectLst/>
                          <a:latin typeface="Calibri" panose="020F0502020204030204" pitchFamily="34" charset="0"/>
                        </a:rPr>
                        <a:t>Spyker</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213323.3333</a:t>
                      </a:r>
                    </a:p>
                  </a:txBody>
                  <a:tcPr marL="7620" marR="7620" marT="7620" marB="0" anchor="b">
                    <a:lnL>
                      <a:noFill/>
                    </a:lnL>
                    <a:lnR>
                      <a:noFill/>
                    </a:lnR>
                    <a:lnT>
                      <a:noFill/>
                    </a:lnT>
                    <a:lnB>
                      <a:noFill/>
                    </a:lnB>
                  </a:tcPr>
                </a:tc>
                <a:extLst>
                  <a:ext uri="{0D108BD9-81ED-4DB2-BD59-A6C34878D82A}">
                    <a16:rowId xmlns:a16="http://schemas.microsoft.com/office/drawing/2014/main" val="2568135722"/>
                  </a:ext>
                </a:extLst>
              </a:tr>
              <a:tr h="265889">
                <a:tc>
                  <a:txBody>
                    <a:bodyPr/>
                    <a:lstStyle/>
                    <a:p>
                      <a:pPr algn="l" fontAlgn="b"/>
                      <a:r>
                        <a:rPr lang="en-IN" sz="1100" b="0" i="0" u="none" strike="noStrike">
                          <a:solidFill>
                            <a:srgbClr val="000000"/>
                          </a:solidFill>
                          <a:effectLst/>
                          <a:latin typeface="Calibri" panose="020F0502020204030204" pitchFamily="34" charset="0"/>
                        </a:rPr>
                        <a:t>Subaru</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24827.50391</a:t>
                      </a:r>
                    </a:p>
                  </a:txBody>
                  <a:tcPr marL="7620" marR="7620" marT="7620" marB="0" anchor="b">
                    <a:lnL>
                      <a:noFill/>
                    </a:lnL>
                    <a:lnR>
                      <a:noFill/>
                    </a:lnR>
                    <a:lnT>
                      <a:noFill/>
                    </a:lnT>
                    <a:lnB>
                      <a:noFill/>
                    </a:lnB>
                  </a:tcPr>
                </a:tc>
                <a:extLst>
                  <a:ext uri="{0D108BD9-81ED-4DB2-BD59-A6C34878D82A}">
                    <a16:rowId xmlns:a16="http://schemas.microsoft.com/office/drawing/2014/main" val="760552146"/>
                  </a:ext>
                </a:extLst>
              </a:tr>
              <a:tr h="265889">
                <a:tc>
                  <a:txBody>
                    <a:bodyPr/>
                    <a:lstStyle/>
                    <a:p>
                      <a:pPr algn="l" fontAlgn="b"/>
                      <a:r>
                        <a:rPr lang="en-IN" sz="1100" b="0" i="0" u="none" strike="noStrike">
                          <a:solidFill>
                            <a:srgbClr val="000000"/>
                          </a:solidFill>
                          <a:effectLst/>
                          <a:latin typeface="Calibri" panose="020F0502020204030204" pitchFamily="34" charset="0"/>
                        </a:rPr>
                        <a:t>Suzuki</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17907.20798</a:t>
                      </a:r>
                    </a:p>
                  </a:txBody>
                  <a:tcPr marL="7620" marR="7620" marT="7620" marB="0" anchor="b">
                    <a:lnL>
                      <a:noFill/>
                    </a:lnL>
                    <a:lnR>
                      <a:noFill/>
                    </a:lnR>
                    <a:lnT>
                      <a:noFill/>
                    </a:lnT>
                    <a:lnB>
                      <a:noFill/>
                    </a:lnB>
                  </a:tcPr>
                </a:tc>
                <a:extLst>
                  <a:ext uri="{0D108BD9-81ED-4DB2-BD59-A6C34878D82A}">
                    <a16:rowId xmlns:a16="http://schemas.microsoft.com/office/drawing/2014/main" val="3290212093"/>
                  </a:ext>
                </a:extLst>
              </a:tr>
              <a:tr h="265889">
                <a:tc>
                  <a:txBody>
                    <a:bodyPr/>
                    <a:lstStyle/>
                    <a:p>
                      <a:pPr algn="l" fontAlgn="b"/>
                      <a:r>
                        <a:rPr lang="en-IN" sz="1100" b="0" i="0" u="none" strike="noStrike">
                          <a:solidFill>
                            <a:srgbClr val="000000"/>
                          </a:solidFill>
                          <a:effectLst/>
                          <a:latin typeface="Calibri" panose="020F0502020204030204" pitchFamily="34" charset="0"/>
                        </a:rPr>
                        <a:t>Tesla</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85255.55556</a:t>
                      </a:r>
                    </a:p>
                  </a:txBody>
                  <a:tcPr marL="7620" marR="7620" marT="7620" marB="0" anchor="b">
                    <a:lnL>
                      <a:noFill/>
                    </a:lnL>
                    <a:lnR>
                      <a:noFill/>
                    </a:lnR>
                    <a:lnT>
                      <a:noFill/>
                    </a:lnT>
                    <a:lnB>
                      <a:noFill/>
                    </a:lnB>
                  </a:tcPr>
                </a:tc>
                <a:extLst>
                  <a:ext uri="{0D108BD9-81ED-4DB2-BD59-A6C34878D82A}">
                    <a16:rowId xmlns:a16="http://schemas.microsoft.com/office/drawing/2014/main" val="2563589509"/>
                  </a:ext>
                </a:extLst>
              </a:tr>
              <a:tr h="265889">
                <a:tc>
                  <a:txBody>
                    <a:bodyPr/>
                    <a:lstStyle/>
                    <a:p>
                      <a:pPr algn="l" fontAlgn="b"/>
                      <a:r>
                        <a:rPr lang="en-IN" sz="1100" b="0" i="0" u="none" strike="noStrike">
                          <a:solidFill>
                            <a:srgbClr val="000000"/>
                          </a:solidFill>
                          <a:effectLst/>
                          <a:latin typeface="Calibri" panose="020F0502020204030204" pitchFamily="34" charset="0"/>
                        </a:rPr>
                        <a:t>Toyota</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29030.01609</a:t>
                      </a:r>
                    </a:p>
                  </a:txBody>
                  <a:tcPr marL="7620" marR="7620" marT="7620" marB="0" anchor="b">
                    <a:lnL>
                      <a:noFill/>
                    </a:lnL>
                    <a:lnR>
                      <a:noFill/>
                    </a:lnR>
                    <a:lnT>
                      <a:noFill/>
                    </a:lnT>
                    <a:lnB>
                      <a:noFill/>
                    </a:lnB>
                  </a:tcPr>
                </a:tc>
                <a:extLst>
                  <a:ext uri="{0D108BD9-81ED-4DB2-BD59-A6C34878D82A}">
                    <a16:rowId xmlns:a16="http://schemas.microsoft.com/office/drawing/2014/main" val="3904747486"/>
                  </a:ext>
                </a:extLst>
              </a:tr>
              <a:tr h="265889">
                <a:tc>
                  <a:txBody>
                    <a:bodyPr/>
                    <a:lstStyle/>
                    <a:p>
                      <a:pPr algn="l" fontAlgn="b"/>
                      <a:r>
                        <a:rPr lang="en-IN" sz="1100" b="0" i="0" u="none" strike="noStrike">
                          <a:solidFill>
                            <a:srgbClr val="000000"/>
                          </a:solidFill>
                          <a:effectLst/>
                          <a:latin typeface="Calibri" panose="020F0502020204030204" pitchFamily="34" charset="0"/>
                        </a:rPr>
                        <a:t>Volkswagen</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28102.38072</a:t>
                      </a:r>
                    </a:p>
                  </a:txBody>
                  <a:tcPr marL="7620" marR="7620" marT="7620" marB="0" anchor="b">
                    <a:lnL>
                      <a:noFill/>
                    </a:lnL>
                    <a:lnR>
                      <a:noFill/>
                    </a:lnR>
                    <a:lnT>
                      <a:noFill/>
                    </a:lnT>
                    <a:lnB>
                      <a:noFill/>
                    </a:lnB>
                  </a:tcPr>
                </a:tc>
                <a:extLst>
                  <a:ext uri="{0D108BD9-81ED-4DB2-BD59-A6C34878D82A}">
                    <a16:rowId xmlns:a16="http://schemas.microsoft.com/office/drawing/2014/main" val="3044511159"/>
                  </a:ext>
                </a:extLst>
              </a:tr>
              <a:tr h="265889">
                <a:tc>
                  <a:txBody>
                    <a:bodyPr/>
                    <a:lstStyle/>
                    <a:p>
                      <a:pPr algn="l" fontAlgn="b"/>
                      <a:r>
                        <a:rPr lang="en-IN" sz="1100" b="0" i="0" u="none" strike="noStrike">
                          <a:solidFill>
                            <a:srgbClr val="000000"/>
                          </a:solidFill>
                          <a:effectLst/>
                          <a:latin typeface="Calibri" panose="020F0502020204030204" pitchFamily="34" charset="0"/>
                        </a:rPr>
                        <a:t>Volvo</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28541.16014</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38788765"/>
                  </a:ext>
                </a:extLst>
              </a:tr>
              <a:tr h="265889">
                <a:tc>
                  <a:txBody>
                    <a:bodyPr/>
                    <a:lstStyle/>
                    <a:p>
                      <a:pPr algn="l" fontAlgn="b"/>
                      <a:r>
                        <a:rPr lang="en-IN" sz="11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latin typeface="Calibri" panose="020F0502020204030204" pitchFamily="34" charset="0"/>
                        </a:rPr>
                        <a:t>40594.73703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1798313969"/>
                  </a:ext>
                </a:extLst>
              </a:tr>
            </a:tbl>
          </a:graphicData>
        </a:graphic>
      </p:graphicFrame>
      <p:pic>
        <p:nvPicPr>
          <p:cNvPr id="5" name="Picture 4">
            <a:extLst>
              <a:ext uri="{FF2B5EF4-FFF2-40B4-BE49-F238E27FC236}">
                <a16:creationId xmlns:a16="http://schemas.microsoft.com/office/drawing/2014/main" id="{D086C33B-8504-3D92-15CE-6F1923D2D095}"/>
              </a:ext>
            </a:extLst>
          </p:cNvPr>
          <p:cNvPicPr>
            <a:picLocks noChangeAspect="1"/>
          </p:cNvPicPr>
          <p:nvPr/>
        </p:nvPicPr>
        <p:blipFill>
          <a:blip r:embed="rId2"/>
          <a:stretch>
            <a:fillRect/>
          </a:stretch>
        </p:blipFill>
        <p:spPr>
          <a:xfrm>
            <a:off x="5369882" y="476672"/>
            <a:ext cx="6637595" cy="3368332"/>
          </a:xfrm>
          <a:prstGeom prst="rect">
            <a:avLst/>
          </a:prstGeom>
        </p:spPr>
      </p:pic>
      <p:sp>
        <p:nvSpPr>
          <p:cNvPr id="6" name="TextBox 5">
            <a:extLst>
              <a:ext uri="{FF2B5EF4-FFF2-40B4-BE49-F238E27FC236}">
                <a16:creationId xmlns:a16="http://schemas.microsoft.com/office/drawing/2014/main" id="{59730B20-E3F6-FB9D-958E-ECD95DFA20C7}"/>
              </a:ext>
            </a:extLst>
          </p:cNvPr>
          <p:cNvSpPr txBox="1"/>
          <p:nvPr/>
        </p:nvSpPr>
        <p:spPr>
          <a:xfrm>
            <a:off x="5640679" y="4149080"/>
            <a:ext cx="609600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Insight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Overall, creating a pivot table to analyze the average price of cars for each manufacturer can provide valuable insights into the pricing strategies and market positioning of different manufacturers.</a:t>
            </a:r>
          </a:p>
        </p:txBody>
      </p:sp>
    </p:spTree>
    <p:extLst>
      <p:ext uri="{BB962C8B-B14F-4D97-AF65-F5344CB8AC3E}">
        <p14:creationId xmlns:p14="http://schemas.microsoft.com/office/powerpoint/2010/main" val="407884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7F4E-582B-8BFD-375F-95A09BC08441}"/>
              </a:ext>
            </a:extLst>
          </p:cNvPr>
          <p:cNvSpPr>
            <a:spLocks noGrp="1"/>
          </p:cNvSpPr>
          <p:nvPr>
            <p:ph type="title"/>
          </p:nvPr>
        </p:nvSpPr>
        <p:spPr>
          <a:xfrm>
            <a:off x="922784" y="239638"/>
            <a:ext cx="10058400" cy="1325563"/>
          </a:xfrm>
        </p:spPr>
        <p:txBody>
          <a:bodyPr>
            <a:normAutofit/>
          </a:bodyPr>
          <a:lstStyle/>
          <a:p>
            <a:r>
              <a:rPr lang="en-IN" sz="2400" b="1" kern="0" dirty="0">
                <a:effectLst/>
                <a:latin typeface="Arial" panose="020B0604020202020204" pitchFamily="34" charset="0"/>
                <a:ea typeface="Times New Roman" panose="02020603050405020304" pitchFamily="18" charset="0"/>
                <a:cs typeface="Times New Roman" panose="02020603050405020304" pitchFamily="18" charset="0"/>
              </a:rPr>
              <a:t>Task 4.B:</a:t>
            </a:r>
            <a:r>
              <a:rPr lang="en-IN" sz="2400" kern="0" dirty="0">
                <a:effectLst/>
                <a:latin typeface="Arial" panose="020B0604020202020204" pitchFamily="34" charset="0"/>
                <a:ea typeface="Times New Roman" panose="02020603050405020304" pitchFamily="18" charset="0"/>
                <a:cs typeface="Times New Roman" panose="02020603050405020304" pitchFamily="18" charset="0"/>
              </a:rPr>
              <a:t> Create a bar chart or a horizontal stacked bar chart that visualizes the relationship between manufacturer and average price.</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5" name="Picture 4">
            <a:extLst>
              <a:ext uri="{FF2B5EF4-FFF2-40B4-BE49-F238E27FC236}">
                <a16:creationId xmlns:a16="http://schemas.microsoft.com/office/drawing/2014/main" id="{1646F993-050A-398D-144C-A19897C7BB52}"/>
              </a:ext>
            </a:extLst>
          </p:cNvPr>
          <p:cNvPicPr>
            <a:picLocks noChangeAspect="1"/>
          </p:cNvPicPr>
          <p:nvPr/>
        </p:nvPicPr>
        <p:blipFill>
          <a:blip r:embed="rId2"/>
          <a:stretch>
            <a:fillRect/>
          </a:stretch>
        </p:blipFill>
        <p:spPr>
          <a:xfrm>
            <a:off x="2999656" y="3789616"/>
            <a:ext cx="5904656" cy="3023184"/>
          </a:xfrm>
          <a:prstGeom prst="rect">
            <a:avLst/>
          </a:prstGeom>
        </p:spPr>
      </p:pic>
      <p:sp>
        <p:nvSpPr>
          <p:cNvPr id="4" name="TextBox 3">
            <a:extLst>
              <a:ext uri="{FF2B5EF4-FFF2-40B4-BE49-F238E27FC236}">
                <a16:creationId xmlns:a16="http://schemas.microsoft.com/office/drawing/2014/main" id="{5435FFA1-AA21-4F2F-6FBD-20ED4B58E43E}"/>
              </a:ext>
            </a:extLst>
          </p:cNvPr>
          <p:cNvSpPr txBox="1"/>
          <p:nvPr/>
        </p:nvSpPr>
        <p:spPr>
          <a:xfrm>
            <a:off x="0" y="1556792"/>
            <a:ext cx="12072664" cy="2308324"/>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Insert a bar chart: In Excel, select the pivot table and go to the "Insert" tab. Click on "Bar Chart" and select the type of chart you want to create. For this analysis, a horizontal stacked bar chart may be useful to show the average price of each manufacturer and compare them.</a:t>
            </a: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Interpret the results: The resulting bar chart will show the average price of cars for each manufacturer and help you identify which manufacturers have the highest and lowest average prices. You can use this information to compare pricing strategies across different manufacturers and make informed decisions about pricing and product development.</a:t>
            </a:r>
          </a:p>
          <a:p>
            <a:pPr algn="l"/>
            <a:r>
              <a:rPr lang="en-US" b="0" i="0" dirty="0">
                <a:solidFill>
                  <a:srgbClr val="374151"/>
                </a:solidFill>
                <a:effectLst/>
                <a:latin typeface="Times New Roman" panose="02020603050405020304" pitchFamily="18" charset="0"/>
                <a:cs typeface="Times New Roman" panose="02020603050405020304" pitchFamily="18" charset="0"/>
              </a:rPr>
              <a:t>Overall, creating a bar chart to visualize the relationship between manufacturer and average price can provide valuable insights into the pricing strategies and market positioning of different manufacturers, and help you make data-driven decisions.</a:t>
            </a:r>
          </a:p>
        </p:txBody>
      </p:sp>
    </p:spTree>
    <p:extLst>
      <p:ext uri="{BB962C8B-B14F-4D97-AF65-F5344CB8AC3E}">
        <p14:creationId xmlns:p14="http://schemas.microsoft.com/office/powerpoint/2010/main" val="390156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4C8D-831F-1F62-18D3-4F855BBB8235}"/>
              </a:ext>
            </a:extLst>
          </p:cNvPr>
          <p:cNvSpPr>
            <a:spLocks noGrp="1"/>
          </p:cNvSpPr>
          <p:nvPr>
            <p:ph type="title"/>
          </p:nvPr>
        </p:nvSpPr>
        <p:spPr>
          <a:xfrm>
            <a:off x="263352" y="260649"/>
            <a:ext cx="11809312" cy="1224136"/>
          </a:xfrm>
        </p:spPr>
        <p:txBody>
          <a:bodyPr>
            <a:noAutofit/>
          </a:bodyPr>
          <a:lstStyle/>
          <a:p>
            <a:pPr>
              <a:lnSpc>
                <a:spcPct val="107000"/>
              </a:lnSpc>
              <a:spcAft>
                <a:spcPts val="800"/>
              </a:spcAf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Insight Required:</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What is the relationship between fuel efficiency and the number of cylinders in a car's engine?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Task 5.A:</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Create a scatter plot with the number of cylinders on the x-axis and highway MPG on the y-axis. Then create a trendline on the scatter plot to visually estimate the slope of the relationship and assess its significance.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sp>
        <p:nvSpPr>
          <p:cNvPr id="4" name="TextBox 3">
            <a:extLst>
              <a:ext uri="{FF2B5EF4-FFF2-40B4-BE49-F238E27FC236}">
                <a16:creationId xmlns:a16="http://schemas.microsoft.com/office/drawing/2014/main" id="{684384B9-3999-6E72-5B5F-78A198A3E277}"/>
              </a:ext>
            </a:extLst>
          </p:cNvPr>
          <p:cNvSpPr txBox="1"/>
          <p:nvPr/>
        </p:nvSpPr>
        <p:spPr>
          <a:xfrm>
            <a:off x="72008" y="1556792"/>
            <a:ext cx="12192000" cy="507831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Insert a scatter plot: In Excel, select the data range that includes the number of cylinders and highway MPG data. Go to the "Insert" tab and click on "Scatter Plot". Choose the type of scatter plot you want to create, such as a basic scatter plot or a scatter plot with markers.</a:t>
            </a: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Add axis labels: Add axis labels to the scatter plot by right-clicking on the chart and selecting "Add Chart Element" &gt; "Axis Titles". Enter the labels for the x-axis and y-axis.</a:t>
            </a: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Add a trendline: Add a trendline to the scatter plot by right-clicking on one of the data points and selecting "Add Trendline". Choose the type of trendline you want to add, such as a linear trendline or a logarithmic trendline.</a:t>
            </a: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Analyze the trendline: The resulting scatter plot with the trendline will visually estimate the slope of the relationship between the number of cylinders and highway MPG, and show how strong the </a:t>
            </a:r>
          </a:p>
          <a:p>
            <a:pPr algn="l"/>
            <a:r>
              <a:rPr lang="en-US" b="0" i="0" dirty="0">
                <a:solidFill>
                  <a:srgbClr val="374151"/>
                </a:solidFill>
                <a:effectLst/>
                <a:latin typeface="Times New Roman" panose="02020603050405020304" pitchFamily="18" charset="0"/>
                <a:cs typeface="Times New Roman" panose="02020603050405020304" pitchFamily="18" charset="0"/>
              </a:rPr>
              <a:t>relationship is. You can use the R-squared value, which is displayed in the</a:t>
            </a:r>
          </a:p>
          <a:p>
            <a:pPr algn="l"/>
            <a:r>
              <a:rPr lang="en-US" b="0" i="0" dirty="0">
                <a:solidFill>
                  <a:srgbClr val="374151"/>
                </a:solidFill>
                <a:effectLst/>
                <a:latin typeface="Times New Roman" panose="02020603050405020304" pitchFamily="18" charset="0"/>
                <a:cs typeface="Times New Roman" panose="02020603050405020304" pitchFamily="18" charset="0"/>
              </a:rPr>
              <a:t>trendline options, to assess the significance of the relationship. An </a:t>
            </a:r>
          </a:p>
          <a:p>
            <a:pPr algn="l"/>
            <a:r>
              <a:rPr lang="en-US" b="0" i="0" dirty="0">
                <a:solidFill>
                  <a:srgbClr val="374151"/>
                </a:solidFill>
                <a:effectLst/>
                <a:latin typeface="Times New Roman" panose="02020603050405020304" pitchFamily="18" charset="0"/>
                <a:cs typeface="Times New Roman" panose="02020603050405020304" pitchFamily="18" charset="0"/>
              </a:rPr>
              <a:t>R-squared value of 1 indicates a perfect correlation, while a value of 0 </a:t>
            </a:r>
          </a:p>
          <a:p>
            <a:pPr algn="l"/>
            <a:r>
              <a:rPr lang="en-US" b="0" i="0" dirty="0">
                <a:solidFill>
                  <a:srgbClr val="374151"/>
                </a:solidFill>
                <a:effectLst/>
                <a:latin typeface="Times New Roman" panose="02020603050405020304" pitchFamily="18" charset="0"/>
                <a:cs typeface="Times New Roman" panose="02020603050405020304" pitchFamily="18" charset="0"/>
              </a:rPr>
              <a:t>indicates no correlation.</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Insight : </a:t>
            </a:r>
            <a:r>
              <a:rPr lang="en-US" b="0" i="0" dirty="0">
                <a:solidFill>
                  <a:srgbClr val="374151"/>
                </a:solidFill>
                <a:effectLst/>
                <a:latin typeface="Times New Roman" panose="02020603050405020304" pitchFamily="18" charset="0"/>
                <a:cs typeface="Times New Roman" panose="02020603050405020304" pitchFamily="18" charset="0"/>
              </a:rPr>
              <a:t>Overall, creating a scatter plot with a trendline can help you </a:t>
            </a:r>
          </a:p>
          <a:p>
            <a:pPr algn="l"/>
            <a:r>
              <a:rPr lang="en-US" b="0" i="0" dirty="0">
                <a:solidFill>
                  <a:srgbClr val="374151"/>
                </a:solidFill>
                <a:effectLst/>
                <a:latin typeface="Times New Roman" panose="02020603050405020304" pitchFamily="18" charset="0"/>
                <a:cs typeface="Times New Roman" panose="02020603050405020304" pitchFamily="18" charset="0"/>
              </a:rPr>
              <a:t>visualize the relationship between two variables and assess its significance.</a:t>
            </a:r>
          </a:p>
          <a:p>
            <a:pPr algn="l"/>
            <a:r>
              <a:rPr lang="en-US" b="0" i="0" dirty="0">
                <a:solidFill>
                  <a:srgbClr val="374151"/>
                </a:solidFill>
                <a:effectLst/>
                <a:latin typeface="Times New Roman" panose="02020603050405020304" pitchFamily="18" charset="0"/>
                <a:cs typeface="Times New Roman" panose="02020603050405020304" pitchFamily="18" charset="0"/>
              </a:rPr>
              <a:t>This information can be useful in identifying patterns and making informed </a:t>
            </a:r>
          </a:p>
          <a:p>
            <a:pPr algn="l"/>
            <a:r>
              <a:rPr lang="en-US" b="0" i="0" dirty="0">
                <a:solidFill>
                  <a:srgbClr val="374151"/>
                </a:solidFill>
                <a:effectLst/>
                <a:latin typeface="Times New Roman" panose="02020603050405020304" pitchFamily="18" charset="0"/>
                <a:cs typeface="Times New Roman" panose="02020603050405020304" pitchFamily="18" charset="0"/>
              </a:rPr>
              <a:t>decisions about product development and marketing.</a:t>
            </a:r>
          </a:p>
        </p:txBody>
      </p:sp>
      <p:graphicFrame>
        <p:nvGraphicFramePr>
          <p:cNvPr id="6" name="Chart 5">
            <a:extLst>
              <a:ext uri="{FF2B5EF4-FFF2-40B4-BE49-F238E27FC236}">
                <a16:creationId xmlns:a16="http://schemas.microsoft.com/office/drawing/2014/main" id="{DD132027-5A1B-EC68-A903-85DE6A5E42F5}"/>
              </a:ext>
            </a:extLst>
          </p:cNvPr>
          <p:cNvGraphicFramePr>
            <a:graphicFrameLocks/>
          </p:cNvGraphicFramePr>
          <p:nvPr>
            <p:extLst>
              <p:ext uri="{D42A27DB-BD31-4B8C-83A1-F6EECF244321}">
                <p14:modId xmlns:p14="http://schemas.microsoft.com/office/powerpoint/2010/main" val="719045732"/>
              </p:ext>
            </p:extLst>
          </p:nvPr>
        </p:nvGraphicFramePr>
        <p:xfrm>
          <a:off x="7104112" y="3853407"/>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381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87CA-61FD-A926-97A0-AF686C8CE177}"/>
              </a:ext>
            </a:extLst>
          </p:cNvPr>
          <p:cNvSpPr>
            <a:spLocks noGrp="1"/>
          </p:cNvSpPr>
          <p:nvPr>
            <p:ph type="title"/>
          </p:nvPr>
        </p:nvSpPr>
        <p:spPr/>
        <p:txBody>
          <a:bodyPr>
            <a:noAutofit/>
          </a:bodyPr>
          <a:lstStyle/>
          <a:p>
            <a:r>
              <a:rPr lang="en-IN" sz="2400" b="1" kern="0" dirty="0">
                <a:effectLst/>
                <a:latin typeface="Arial" panose="020B0604020202020204" pitchFamily="34" charset="0"/>
                <a:ea typeface="Times New Roman" panose="02020603050405020304" pitchFamily="18" charset="0"/>
                <a:cs typeface="Times New Roman" panose="02020603050405020304" pitchFamily="18" charset="0"/>
              </a:rPr>
              <a:t>Task 5.B: </a:t>
            </a:r>
            <a:r>
              <a:rPr lang="en-IN" sz="2400" kern="0" dirty="0">
                <a:effectLst/>
                <a:latin typeface="Arial" panose="020B0604020202020204" pitchFamily="34" charset="0"/>
                <a:ea typeface="Times New Roman" panose="02020603050405020304" pitchFamily="18" charset="0"/>
                <a:cs typeface="Times New Roman" panose="02020603050405020304" pitchFamily="18" charset="0"/>
              </a:rPr>
              <a:t>Calculate the correlation coefficient between the number of cylinders and highway MPG to quantify the strength and direction of the relationship.</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5" name="Content Placeholder 4">
            <a:extLst>
              <a:ext uri="{FF2B5EF4-FFF2-40B4-BE49-F238E27FC236}">
                <a16:creationId xmlns:a16="http://schemas.microsoft.com/office/drawing/2014/main" id="{DEDCBAAF-3C31-5338-F186-6CB07D926781}"/>
              </a:ext>
            </a:extLst>
          </p:cNvPr>
          <p:cNvPicPr>
            <a:picLocks noGrp="1" noChangeAspect="1"/>
          </p:cNvPicPr>
          <p:nvPr>
            <p:ph idx="1"/>
          </p:nvPr>
        </p:nvPicPr>
        <p:blipFill>
          <a:blip r:embed="rId2"/>
          <a:stretch>
            <a:fillRect/>
          </a:stretch>
        </p:blipFill>
        <p:spPr>
          <a:xfrm>
            <a:off x="8112224" y="1988840"/>
            <a:ext cx="3929507" cy="1944216"/>
          </a:xfrm>
        </p:spPr>
      </p:pic>
      <p:sp>
        <p:nvSpPr>
          <p:cNvPr id="4" name="TextBox 3">
            <a:extLst>
              <a:ext uri="{FF2B5EF4-FFF2-40B4-BE49-F238E27FC236}">
                <a16:creationId xmlns:a16="http://schemas.microsoft.com/office/drawing/2014/main" id="{2900B18D-FE13-C693-9555-5928D7754598}"/>
              </a:ext>
            </a:extLst>
          </p:cNvPr>
          <p:cNvSpPr txBox="1"/>
          <p:nvPr/>
        </p:nvSpPr>
        <p:spPr>
          <a:xfrm>
            <a:off x="27037" y="1556792"/>
            <a:ext cx="11953328" cy="452431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Calculate the correlation coefficient: In Excel, use the "CORREL" function to calculate the correlation coefficient between the two variables. Enter the formula </a:t>
            </a:r>
          </a:p>
          <a:p>
            <a:pPr algn="l"/>
            <a:r>
              <a:rPr lang="en-US" b="0" i="0" dirty="0">
                <a:solidFill>
                  <a:srgbClr val="374151"/>
                </a:solidFill>
                <a:effectLst/>
                <a:latin typeface="Times New Roman" panose="02020603050405020304" pitchFamily="18" charset="0"/>
                <a:cs typeface="Times New Roman" panose="02020603050405020304" pitchFamily="18" charset="0"/>
              </a:rPr>
              <a:t>"=CORREL(A1:A10,B1:B10)" </a:t>
            </a:r>
          </a:p>
          <a:p>
            <a:pPr algn="l"/>
            <a:r>
              <a:rPr lang="en-US" b="0" i="0" dirty="0">
                <a:solidFill>
                  <a:srgbClr val="374151"/>
                </a:solidFill>
                <a:effectLst/>
                <a:latin typeface="Times New Roman" panose="02020603050405020304" pitchFamily="18" charset="0"/>
                <a:cs typeface="Times New Roman" panose="02020603050405020304" pitchFamily="18" charset="0"/>
              </a:rPr>
              <a:t>(assuming the number of cylinders is in column A and highway MPG is in column B) </a:t>
            </a:r>
          </a:p>
          <a:p>
            <a:pPr algn="l"/>
            <a:r>
              <a:rPr lang="en-US" b="0" i="0" dirty="0">
                <a:solidFill>
                  <a:srgbClr val="374151"/>
                </a:solidFill>
                <a:effectLst/>
                <a:latin typeface="Times New Roman" panose="02020603050405020304" pitchFamily="18" charset="0"/>
                <a:cs typeface="Times New Roman" panose="02020603050405020304" pitchFamily="18" charset="0"/>
              </a:rPr>
              <a:t>and press "Enter". Excel will calculate the correlation coefficient </a:t>
            </a:r>
          </a:p>
          <a:p>
            <a:pPr algn="l"/>
            <a:r>
              <a:rPr lang="en-US" b="0" i="0" dirty="0">
                <a:solidFill>
                  <a:srgbClr val="374151"/>
                </a:solidFill>
                <a:effectLst/>
                <a:latin typeface="Times New Roman" panose="02020603050405020304" pitchFamily="18" charset="0"/>
                <a:cs typeface="Times New Roman" panose="02020603050405020304" pitchFamily="18" charset="0"/>
              </a:rPr>
              <a:t>and display the result in the cell.</a:t>
            </a:r>
          </a:p>
          <a:p>
            <a:pPr marL="285750" indent="-285750"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Interpret the results: The resulting correlation coefficient will be a value between </a:t>
            </a:r>
          </a:p>
          <a:p>
            <a:pPr algn="l"/>
            <a:r>
              <a:rPr lang="en-US" b="0" i="0" dirty="0">
                <a:solidFill>
                  <a:srgbClr val="374151"/>
                </a:solidFill>
                <a:effectLst/>
                <a:latin typeface="Times New Roman" panose="02020603050405020304" pitchFamily="18" charset="0"/>
                <a:cs typeface="Times New Roman" panose="02020603050405020304" pitchFamily="18" charset="0"/>
              </a:rPr>
              <a:t>-1 and 1, with a negative value indicating a negative correlation (as one variable </a:t>
            </a:r>
          </a:p>
          <a:p>
            <a:pPr algn="l"/>
            <a:r>
              <a:rPr lang="en-US" b="0" i="0" dirty="0">
                <a:solidFill>
                  <a:srgbClr val="374151"/>
                </a:solidFill>
                <a:effectLst/>
                <a:latin typeface="Times New Roman" panose="02020603050405020304" pitchFamily="18" charset="0"/>
                <a:cs typeface="Times New Roman" panose="02020603050405020304" pitchFamily="18" charset="0"/>
              </a:rPr>
              <a:t>increases, the other decreases), a positive value indicating a positive correlation (as one variable increases, the other increases), and a value of 0 indicating no correlation. The closer the value is to -1 or 1, the stronger the correlation.</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dirty="0">
                <a:solidFill>
                  <a:srgbClr val="374151"/>
                </a:solidFill>
                <a:latin typeface="Times New Roman" panose="02020603050405020304" pitchFamily="18" charset="0"/>
                <a:cs typeface="Times New Roman" panose="02020603050405020304" pitchFamily="18" charset="0"/>
              </a:rPr>
              <a:t>AS</a:t>
            </a:r>
            <a:r>
              <a:rPr lang="en-US" b="0" i="0" dirty="0">
                <a:solidFill>
                  <a:srgbClr val="374151"/>
                </a:solidFill>
                <a:effectLst/>
                <a:latin typeface="Times New Roman" panose="02020603050405020304" pitchFamily="18" charset="0"/>
                <a:cs typeface="Times New Roman" panose="02020603050405020304" pitchFamily="18" charset="0"/>
              </a:rPr>
              <a:t> the correlation coefficient between the number of cylinders and highway MPG is -0.6074225, this would indicate a strong negative correlation between the two variables. This means that as the number of cylinders increases, highway MPG decreases.</a:t>
            </a:r>
          </a:p>
          <a:p>
            <a:pPr algn="l"/>
            <a:r>
              <a:rPr lang="en-US" b="0" i="0" dirty="0">
                <a:solidFill>
                  <a:srgbClr val="374151"/>
                </a:solidFill>
                <a:effectLst/>
                <a:latin typeface="Times New Roman" panose="02020603050405020304" pitchFamily="18" charset="0"/>
                <a:cs typeface="Times New Roman" panose="02020603050405020304" pitchFamily="18" charset="0"/>
              </a:rPr>
              <a:t>Overall, calculating the correlation coefficient between two variables can help you quantify the strength and direction of the relationship between them, and make informed decisions about product development and marketing based on this information.</a:t>
            </a:r>
          </a:p>
        </p:txBody>
      </p:sp>
    </p:spTree>
    <p:extLst>
      <p:ext uri="{BB962C8B-B14F-4D97-AF65-F5344CB8AC3E}">
        <p14:creationId xmlns:p14="http://schemas.microsoft.com/office/powerpoint/2010/main" val="281213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FA7A-5A7E-23E6-F069-03A439EA77E6}"/>
              </a:ext>
            </a:extLst>
          </p:cNvPr>
          <p:cNvSpPr>
            <a:spLocks noGrp="1"/>
          </p:cNvSpPr>
          <p:nvPr>
            <p:ph type="title"/>
          </p:nvPr>
        </p:nvSpPr>
        <p:spPr>
          <a:xfrm>
            <a:off x="695400" y="260648"/>
            <a:ext cx="11161240" cy="1385564"/>
          </a:xfrm>
        </p:spPr>
        <p:txBody>
          <a:bodyPr>
            <a:noAutofit/>
          </a:bodyPr>
          <a:lstStyle/>
          <a:p>
            <a:pPr>
              <a:lnSpc>
                <a:spcPct val="107000"/>
              </a:lnSpc>
              <a:spcBef>
                <a:spcPts val="1800"/>
              </a:spcBef>
              <a:spcAft>
                <a:spcPts val="600"/>
              </a:spcAf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Building the Dashboard:</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Now for the Next portion of the Project, you need to create the Interactive Dashboard.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Use filters and slicers to make the chart interactive. The client has requested these questions given below:</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pic>
        <p:nvPicPr>
          <p:cNvPr id="5" name="Picture 4">
            <a:extLst>
              <a:ext uri="{FF2B5EF4-FFF2-40B4-BE49-F238E27FC236}">
                <a16:creationId xmlns:a16="http://schemas.microsoft.com/office/drawing/2014/main" id="{0A893320-0D68-AC36-C4F5-390331FF13EB}"/>
              </a:ext>
            </a:extLst>
          </p:cNvPr>
          <p:cNvPicPr>
            <a:picLocks noChangeAspect="1"/>
          </p:cNvPicPr>
          <p:nvPr/>
        </p:nvPicPr>
        <p:blipFill>
          <a:blip r:embed="rId2"/>
          <a:stretch>
            <a:fillRect/>
          </a:stretch>
        </p:blipFill>
        <p:spPr>
          <a:xfrm>
            <a:off x="2351584" y="1772816"/>
            <a:ext cx="7027675" cy="4039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208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0107-8409-7482-835F-FD68DC87E6CF}"/>
              </a:ext>
            </a:extLst>
          </p:cNvPr>
          <p:cNvSpPr>
            <a:spLocks noGrp="1"/>
          </p:cNvSpPr>
          <p:nvPr>
            <p:ph type="title"/>
          </p:nvPr>
        </p:nvSpPr>
        <p:spPr/>
        <p:txBody>
          <a:bodyPr>
            <a:noAutofit/>
          </a:bodyPr>
          <a:lstStyle/>
          <a:p>
            <a:pPr>
              <a:lnSpc>
                <a:spcPct val="107000"/>
              </a:lnSpc>
              <a:spcAft>
                <a:spcPts val="800"/>
              </a:spcAf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Task 1:</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How does the distribution of car prices vary by brand and body style?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Hints: </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Stacked column chart to show the distribution of car prices by brand and body style. Use filters and slicers to make the chart interactive. Calculate the total MSRP for each brand and body style using SUMIF or Pivot Tables.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sp>
        <p:nvSpPr>
          <p:cNvPr id="14" name="TextBox 13">
            <a:extLst>
              <a:ext uri="{FF2B5EF4-FFF2-40B4-BE49-F238E27FC236}">
                <a16:creationId xmlns:a16="http://schemas.microsoft.com/office/drawing/2014/main" id="{B08EC46A-7FF8-8C61-C05B-479847048EC0}"/>
              </a:ext>
            </a:extLst>
          </p:cNvPr>
          <p:cNvSpPr txBox="1"/>
          <p:nvPr/>
        </p:nvSpPr>
        <p:spPr>
          <a:xfrm>
            <a:off x="263352" y="1628800"/>
            <a:ext cx="11593288" cy="369331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Calculate the total MSRP for each brand and body style: Use the SUMIF function or Pivot Tables to calculate the total MSRP for each brand and body style. </a:t>
            </a: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Create a Pivot Table with the brand and body style as rows, and the MSRP as values, with the function set to "Sum". This will give you the total MSRP for each brand and body style.</a:t>
            </a: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Create a stacked column chart: Create a stacked column chart to show the distribution of car prices by brand and body style. Use the total MSRP for each brand and body style as the values, and the brand and body style as the categories.</a:t>
            </a: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Add filters and slicers: Add filters and slicers to make the chart interactive, allowing users to filter by brand and body style. This will help users to quickly identify the distribution of car prices for a particular brand or body style.</a:t>
            </a: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Format the chart: Format the chart to make it visually appealing and easy to understand. Add labels, titles, and legends to make it easy for users to interpret the data.</a:t>
            </a: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Add the chart to the dashboard: Add the chart to the dashboard and adjust the size and position as necessary. You can also add other relevant charts and visualizations to the dashboard to provide a comprehensive view of the data.</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32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9005-A866-BA29-D93C-D66830BB95C4}"/>
              </a:ext>
            </a:extLst>
          </p:cNvPr>
          <p:cNvSpPr>
            <a:spLocks noGrp="1"/>
          </p:cNvSpPr>
          <p:nvPr>
            <p:ph type="title"/>
          </p:nvPr>
        </p:nvSpPr>
        <p:spPr/>
        <p:txBody>
          <a:bodyPr>
            <a:normAutofit/>
          </a:bodyPr>
          <a:lstStyle/>
          <a:p>
            <a:pPr>
              <a:lnSpc>
                <a:spcPct val="107000"/>
              </a:lnSpc>
              <a:spcBef>
                <a:spcPts val="2000"/>
              </a:spcBef>
              <a:spcAft>
                <a:spcPts val="600"/>
              </a:spcAft>
            </a:pPr>
            <a:r>
              <a:rPr lang="en-IN" sz="4400" b="1" kern="1800" dirty="0">
                <a:effectLst/>
                <a:latin typeface="Arial" panose="020B0604020202020204" pitchFamily="34" charset="0"/>
                <a:ea typeface="Times New Roman" panose="02020603050405020304" pitchFamily="18" charset="0"/>
                <a:cs typeface="Times New Roman" panose="02020603050405020304" pitchFamily="18" charset="0"/>
              </a:rPr>
              <a:t>Dataset Description:</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3270569-9013-3B9E-77A9-9D9BAD5A037F}"/>
              </a:ext>
            </a:extLst>
          </p:cNvPr>
          <p:cNvSpPr txBox="1"/>
          <p:nvPr/>
        </p:nvSpPr>
        <p:spPr>
          <a:xfrm>
            <a:off x="240879" y="1556792"/>
            <a:ext cx="11928648" cy="563231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dataset contains information on various car models and their specifications, and is titled "Car Features and MSRP". It was collected and made available on Kaggle by Cooper Union, a private college located in New York City.</a:t>
            </a:r>
          </a:p>
          <a:p>
            <a:r>
              <a:rPr lang="en-IN" dirty="0">
                <a:latin typeface="Times New Roman" panose="02020603050405020304" pitchFamily="18" charset="0"/>
                <a:cs typeface="Times New Roman" panose="02020603050405020304" pitchFamily="18" charset="0"/>
              </a:rPr>
              <a:t>Here is a brief overview of the dataset:</a:t>
            </a:r>
          </a:p>
          <a:p>
            <a:r>
              <a:rPr lang="en-IN" dirty="0">
                <a:latin typeface="Times New Roman" panose="02020603050405020304" pitchFamily="18" charset="0"/>
                <a:cs typeface="Times New Roman" panose="02020603050405020304" pitchFamily="18" charset="0"/>
              </a:rPr>
              <a:t>•	Number of observations: 11,159</a:t>
            </a:r>
          </a:p>
          <a:p>
            <a:r>
              <a:rPr lang="en-IN" dirty="0">
                <a:latin typeface="Times New Roman" panose="02020603050405020304" pitchFamily="18" charset="0"/>
                <a:cs typeface="Times New Roman" panose="02020603050405020304" pitchFamily="18" charset="0"/>
              </a:rPr>
              <a:t>•	Number of variables: 16</a:t>
            </a:r>
          </a:p>
          <a:p>
            <a:r>
              <a:rPr lang="en-IN" dirty="0">
                <a:latin typeface="Times New Roman" panose="02020603050405020304" pitchFamily="18" charset="0"/>
                <a:cs typeface="Times New Roman" panose="02020603050405020304" pitchFamily="18" charset="0"/>
              </a:rPr>
              <a:t>•	File type: CSV (Comma Separated Values)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variables in the dataset are:</a:t>
            </a:r>
          </a:p>
          <a:p>
            <a:r>
              <a:rPr lang="en-IN" dirty="0">
                <a:latin typeface="Times New Roman" panose="02020603050405020304" pitchFamily="18" charset="0"/>
                <a:cs typeface="Times New Roman" panose="02020603050405020304" pitchFamily="18" charset="0"/>
              </a:rPr>
              <a:t>•	Make: the make or brand of the car</a:t>
            </a:r>
          </a:p>
          <a:p>
            <a:r>
              <a:rPr lang="en-IN" dirty="0">
                <a:latin typeface="Times New Roman" panose="02020603050405020304" pitchFamily="18" charset="0"/>
                <a:cs typeface="Times New Roman" panose="02020603050405020304" pitchFamily="18" charset="0"/>
              </a:rPr>
              <a:t>•	Model: the specific model of the car</a:t>
            </a:r>
          </a:p>
          <a:p>
            <a:r>
              <a:rPr lang="en-IN" dirty="0">
                <a:latin typeface="Times New Roman" panose="02020603050405020304" pitchFamily="18" charset="0"/>
                <a:cs typeface="Times New Roman" panose="02020603050405020304" pitchFamily="18" charset="0"/>
              </a:rPr>
              <a:t>•	Year: the year the car was released</a:t>
            </a:r>
          </a:p>
          <a:p>
            <a:r>
              <a:rPr lang="en-IN" dirty="0">
                <a:latin typeface="Times New Roman" panose="02020603050405020304" pitchFamily="18" charset="0"/>
                <a:cs typeface="Times New Roman" panose="02020603050405020304" pitchFamily="18" charset="0"/>
              </a:rPr>
              <a:t>•	Engine Fuel Type: the type of fuel used by the car (gasoline, diesel, etc.)</a:t>
            </a:r>
          </a:p>
          <a:p>
            <a:r>
              <a:rPr lang="en-IN" dirty="0">
                <a:latin typeface="Times New Roman" panose="02020603050405020304" pitchFamily="18" charset="0"/>
                <a:cs typeface="Times New Roman" panose="02020603050405020304" pitchFamily="18" charset="0"/>
              </a:rPr>
              <a:t>•	Engine HP: the horsepower of the car's engine</a:t>
            </a:r>
          </a:p>
          <a:p>
            <a:r>
              <a:rPr lang="en-IN" dirty="0">
                <a:latin typeface="Times New Roman" panose="02020603050405020304" pitchFamily="18" charset="0"/>
                <a:cs typeface="Times New Roman" panose="02020603050405020304" pitchFamily="18" charset="0"/>
              </a:rPr>
              <a:t>•	Engine Cylinders: the number of cylinders in the car's engine</a:t>
            </a:r>
          </a:p>
          <a:p>
            <a:r>
              <a:rPr lang="en-IN" dirty="0">
                <a:latin typeface="Times New Roman" panose="02020603050405020304" pitchFamily="18" charset="0"/>
                <a:cs typeface="Times New Roman" panose="02020603050405020304" pitchFamily="18" charset="0"/>
              </a:rPr>
              <a:t>•	Transmission Type: the type of transmission (automatic or manual)</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Driven_Wheels</a:t>
            </a:r>
            <a:r>
              <a:rPr lang="en-IN" dirty="0">
                <a:latin typeface="Times New Roman" panose="02020603050405020304" pitchFamily="18" charset="0"/>
                <a:cs typeface="Times New Roman" panose="02020603050405020304" pitchFamily="18" charset="0"/>
              </a:rPr>
              <a:t>: the type of wheels driven by the car (front, rear, all)</a:t>
            </a:r>
          </a:p>
          <a:p>
            <a:r>
              <a:rPr lang="en-IN" dirty="0">
                <a:latin typeface="Times New Roman" panose="02020603050405020304" pitchFamily="18" charset="0"/>
                <a:cs typeface="Times New Roman" panose="02020603050405020304" pitchFamily="18" charset="0"/>
              </a:rPr>
              <a:t>•	Number of Doors: the number of doors the car has</a:t>
            </a:r>
          </a:p>
          <a:p>
            <a:r>
              <a:rPr lang="en-IN" dirty="0">
                <a:latin typeface="Times New Roman" panose="02020603050405020304" pitchFamily="18" charset="0"/>
                <a:cs typeface="Times New Roman" panose="02020603050405020304" pitchFamily="18" charset="0"/>
              </a:rPr>
              <a:t>•	Market Category: the market category the car belongs to (Luxury, Performance, etc.)</a:t>
            </a:r>
          </a:p>
          <a:p>
            <a:r>
              <a:rPr lang="en-IN" dirty="0">
                <a:latin typeface="Times New Roman" panose="02020603050405020304" pitchFamily="18" charset="0"/>
                <a:cs typeface="Times New Roman" panose="02020603050405020304" pitchFamily="18" charset="0"/>
              </a:rPr>
              <a:t>•	Vehicle Size: the size of the car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54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3DA839-2AF3-2638-0A63-B8E2A7910F32}"/>
              </a:ext>
            </a:extLst>
          </p:cNvPr>
          <p:cNvPicPr>
            <a:picLocks noChangeAspect="1"/>
          </p:cNvPicPr>
          <p:nvPr/>
        </p:nvPicPr>
        <p:blipFill>
          <a:blip r:embed="rId2"/>
          <a:stretch>
            <a:fillRect/>
          </a:stretch>
        </p:blipFill>
        <p:spPr>
          <a:xfrm>
            <a:off x="1294984" y="986578"/>
            <a:ext cx="9602032" cy="48848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3712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F9A92D-849E-D360-70A1-97AA53522ECB}"/>
              </a:ext>
            </a:extLst>
          </p:cNvPr>
          <p:cNvPicPr>
            <a:picLocks noChangeAspect="1"/>
          </p:cNvPicPr>
          <p:nvPr/>
        </p:nvPicPr>
        <p:blipFill>
          <a:blip r:embed="rId2"/>
          <a:stretch>
            <a:fillRect/>
          </a:stretch>
        </p:blipFill>
        <p:spPr>
          <a:xfrm>
            <a:off x="1127448" y="476672"/>
            <a:ext cx="9510584" cy="49000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ABC1E0D7-C234-4D5B-8BEA-4FF5BA67E76A}"/>
              </a:ext>
            </a:extLst>
          </p:cNvPr>
          <p:cNvSpPr txBox="1"/>
          <p:nvPr/>
        </p:nvSpPr>
        <p:spPr>
          <a:xfrm>
            <a:off x="767408" y="5733256"/>
            <a:ext cx="10657184" cy="923330"/>
          </a:xfrm>
          <a:prstGeom prst="rect">
            <a:avLst/>
          </a:prstGeom>
          <a:noFill/>
        </p:spPr>
        <p:txBody>
          <a:bodyPr wrap="square">
            <a:sp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Overall, this dashboard can help users to quickly identify the distribution of car prices by brand and body style, and can inform pricing and marketing strategies. The interactivity provided by filters and slicers makes it easy for users to explore the data and gain insights.</a:t>
            </a:r>
          </a:p>
        </p:txBody>
      </p:sp>
    </p:spTree>
    <p:extLst>
      <p:ext uri="{BB962C8B-B14F-4D97-AF65-F5344CB8AC3E}">
        <p14:creationId xmlns:p14="http://schemas.microsoft.com/office/powerpoint/2010/main" val="326346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CFEE-42A8-5A66-BAD5-CBAED1A66990}"/>
              </a:ext>
            </a:extLst>
          </p:cNvPr>
          <p:cNvSpPr>
            <a:spLocks noGrp="1"/>
          </p:cNvSpPr>
          <p:nvPr>
            <p:ph type="title"/>
          </p:nvPr>
        </p:nvSpPr>
        <p:spPr>
          <a:xfrm>
            <a:off x="1066800" y="260648"/>
            <a:ext cx="10058400" cy="1325563"/>
          </a:xfrm>
        </p:spPr>
        <p:txBody>
          <a:bodyPr>
            <a:noAutofit/>
          </a:bodyPr>
          <a:lstStyle/>
          <a:p>
            <a:pPr>
              <a:lnSpc>
                <a:spcPct val="107000"/>
              </a:lnSpc>
              <a:spcAft>
                <a:spcPts val="800"/>
              </a:spcAf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Task 2:</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Which car brands have the highest and lowest average MSRPs, and how does this vary by body style?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Hints:</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Clustered column chart to compare the average MSRPs across different car brands and body styles. Calculate the average MSRP for each brand and body style using AVERAGEIF or Pivot Tables.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sp>
        <p:nvSpPr>
          <p:cNvPr id="3" name="Content Placeholder 2">
            <a:extLst>
              <a:ext uri="{FF2B5EF4-FFF2-40B4-BE49-F238E27FC236}">
                <a16:creationId xmlns:a16="http://schemas.microsoft.com/office/drawing/2014/main" id="{8EAC74E2-E897-0FF6-110D-F32E5EFA713D}"/>
              </a:ext>
            </a:extLst>
          </p:cNvPr>
          <p:cNvSpPr>
            <a:spLocks noGrp="1"/>
          </p:cNvSpPr>
          <p:nvPr>
            <p:ph idx="1"/>
          </p:nvPr>
        </p:nvSpPr>
        <p:spPr>
          <a:xfrm>
            <a:off x="623392" y="1772816"/>
            <a:ext cx="11233248" cy="5029201"/>
          </a:xfrm>
        </p:spPr>
        <p:txBody>
          <a:bodyPr>
            <a:normAutofit fontScale="85000" lnSpcReduction="10000"/>
          </a:bodyPr>
          <a:lstStyle/>
          <a:p>
            <a:r>
              <a:rPr lang="en-US" b="0" i="0" dirty="0">
                <a:solidFill>
                  <a:srgbClr val="374151"/>
                </a:solidFill>
                <a:effectLst/>
                <a:latin typeface="Times New Roman" panose="02020603050405020304" pitchFamily="18" charset="0"/>
                <a:cs typeface="Times New Roman" panose="02020603050405020304" pitchFamily="18" charset="0"/>
              </a:rPr>
              <a:t>Calculate the average MSRP for each brand and body style: Use the AVERAGEIF function or Pivot Tables to calculate the average MSRP for each brand and body style.</a:t>
            </a:r>
          </a:p>
          <a:p>
            <a:r>
              <a:rPr lang="en-US" b="0" i="0" dirty="0">
                <a:solidFill>
                  <a:srgbClr val="374151"/>
                </a:solidFill>
                <a:effectLst/>
                <a:latin typeface="Times New Roman" panose="02020603050405020304" pitchFamily="18" charset="0"/>
                <a:cs typeface="Times New Roman" panose="02020603050405020304" pitchFamily="18" charset="0"/>
              </a:rPr>
              <a:t>Create a clustered column chart: Create a clustered column chart to compare the average MSRPs across different car brands and body styles. Use the average MSRP for each brand and body style as the values, and the brand and body style as the categories. Use different colors for different body styles to make the chart visually appealing and easy to understand.</a:t>
            </a:r>
          </a:p>
          <a:p>
            <a:r>
              <a:rPr lang="en-US" b="0" i="0" dirty="0">
                <a:solidFill>
                  <a:srgbClr val="374151"/>
                </a:solidFill>
                <a:effectLst/>
                <a:latin typeface="Times New Roman" panose="02020603050405020304" pitchFamily="18" charset="0"/>
                <a:cs typeface="Times New Roman" panose="02020603050405020304" pitchFamily="18" charset="0"/>
              </a:rPr>
              <a:t>Add filters and slicers: Add filters and slicers to the chart to make it interactive. Users can use the filters and slicers to select specific brands or body styles and see the average MSRP for those categories.</a:t>
            </a:r>
          </a:p>
          <a:p>
            <a:r>
              <a:rPr lang="en-US" b="0" i="0" dirty="0">
                <a:solidFill>
                  <a:srgbClr val="374151"/>
                </a:solidFill>
                <a:effectLst/>
                <a:latin typeface="Times New Roman" panose="02020603050405020304" pitchFamily="18" charset="0"/>
                <a:cs typeface="Times New Roman" panose="02020603050405020304" pitchFamily="18" charset="0"/>
              </a:rPr>
              <a:t>Create a summary table: Create a summary table that shows the highest and lowest average MSRPs for each body style and brand. Use conditional formatting to highlight the highest and lowest values for each category.</a:t>
            </a:r>
          </a:p>
          <a:p>
            <a:r>
              <a:rPr lang="en-US" b="0" i="0" dirty="0">
                <a:solidFill>
                  <a:srgbClr val="374151"/>
                </a:solidFill>
                <a:effectLst/>
                <a:latin typeface="Times New Roman" panose="02020603050405020304" pitchFamily="18" charset="0"/>
                <a:cs typeface="Times New Roman" panose="02020603050405020304" pitchFamily="18" charset="0"/>
              </a:rPr>
              <a:t>Create a dashboard: Create a dashboard that includes the clustered column chart, filters and slicers, and summary table. Add labels, titles, and legends to make it easy for users to understand the data.</a:t>
            </a:r>
          </a:p>
          <a:p>
            <a:r>
              <a:rPr lang="en-US" b="0" i="0" dirty="0">
                <a:solidFill>
                  <a:srgbClr val="374151"/>
                </a:solidFill>
                <a:effectLst/>
                <a:latin typeface="Times New Roman" panose="02020603050405020304" pitchFamily="18" charset="0"/>
                <a:cs typeface="Times New Roman" panose="02020603050405020304" pitchFamily="18" charset="0"/>
              </a:rPr>
              <a:t>Test the dashboard: Test the dashboard to make sure that it is easy to use and provides useful insights. Get feedback from users and make any necessary improvements.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20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783DD8-AB2D-9636-294F-2F87D3A1B12B}"/>
              </a:ext>
            </a:extLst>
          </p:cNvPr>
          <p:cNvPicPr>
            <a:picLocks noChangeAspect="1"/>
          </p:cNvPicPr>
          <p:nvPr/>
        </p:nvPicPr>
        <p:blipFill>
          <a:blip r:embed="rId2"/>
          <a:stretch>
            <a:fillRect/>
          </a:stretch>
        </p:blipFill>
        <p:spPr>
          <a:xfrm>
            <a:off x="1314035" y="1039923"/>
            <a:ext cx="9563929" cy="47781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8120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31AE46-CBE3-1E0E-AD59-AC2A538A9BCF}"/>
              </a:ext>
            </a:extLst>
          </p:cNvPr>
          <p:cNvPicPr>
            <a:picLocks noChangeAspect="1"/>
          </p:cNvPicPr>
          <p:nvPr/>
        </p:nvPicPr>
        <p:blipFill>
          <a:blip r:embed="rId2"/>
          <a:stretch>
            <a:fillRect/>
          </a:stretch>
        </p:blipFill>
        <p:spPr>
          <a:xfrm>
            <a:off x="1415480" y="764704"/>
            <a:ext cx="9723963" cy="48010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6390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7F3D7A-3388-B37D-6436-A40D222B63D6}"/>
              </a:ext>
            </a:extLst>
          </p:cNvPr>
          <p:cNvPicPr>
            <a:picLocks noChangeAspect="1"/>
          </p:cNvPicPr>
          <p:nvPr/>
        </p:nvPicPr>
        <p:blipFill>
          <a:blip r:embed="rId2"/>
          <a:stretch>
            <a:fillRect/>
          </a:stretch>
        </p:blipFill>
        <p:spPr>
          <a:xfrm>
            <a:off x="1123519" y="476672"/>
            <a:ext cx="9944962" cy="48162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85FBAB31-0E94-8CC3-98A2-50E4CA0BD056}"/>
              </a:ext>
            </a:extLst>
          </p:cNvPr>
          <p:cNvSpPr txBox="1"/>
          <p:nvPr/>
        </p:nvSpPr>
        <p:spPr>
          <a:xfrm>
            <a:off x="843345" y="5661248"/>
            <a:ext cx="10225136" cy="923330"/>
          </a:xfrm>
          <a:prstGeom prst="rect">
            <a:avLst/>
          </a:prstGeom>
          <a:noFill/>
        </p:spPr>
        <p:txBody>
          <a:bodyPr wrap="square">
            <a:spAutoFit/>
          </a:bodyPr>
          <a:lstStyle/>
          <a:p>
            <a:pPr marL="0" indent="0" algn="l">
              <a:buNone/>
            </a:pPr>
            <a:r>
              <a:rPr lang="en-US" b="0" i="0" dirty="0">
                <a:solidFill>
                  <a:srgbClr val="374151"/>
                </a:solidFill>
                <a:effectLst/>
                <a:latin typeface="Times New Roman" panose="02020603050405020304" pitchFamily="18" charset="0"/>
                <a:cs typeface="Times New Roman" panose="02020603050405020304" pitchFamily="18" charset="0"/>
              </a:rPr>
              <a:t>Overall, this interactive dashboard can help users understand the distribution of car prices by brand and body style, and identify the car brands with the highest and lowest average MSRPs for each body style. This can inform pricing and marketing strategies, and help users make data-driven decisions.</a:t>
            </a:r>
          </a:p>
        </p:txBody>
      </p:sp>
    </p:spTree>
    <p:extLst>
      <p:ext uri="{BB962C8B-B14F-4D97-AF65-F5344CB8AC3E}">
        <p14:creationId xmlns:p14="http://schemas.microsoft.com/office/powerpoint/2010/main" val="357930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B7B0-6404-0B75-7953-E9EBB4DC08FC}"/>
              </a:ext>
            </a:extLst>
          </p:cNvPr>
          <p:cNvSpPr>
            <a:spLocks noGrp="1"/>
          </p:cNvSpPr>
          <p:nvPr>
            <p:ph type="title"/>
          </p:nvPr>
        </p:nvSpPr>
        <p:spPr>
          <a:xfrm>
            <a:off x="623392" y="188640"/>
            <a:ext cx="10501808" cy="1529580"/>
          </a:xfrm>
        </p:spPr>
        <p:txBody>
          <a:bodyPr>
            <a:noAutofit/>
          </a:bodyPr>
          <a:lstStyle/>
          <a:p>
            <a:pPr>
              <a:lnSpc>
                <a:spcPct val="107000"/>
              </a:lnSpc>
              <a:spcAft>
                <a:spcPts val="800"/>
              </a:spcAf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Task 3:</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How do the different feature such as transmission type affect the MSRP, and how does this vary by body style?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Hints:</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Scatter plot chart to visualize the relationship between MSRP and transmission type, with different symbols for each body style. Calculate the average MSRP for each combination of transmission type and body style using AVERAGEIFS or Pivot Tables.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pic>
        <p:nvPicPr>
          <p:cNvPr id="5" name="Picture 4">
            <a:extLst>
              <a:ext uri="{FF2B5EF4-FFF2-40B4-BE49-F238E27FC236}">
                <a16:creationId xmlns:a16="http://schemas.microsoft.com/office/drawing/2014/main" id="{09C615EA-FE49-EE22-89AC-98CB0CB7F903}"/>
              </a:ext>
            </a:extLst>
          </p:cNvPr>
          <p:cNvPicPr>
            <a:picLocks noChangeAspect="1"/>
          </p:cNvPicPr>
          <p:nvPr/>
        </p:nvPicPr>
        <p:blipFill>
          <a:blip r:embed="rId2"/>
          <a:stretch>
            <a:fillRect/>
          </a:stretch>
        </p:blipFill>
        <p:spPr>
          <a:xfrm>
            <a:off x="407368" y="1556792"/>
            <a:ext cx="11130186" cy="42912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A92911F8-0015-D710-E215-F3919C32167E}"/>
              </a:ext>
            </a:extLst>
          </p:cNvPr>
          <p:cNvSpPr txBox="1"/>
          <p:nvPr/>
        </p:nvSpPr>
        <p:spPr>
          <a:xfrm>
            <a:off x="1271464" y="6093296"/>
            <a:ext cx="9289032" cy="646331"/>
          </a:xfrm>
          <a:prstGeom prst="rect">
            <a:avLst/>
          </a:prstGeom>
          <a:noFill/>
        </p:spPr>
        <p:txBody>
          <a:bodyPr wrap="square">
            <a:spAutoFit/>
          </a:bodyPr>
          <a:lstStyle/>
          <a:p>
            <a:r>
              <a:rPr lang="en-US" b="0" i="0" dirty="0">
                <a:solidFill>
                  <a:srgbClr val="374151"/>
                </a:solidFill>
                <a:effectLst/>
                <a:latin typeface="Söhne"/>
              </a:rPr>
              <a:t>This </a:t>
            </a:r>
            <a:r>
              <a:rPr lang="en-US" b="0" i="0" dirty="0">
                <a:solidFill>
                  <a:srgbClr val="374151"/>
                </a:solidFill>
                <a:effectLst/>
                <a:latin typeface="Times New Roman" panose="02020603050405020304" pitchFamily="18" charset="0"/>
                <a:cs typeface="Times New Roman" panose="02020603050405020304" pitchFamily="18" charset="0"/>
              </a:rPr>
              <a:t>chart</a:t>
            </a:r>
            <a:r>
              <a:rPr lang="en-US" b="0" i="0" dirty="0">
                <a:solidFill>
                  <a:srgbClr val="374151"/>
                </a:solidFill>
                <a:effectLst/>
                <a:latin typeface="Söhne"/>
              </a:rPr>
              <a:t> will allow us to visually see how the MSRP varies by transmission type and body style, as well as identify any trends or patterns in the data.</a:t>
            </a:r>
            <a:endParaRPr lang="en-IN" dirty="0"/>
          </a:p>
        </p:txBody>
      </p:sp>
    </p:spTree>
    <p:extLst>
      <p:ext uri="{BB962C8B-B14F-4D97-AF65-F5344CB8AC3E}">
        <p14:creationId xmlns:p14="http://schemas.microsoft.com/office/powerpoint/2010/main" val="274239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5535-CCC3-4C2D-0978-0467BAD9EED8}"/>
              </a:ext>
            </a:extLst>
          </p:cNvPr>
          <p:cNvSpPr>
            <a:spLocks noGrp="1"/>
          </p:cNvSpPr>
          <p:nvPr>
            <p:ph type="title"/>
          </p:nvPr>
        </p:nvSpPr>
        <p:spPr>
          <a:xfrm>
            <a:off x="983432" y="260648"/>
            <a:ext cx="10058400" cy="1325563"/>
          </a:xfrm>
        </p:spPr>
        <p:txBody>
          <a:bodyPr>
            <a:noAutofit/>
          </a:bodyPr>
          <a:lstStyle/>
          <a:p>
            <a:pPr>
              <a:lnSpc>
                <a:spcPct val="107000"/>
              </a:lnSpc>
              <a:spcAft>
                <a:spcPts val="800"/>
              </a:spcAf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Task 4:</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How does the fuel efficiency of cars vary across different body styles and model years?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Hints:</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Line chart to show the trend of fuel efficiency (MPG) over time for each body style. Calculate the average MPG for each combination of body style and model year using AVERAGEIFS or Pivot Tables.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pic>
        <p:nvPicPr>
          <p:cNvPr id="4" name="Picture 3">
            <a:extLst>
              <a:ext uri="{FF2B5EF4-FFF2-40B4-BE49-F238E27FC236}">
                <a16:creationId xmlns:a16="http://schemas.microsoft.com/office/drawing/2014/main" id="{41271FAA-0DD3-DD56-3489-01974E7417CC}"/>
              </a:ext>
            </a:extLst>
          </p:cNvPr>
          <p:cNvPicPr>
            <a:picLocks noChangeAspect="1"/>
          </p:cNvPicPr>
          <p:nvPr/>
        </p:nvPicPr>
        <p:blipFill>
          <a:blip r:embed="rId2"/>
          <a:stretch>
            <a:fillRect/>
          </a:stretch>
        </p:blipFill>
        <p:spPr>
          <a:xfrm>
            <a:off x="3325391" y="2333785"/>
            <a:ext cx="8832304" cy="4524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C9195EE5-F80D-3309-8F07-341AB9B0C5E9}"/>
              </a:ext>
            </a:extLst>
          </p:cNvPr>
          <p:cNvSpPr txBox="1"/>
          <p:nvPr/>
        </p:nvSpPr>
        <p:spPr>
          <a:xfrm>
            <a:off x="0" y="1700808"/>
            <a:ext cx="12372056"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this dashboard, the line chart shows the trend of fuel efficiency over time for each body style. The user can use the slicers to filter the data by body style and model year. The chart and slicers are formatted to be visually appealing and easy to use. Additional context and explanations can be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added as needed to provide more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information about the data being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displayed.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Was this response better or worse?</a:t>
            </a:r>
          </a:p>
        </p:txBody>
      </p:sp>
    </p:spTree>
    <p:extLst>
      <p:ext uri="{BB962C8B-B14F-4D97-AF65-F5344CB8AC3E}">
        <p14:creationId xmlns:p14="http://schemas.microsoft.com/office/powerpoint/2010/main" val="13987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081A-73DE-F307-0510-DAE66E5B564F}"/>
              </a:ext>
            </a:extLst>
          </p:cNvPr>
          <p:cNvSpPr>
            <a:spLocks noGrp="1"/>
          </p:cNvSpPr>
          <p:nvPr>
            <p:ph type="title"/>
          </p:nvPr>
        </p:nvSpPr>
        <p:spPr>
          <a:xfrm>
            <a:off x="767408" y="188640"/>
            <a:ext cx="10357792" cy="1457572"/>
          </a:xfrm>
        </p:spPr>
        <p:txBody>
          <a:bodyPr>
            <a:noAutofit/>
          </a:bodyPr>
          <a:lstStyle/>
          <a:p>
            <a:pPr>
              <a:lnSpc>
                <a:spcPct val="107000"/>
              </a:lnSpc>
              <a:spcAft>
                <a:spcPts val="800"/>
              </a:spcAf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Task 5:</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How does the car's horsepower, MPG, and price vary across different Brands?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Hints:</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Bubble chart to visualize the relationship between horsepower, MPG, and price across different car brands. Assign different </a:t>
            </a:r>
            <a:r>
              <a:rPr lang="en-IN" sz="1800" kern="0" dirty="0" err="1">
                <a:effectLst/>
                <a:latin typeface="Arial" panose="020B0604020202020204" pitchFamily="34" charset="0"/>
                <a:ea typeface="Times New Roman" panose="02020603050405020304" pitchFamily="18" charset="0"/>
                <a:cs typeface="Times New Roman" panose="02020603050405020304" pitchFamily="18" charset="0"/>
              </a:rPr>
              <a:t>colors</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to each brand and label the bubbles with the car model name. Calculate the average horsepower, MPG, and MSRP for each car brand using AVERAGEIFS or Pivot Tables.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pic>
        <p:nvPicPr>
          <p:cNvPr id="4" name="Content Placeholder 7">
            <a:extLst>
              <a:ext uri="{FF2B5EF4-FFF2-40B4-BE49-F238E27FC236}">
                <a16:creationId xmlns:a16="http://schemas.microsoft.com/office/drawing/2014/main" id="{CB1798C3-9B16-D891-54FA-E907AAD68D20}"/>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9550" y="1772816"/>
            <a:ext cx="12072664" cy="25744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E083CD76-DBF8-55CA-5993-379BA94B7061}"/>
              </a:ext>
            </a:extLst>
          </p:cNvPr>
          <p:cNvSpPr txBox="1"/>
          <p:nvPr/>
        </p:nvSpPr>
        <p:spPr>
          <a:xfrm>
            <a:off x="788740" y="4653136"/>
            <a:ext cx="10336460" cy="646331"/>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Overall, this analysis suggests that car buyers must prioritize their preferences between performance and fuel efficiency when selecting a brand and model, as there can be significant trade-offs between these two features.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62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107D-A6A3-70DF-F144-BD9A993A61E5}"/>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D14EE37D-E2D7-AFAF-84CE-5E2ED3623530}"/>
              </a:ext>
            </a:extLst>
          </p:cNvPr>
          <p:cNvSpPr>
            <a:spLocks noGrp="1"/>
          </p:cNvSpPr>
          <p:nvPr>
            <p:ph idx="1"/>
          </p:nvPr>
        </p:nvSpPr>
        <p:spPr>
          <a:xfrm>
            <a:off x="929680" y="1700808"/>
            <a:ext cx="10332640" cy="4929981"/>
          </a:xfrm>
        </p:spPr>
        <p:txBody>
          <a:bodyPr>
            <a:normAutofit fontScale="70000" lnSpcReduction="20000"/>
          </a:bodyPr>
          <a:lstStyle/>
          <a:p>
            <a:pPr marL="0" indent="0" algn="l">
              <a:buNone/>
            </a:pP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Based on the analyses conducted, here are the key insights: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Car brands have a significant impact on the average MSRP, with luxury brands having higher average MSRPs compared to non-luxury brands.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The body style also affects the average MSRP, with SUVs having higher average MSRPs compared to sedans and hatchbacks.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The fuel efficiency of cars has improved over the years, with SUVs showing the most significant improvement in MPG.</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There is a positive correlation between a car's engine power and its price.</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The average horsepower, MPG, and MSRP vary significantly across different car brands, with luxury brands having higher average horsepower and MSRP compared to non-luxury brands, and non-luxury brands having higher average MPG compared to luxury brands.</a:t>
            </a:r>
          </a:p>
          <a:p>
            <a:pPr algn="l"/>
            <a:r>
              <a:rPr lang="en-US" b="0" i="0" dirty="0">
                <a:solidFill>
                  <a:schemeClr val="tx1"/>
                </a:solidFill>
                <a:effectLst/>
                <a:latin typeface="Times New Roman" panose="02020603050405020304" pitchFamily="18" charset="0"/>
                <a:cs typeface="Times New Roman" panose="02020603050405020304" pitchFamily="18" charset="0"/>
              </a:rPr>
              <a:t>These insights can be used to inform pricing strategies, marketing campaigns, and product development for car manufacturers and dealerships. </a:t>
            </a:r>
          </a:p>
          <a:p>
            <a:pPr marL="0" indent="0" algn="l">
              <a:buNone/>
            </a:pPr>
            <a:r>
              <a:rPr lang="en-US" b="0" i="0" dirty="0">
                <a:solidFill>
                  <a:schemeClr val="tx1"/>
                </a:solidFill>
                <a:effectLst/>
                <a:latin typeface="Times New Roman" panose="02020603050405020304" pitchFamily="18" charset="0"/>
                <a:cs typeface="Times New Roman" panose="02020603050405020304" pitchFamily="18" charset="0"/>
              </a:rPr>
              <a:t>For example, luxury brands can focus on promoting the high horsepower and premium features of their vehicles, while non-luxury brands can emphasize the fuel efficiency and affordability of their cars. Additionally, dealerships can use these insights to optimize their inventory and pricing strategies to maximize profitability.</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73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C9EB7B-F2CC-4859-9070-AFB865C57272}"/>
              </a:ext>
            </a:extLst>
          </p:cNvPr>
          <p:cNvSpPr txBox="1"/>
          <p:nvPr/>
        </p:nvSpPr>
        <p:spPr>
          <a:xfrm>
            <a:off x="911424" y="476672"/>
            <a:ext cx="10081120" cy="452431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Vehicle Style: the style of the car (Sedan, Coupe, etc.)</a:t>
            </a:r>
          </a:p>
          <a:p>
            <a:r>
              <a:rPr lang="en-IN" dirty="0">
                <a:latin typeface="Times New Roman" panose="02020603050405020304" pitchFamily="18" charset="0"/>
                <a:cs typeface="Times New Roman" panose="02020603050405020304" pitchFamily="18" charset="0"/>
              </a:rPr>
              <a:t>•	Highway MPG: the estimated miles per gallon the car gets on the highway</a:t>
            </a:r>
          </a:p>
          <a:p>
            <a:r>
              <a:rPr lang="en-IN" dirty="0">
                <a:latin typeface="Times New Roman" panose="02020603050405020304" pitchFamily="18" charset="0"/>
                <a:cs typeface="Times New Roman" panose="02020603050405020304" pitchFamily="18" charset="0"/>
              </a:rPr>
              <a:t>•	City MPG: the estimated miles per gallon the car gets in the city</a:t>
            </a:r>
          </a:p>
          <a:p>
            <a:r>
              <a:rPr lang="en-IN" dirty="0">
                <a:latin typeface="Times New Roman" panose="02020603050405020304" pitchFamily="18" charset="0"/>
                <a:cs typeface="Times New Roman" panose="02020603050405020304" pitchFamily="18" charset="0"/>
              </a:rPr>
              <a:t>•	Popularity: a ranking of the popularity of the car (based on the number of times it has been viewed on Edmunds.com)</a:t>
            </a:r>
          </a:p>
          <a:p>
            <a:r>
              <a:rPr lang="en-IN" dirty="0">
                <a:latin typeface="Times New Roman" panose="02020603050405020304" pitchFamily="18" charset="0"/>
                <a:cs typeface="Times New Roman" panose="02020603050405020304" pitchFamily="18" charset="0"/>
              </a:rPr>
              <a:t>•	MSRP: the manufacturer's suggested retail price of the car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dataset could be useful for a variety of data analysis tasks, such as: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Exploring trends in car features and pricing over time</a:t>
            </a:r>
          </a:p>
          <a:p>
            <a:r>
              <a:rPr lang="en-IN" dirty="0">
                <a:latin typeface="Times New Roman" panose="02020603050405020304" pitchFamily="18" charset="0"/>
                <a:cs typeface="Times New Roman" panose="02020603050405020304" pitchFamily="18" charset="0"/>
              </a:rPr>
              <a:t>•	Comparing the fuel efficiency of different types of cars</a:t>
            </a:r>
          </a:p>
          <a:p>
            <a:r>
              <a:rPr lang="en-IN" dirty="0">
                <a:latin typeface="Times New Roman" panose="02020603050405020304" pitchFamily="18" charset="0"/>
                <a:cs typeface="Times New Roman" panose="02020603050405020304" pitchFamily="18" charset="0"/>
              </a:rPr>
              <a:t>•	Investigating the relationship between a car's features and its popularity</a:t>
            </a:r>
          </a:p>
          <a:p>
            <a:r>
              <a:rPr lang="en-IN" dirty="0">
                <a:latin typeface="Times New Roman" panose="02020603050405020304" pitchFamily="18" charset="0"/>
                <a:cs typeface="Times New Roman" panose="02020603050405020304" pitchFamily="18" charset="0"/>
              </a:rPr>
              <a:t>•	Predicting the price of a car based on its features and market category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However, it's important to note that the dataset was last updated in 2017, so it may not reflect current trends or prices in the automotive industry.</a:t>
            </a:r>
          </a:p>
        </p:txBody>
      </p:sp>
    </p:spTree>
    <p:extLst>
      <p:ext uri="{BB962C8B-B14F-4D97-AF65-F5344CB8AC3E}">
        <p14:creationId xmlns:p14="http://schemas.microsoft.com/office/powerpoint/2010/main" val="171032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86C8-EF07-E3A7-8E2B-2F06AB095E6A}"/>
              </a:ext>
            </a:extLst>
          </p:cNvPr>
          <p:cNvSpPr>
            <a:spLocks noGrp="1"/>
          </p:cNvSpPr>
          <p:nvPr>
            <p:ph type="title"/>
          </p:nvPr>
        </p:nvSpPr>
        <p:spPr>
          <a:xfrm>
            <a:off x="1066800" y="332656"/>
            <a:ext cx="10058400" cy="1325563"/>
          </a:xfrm>
        </p:spPr>
        <p:txBody>
          <a:bodyPr>
            <a:normAutofit/>
          </a:bodyPr>
          <a:lstStyle/>
          <a:p>
            <a:r>
              <a:rPr lang="en-IN" sz="4400" b="1" kern="0" dirty="0">
                <a:effectLst/>
                <a:latin typeface="Arial" panose="020B0604020202020204" pitchFamily="34" charset="0"/>
                <a:ea typeface="Times New Roman" panose="02020603050405020304" pitchFamily="18" charset="0"/>
                <a:cs typeface="Times New Roman" panose="02020603050405020304" pitchFamily="18" charset="0"/>
              </a:rPr>
              <a:t>Approach:</a:t>
            </a:r>
            <a:br>
              <a:rPr lang="en-IN" sz="44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400" b="1" dirty="0"/>
          </a:p>
        </p:txBody>
      </p:sp>
      <p:sp>
        <p:nvSpPr>
          <p:cNvPr id="5" name="TextBox 4">
            <a:extLst>
              <a:ext uri="{FF2B5EF4-FFF2-40B4-BE49-F238E27FC236}">
                <a16:creationId xmlns:a16="http://schemas.microsoft.com/office/drawing/2014/main" id="{9DF15B25-8D37-F4AB-AED0-848B60DB60ED}"/>
              </a:ext>
            </a:extLst>
          </p:cNvPr>
          <p:cNvSpPr txBox="1"/>
          <p:nvPr/>
        </p:nvSpPr>
        <p:spPr>
          <a:xfrm>
            <a:off x="407368" y="1626618"/>
            <a:ext cx="10873208" cy="5078313"/>
          </a:xfrm>
          <a:prstGeom prst="rect">
            <a:avLst/>
          </a:prstGeom>
          <a:noFill/>
        </p:spPr>
        <p:txBody>
          <a:bodyPr wrap="square">
            <a:spAutoFit/>
          </a:body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Gather and clean data: Collect data on car features such as engine size, transmission type, fuel type, body style, etc. along with their prices and profitability. Clean the data to remove any errors, missing values, and outliers.</a:t>
            </a:r>
          </a:p>
          <a:p>
            <a:pPr algn="l">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Explore and visualize data: Use descriptive statistics and visualization techniques such as histograms, scatter plots, and box plots to understand the distribution of data and identify any patterns, trends, or relationships between car features, prices, and profitability.</a:t>
            </a:r>
          </a:p>
          <a:p>
            <a:pPr algn="l">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Conduct statistical analysis: Use statistical techniques such as regression analysis, correlation analysis, and hypothesis testing to quantify the impact of car features on prices and profitability. For example, you can use regression analysis to estimate the effect of engine size, transmission type, and other variables on car prices and profitability.</a:t>
            </a:r>
          </a:p>
          <a:p>
            <a:pPr algn="l">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Interpret and communicate results: Interpret the results of your analysis and communicate them effectively to stakeholders. Provide insights on which car features are most important for determining prices and profitability and suggest strategies for improving profitability.</a:t>
            </a:r>
          </a:p>
          <a:p>
            <a:pPr algn="l">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Iterate and refine analysis: Refine your analysis based on feedback from stakeholders, new data, or changes in the market. Continuously improve your analysis to provide more accurate and actionable insights.</a:t>
            </a:r>
          </a:p>
        </p:txBody>
      </p:sp>
    </p:spTree>
    <p:extLst>
      <p:ext uri="{BB962C8B-B14F-4D97-AF65-F5344CB8AC3E}">
        <p14:creationId xmlns:p14="http://schemas.microsoft.com/office/powerpoint/2010/main" val="213639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EEA9-4C36-E02B-58D3-5C3024C45F9E}"/>
              </a:ext>
            </a:extLst>
          </p:cNvPr>
          <p:cNvSpPr>
            <a:spLocks noGrp="1"/>
          </p:cNvSpPr>
          <p:nvPr>
            <p:ph type="title"/>
          </p:nvPr>
        </p:nvSpPr>
        <p:spPr/>
        <p:txBody>
          <a:bodyPr>
            <a:normAutofit/>
          </a:bodyPr>
          <a:lstStyle/>
          <a:p>
            <a:pPr>
              <a:lnSpc>
                <a:spcPct val="107000"/>
              </a:lnSpc>
              <a:spcAft>
                <a:spcPts val="800"/>
              </a:spcAft>
            </a:pPr>
            <a:r>
              <a:rPr lang="en-IN" sz="4400" b="1" kern="0" dirty="0">
                <a:effectLst/>
                <a:latin typeface="Arial" panose="020B0604020202020204" pitchFamily="34" charset="0"/>
                <a:ea typeface="Times New Roman" panose="02020603050405020304" pitchFamily="18" charset="0"/>
                <a:cs typeface="Times New Roman" panose="02020603050405020304" pitchFamily="18" charset="0"/>
              </a:rPr>
              <a:t>Tech-Stack Used:</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361276F-8F2E-5C30-4116-0FDF12CE3060}"/>
              </a:ext>
            </a:extLst>
          </p:cNvPr>
          <p:cNvSpPr>
            <a:spLocks noGrp="1"/>
          </p:cNvSpPr>
          <p:nvPr>
            <p:ph idx="1"/>
          </p:nvPr>
        </p:nvSpPr>
        <p:spPr>
          <a:xfrm>
            <a:off x="855233" y="2108201"/>
            <a:ext cx="10058400" cy="3760891"/>
          </a:xfrm>
        </p:spPr>
        <p:txBody>
          <a:bodyPr>
            <a:normAutofit/>
          </a:bodyPr>
          <a:lstStyle/>
          <a:p>
            <a:r>
              <a:rPr lang="en-IN" dirty="0"/>
              <a:t>Excel</a:t>
            </a:r>
          </a:p>
          <a:p>
            <a:pPr marL="0" indent="0">
              <a:buNone/>
            </a:pPr>
            <a:endParaRPr lang="en-IN" dirty="0"/>
          </a:p>
          <a:p>
            <a:r>
              <a:rPr lang="en-IN" dirty="0"/>
              <a:t>PowerPoint</a:t>
            </a:r>
          </a:p>
          <a:p>
            <a:pPr marL="0" indent="0">
              <a:buNone/>
            </a:pPr>
            <a:endParaRPr lang="en-IN" dirty="0"/>
          </a:p>
          <a:p>
            <a:r>
              <a:rPr lang="en-IN" dirty="0"/>
              <a:t>Google drive</a:t>
            </a:r>
          </a:p>
          <a:p>
            <a:endParaRPr lang="en-IN" dirty="0"/>
          </a:p>
        </p:txBody>
      </p:sp>
      <p:pic>
        <p:nvPicPr>
          <p:cNvPr id="6" name="Picture 5">
            <a:extLst>
              <a:ext uri="{FF2B5EF4-FFF2-40B4-BE49-F238E27FC236}">
                <a16:creationId xmlns:a16="http://schemas.microsoft.com/office/drawing/2014/main" id="{DECDFAA0-7AF5-4434-24F2-07F6E208BCA5}"/>
              </a:ext>
            </a:extLst>
          </p:cNvPr>
          <p:cNvPicPr>
            <a:picLocks noChangeAspect="1"/>
          </p:cNvPicPr>
          <p:nvPr/>
        </p:nvPicPr>
        <p:blipFill rotWithShape="1">
          <a:blip r:embed="rId2"/>
          <a:srcRect l="13243" t="35000" r="53594" b="10267"/>
          <a:stretch/>
        </p:blipFill>
        <p:spPr>
          <a:xfrm>
            <a:off x="2899464" y="2108201"/>
            <a:ext cx="892530" cy="828571"/>
          </a:xfrm>
          <a:prstGeom prst="rect">
            <a:avLst/>
          </a:prstGeom>
        </p:spPr>
      </p:pic>
      <p:pic>
        <p:nvPicPr>
          <p:cNvPr id="7" name="Picture 6">
            <a:extLst>
              <a:ext uri="{FF2B5EF4-FFF2-40B4-BE49-F238E27FC236}">
                <a16:creationId xmlns:a16="http://schemas.microsoft.com/office/drawing/2014/main" id="{4AAAD051-748D-B542-4243-43C4B8E0F41D}"/>
              </a:ext>
            </a:extLst>
          </p:cNvPr>
          <p:cNvPicPr>
            <a:picLocks noChangeAspect="1"/>
          </p:cNvPicPr>
          <p:nvPr/>
        </p:nvPicPr>
        <p:blipFill rotWithShape="1">
          <a:blip r:embed="rId3"/>
          <a:srcRect l="27187" t="12500" r="27110" b="5733"/>
          <a:stretch/>
        </p:blipFill>
        <p:spPr>
          <a:xfrm>
            <a:off x="3966670" y="2936772"/>
            <a:ext cx="892530" cy="898206"/>
          </a:xfrm>
          <a:prstGeom prst="rect">
            <a:avLst/>
          </a:prstGeom>
        </p:spPr>
      </p:pic>
      <p:pic>
        <p:nvPicPr>
          <p:cNvPr id="8" name="Picture 7">
            <a:extLst>
              <a:ext uri="{FF2B5EF4-FFF2-40B4-BE49-F238E27FC236}">
                <a16:creationId xmlns:a16="http://schemas.microsoft.com/office/drawing/2014/main" id="{8FFA3263-C3D2-BFA9-B13A-B7B70FE60636}"/>
              </a:ext>
            </a:extLst>
          </p:cNvPr>
          <p:cNvPicPr>
            <a:picLocks noChangeAspect="1"/>
          </p:cNvPicPr>
          <p:nvPr/>
        </p:nvPicPr>
        <p:blipFill rotWithShape="1">
          <a:blip r:embed="rId4"/>
          <a:srcRect l="27188" t="12083" r="26875" b="5734"/>
          <a:stretch/>
        </p:blipFill>
        <p:spPr>
          <a:xfrm flipH="1">
            <a:off x="3431704" y="4215742"/>
            <a:ext cx="889983" cy="895614"/>
          </a:xfrm>
          <a:prstGeom prst="rect">
            <a:avLst/>
          </a:prstGeom>
        </p:spPr>
      </p:pic>
    </p:spTree>
    <p:extLst>
      <p:ext uri="{BB962C8B-B14F-4D97-AF65-F5344CB8AC3E}">
        <p14:creationId xmlns:p14="http://schemas.microsoft.com/office/powerpoint/2010/main" val="95707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9EC4-AFA6-9260-A138-33AC80132967}"/>
              </a:ext>
            </a:extLst>
          </p:cNvPr>
          <p:cNvSpPr>
            <a:spLocks noGrp="1"/>
          </p:cNvSpPr>
          <p:nvPr>
            <p:ph type="title"/>
          </p:nvPr>
        </p:nvSpPr>
        <p:spPr>
          <a:xfrm>
            <a:off x="1066800" y="260648"/>
            <a:ext cx="10058400" cy="1325563"/>
          </a:xfrm>
        </p:spPr>
        <p:txBody>
          <a:bodyPr>
            <a:noAutofit/>
          </a:bodyPr>
          <a:lstStyle/>
          <a:p>
            <a:br>
              <a:rPr lang="en-IN" sz="2000" b="1" kern="1800" dirty="0">
                <a:effectLst/>
                <a:latin typeface="Arial" panose="020B0604020202020204" pitchFamily="34" charset="0"/>
                <a:ea typeface="Times New Roman" panose="02020603050405020304" pitchFamily="18" charset="0"/>
                <a:cs typeface="Times New Roman" panose="02020603050405020304" pitchFamily="18" charset="0"/>
              </a:rPr>
            </a:br>
            <a:r>
              <a:rPr lang="en-IN" sz="2000" b="1" kern="1800" dirty="0">
                <a:effectLst/>
                <a:latin typeface="Arial" panose="020B0604020202020204" pitchFamily="34" charset="0"/>
                <a:ea typeface="Times New Roman" panose="02020603050405020304" pitchFamily="18" charset="0"/>
                <a:cs typeface="Times New Roman" panose="02020603050405020304" pitchFamily="18" charset="0"/>
              </a:rPr>
              <a:t>Tasks: Analysis</a:t>
            </a:r>
            <a:br>
              <a:rPr lang="en-IN" sz="2000" b="1" kern="1800" dirty="0">
                <a:effectLst/>
                <a:latin typeface="Arial" panose="020B0604020202020204" pitchFamily="34" charset="0"/>
                <a:ea typeface="Times New Roman" panose="02020603050405020304" pitchFamily="18" charset="0"/>
                <a:cs typeface="Times New Roman" panose="02020603050405020304" pitchFamily="18" charset="0"/>
              </a:rPr>
            </a:br>
            <a:r>
              <a:rPr lang="en-IN" sz="2000" kern="0" dirty="0">
                <a:effectLst/>
                <a:latin typeface="Arial" panose="020B0604020202020204" pitchFamily="34" charset="0"/>
                <a:ea typeface="Times New Roman" panose="02020603050405020304" pitchFamily="18" charset="0"/>
                <a:cs typeface="Times New Roman" panose="02020603050405020304" pitchFamily="18" charset="0"/>
              </a:rPr>
              <a:t>Before diving into the analysis of the given dataset, it is important to perform thorough data cleaning to ensure accurate and reliable results. You need to build an interactive dashboard in Excel from the tasks given below:</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800" dirty="0">
                <a:effectLst/>
                <a:latin typeface="Arial" panose="020B0604020202020204" pitchFamily="34" charset="0"/>
                <a:ea typeface="Times New Roman" panose="02020603050405020304" pitchFamily="18" charset="0"/>
                <a:cs typeface="Times New Roman" panose="02020603050405020304" pitchFamily="18" charset="0"/>
              </a:rPr>
              <a:t> </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9A74DD15-2415-197E-DBB4-C78B957B38E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Telling us that the dimensions of ‘</a:t>
            </a:r>
            <a:r>
              <a:rPr lang="en-US" dirty="0" err="1">
                <a:latin typeface="Times New Roman" panose="02020603050405020304" pitchFamily="18" charset="0"/>
                <a:cs typeface="Times New Roman" panose="02020603050405020304" pitchFamily="18" charset="0"/>
              </a:rPr>
              <a:t>Car_data</a:t>
            </a:r>
            <a:r>
              <a:rPr lang="en-US" dirty="0">
                <a:latin typeface="Times New Roman" panose="02020603050405020304" pitchFamily="18" charset="0"/>
                <a:cs typeface="Times New Roman" panose="02020603050405020304" pitchFamily="18" charset="0"/>
              </a:rPr>
              <a:t>’, as(11915, 16)</a:t>
            </a:r>
          </a:p>
          <a:p>
            <a:r>
              <a:rPr lang="en-US" dirty="0">
                <a:latin typeface="Times New Roman" panose="02020603050405020304" pitchFamily="18" charset="0"/>
                <a:cs typeface="Times New Roman" panose="02020603050405020304" pitchFamily="18" charset="0"/>
              </a:rPr>
              <a:t>Next, we calculate the null value percentage of each column in Excel using the formula =COUNTBLANK(A2:A307512)/COUNT(A2:A307512)*100 and then extending it to all 16 columns of the table. </a:t>
            </a:r>
          </a:p>
          <a:p>
            <a:r>
              <a:rPr lang="en-US" dirty="0">
                <a:latin typeface="Times New Roman" panose="02020603050405020304" pitchFamily="18" charset="0"/>
                <a:cs typeface="Times New Roman" panose="02020603050405020304" pitchFamily="18" charset="0"/>
              </a:rPr>
              <a:t>I found that 4 of the columns contains Missing values so I </a:t>
            </a:r>
            <a:r>
              <a:rPr lang="en-US" sz="2400" b="0" i="0" dirty="0">
                <a:solidFill>
                  <a:schemeClr val="tx1"/>
                </a:solidFill>
                <a:effectLst/>
                <a:latin typeface="Times New Roman" panose="02020603050405020304" pitchFamily="18" charset="0"/>
                <a:cs typeface="Times New Roman" panose="02020603050405020304" pitchFamily="18" charset="0"/>
              </a:rPr>
              <a:t>use appropriate method to deal with it. </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0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0FF709-4D60-5D43-57A5-DF60C428FDD9}"/>
              </a:ext>
            </a:extLst>
          </p:cNvPr>
          <p:cNvPicPr>
            <a:picLocks noChangeAspect="1"/>
          </p:cNvPicPr>
          <p:nvPr/>
        </p:nvPicPr>
        <p:blipFill>
          <a:blip r:embed="rId2"/>
          <a:stretch>
            <a:fillRect/>
          </a:stretch>
        </p:blipFill>
        <p:spPr>
          <a:xfrm>
            <a:off x="8112850" y="271338"/>
            <a:ext cx="3455758" cy="1692496"/>
          </a:xfrm>
          <a:prstGeom prst="rect">
            <a:avLst/>
          </a:prstGeom>
        </p:spPr>
      </p:pic>
      <p:sp>
        <p:nvSpPr>
          <p:cNvPr id="4" name="TextBox 3">
            <a:extLst>
              <a:ext uri="{FF2B5EF4-FFF2-40B4-BE49-F238E27FC236}">
                <a16:creationId xmlns:a16="http://schemas.microsoft.com/office/drawing/2014/main" id="{495081F9-9D3E-101E-8E94-A8A568496E88}"/>
              </a:ext>
            </a:extLst>
          </p:cNvPr>
          <p:cNvSpPr txBox="1"/>
          <p:nvPr/>
        </p:nvSpPr>
        <p:spPr>
          <a:xfrm>
            <a:off x="263352" y="264550"/>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Engine Fuel Type</a:t>
            </a:r>
          </a:p>
        </p:txBody>
      </p:sp>
      <p:sp>
        <p:nvSpPr>
          <p:cNvPr id="5" name="TextBox 4">
            <a:extLst>
              <a:ext uri="{FF2B5EF4-FFF2-40B4-BE49-F238E27FC236}">
                <a16:creationId xmlns:a16="http://schemas.microsoft.com/office/drawing/2014/main" id="{A10323CA-7BB6-6170-9B78-2196C1F72E41}"/>
              </a:ext>
            </a:extLst>
          </p:cNvPr>
          <p:cNvSpPr txBox="1"/>
          <p:nvPr/>
        </p:nvSpPr>
        <p:spPr>
          <a:xfrm>
            <a:off x="274276" y="633882"/>
            <a:ext cx="790995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 used pivot table to analysis most occurrence Engine fuel so that I can fill the missing cell with the most Accurate value (regular unleaded)</a:t>
            </a:r>
          </a:p>
        </p:txBody>
      </p:sp>
      <p:sp>
        <p:nvSpPr>
          <p:cNvPr id="7" name="TextBox 6">
            <a:extLst>
              <a:ext uri="{FF2B5EF4-FFF2-40B4-BE49-F238E27FC236}">
                <a16:creationId xmlns:a16="http://schemas.microsoft.com/office/drawing/2014/main" id="{FFB50DC7-F42B-4907-7922-05F5010A88E7}"/>
              </a:ext>
            </a:extLst>
          </p:cNvPr>
          <p:cNvSpPr txBox="1"/>
          <p:nvPr/>
        </p:nvSpPr>
        <p:spPr>
          <a:xfrm>
            <a:off x="4229253" y="2015257"/>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Engine HP</a:t>
            </a:r>
          </a:p>
        </p:txBody>
      </p:sp>
      <p:sp>
        <p:nvSpPr>
          <p:cNvPr id="8" name="TextBox 7">
            <a:extLst>
              <a:ext uri="{FF2B5EF4-FFF2-40B4-BE49-F238E27FC236}">
                <a16:creationId xmlns:a16="http://schemas.microsoft.com/office/drawing/2014/main" id="{6F598DF5-EBD0-D22A-FBA9-A537674A71DF}"/>
              </a:ext>
            </a:extLst>
          </p:cNvPr>
          <p:cNvSpPr txBox="1"/>
          <p:nvPr/>
        </p:nvSpPr>
        <p:spPr>
          <a:xfrm>
            <a:off x="4269929" y="2355518"/>
            <a:ext cx="6421451"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 have plot the BOX AND WHSKER chart to analysis  column and  insert the missing value as the median(277)</a:t>
            </a:r>
          </a:p>
        </p:txBody>
      </p:sp>
      <p:pic>
        <p:nvPicPr>
          <p:cNvPr id="10" name="Picture 9">
            <a:extLst>
              <a:ext uri="{FF2B5EF4-FFF2-40B4-BE49-F238E27FC236}">
                <a16:creationId xmlns:a16="http://schemas.microsoft.com/office/drawing/2014/main" id="{03AB98F4-0F74-7504-379A-FAF39151C436}"/>
              </a:ext>
            </a:extLst>
          </p:cNvPr>
          <p:cNvPicPr>
            <a:picLocks noChangeAspect="1"/>
          </p:cNvPicPr>
          <p:nvPr/>
        </p:nvPicPr>
        <p:blipFill>
          <a:blip r:embed="rId3"/>
          <a:stretch>
            <a:fillRect/>
          </a:stretch>
        </p:blipFill>
        <p:spPr>
          <a:xfrm>
            <a:off x="407368" y="1460627"/>
            <a:ext cx="3455758" cy="2066566"/>
          </a:xfrm>
          <a:prstGeom prst="rect">
            <a:avLst/>
          </a:prstGeom>
        </p:spPr>
      </p:pic>
      <p:pic>
        <p:nvPicPr>
          <p:cNvPr id="12" name="Picture 11">
            <a:extLst>
              <a:ext uri="{FF2B5EF4-FFF2-40B4-BE49-F238E27FC236}">
                <a16:creationId xmlns:a16="http://schemas.microsoft.com/office/drawing/2014/main" id="{E49355B5-F7FF-7349-5360-A907E50B2D0B}"/>
              </a:ext>
            </a:extLst>
          </p:cNvPr>
          <p:cNvPicPr>
            <a:picLocks noChangeAspect="1"/>
          </p:cNvPicPr>
          <p:nvPr/>
        </p:nvPicPr>
        <p:blipFill>
          <a:blip r:embed="rId4"/>
          <a:stretch>
            <a:fillRect/>
          </a:stretch>
        </p:blipFill>
        <p:spPr>
          <a:xfrm>
            <a:off x="8976320" y="2826280"/>
            <a:ext cx="2453853" cy="2179509"/>
          </a:xfrm>
          <a:prstGeom prst="rect">
            <a:avLst/>
          </a:prstGeom>
        </p:spPr>
      </p:pic>
      <p:sp>
        <p:nvSpPr>
          <p:cNvPr id="14" name="TextBox 13">
            <a:extLst>
              <a:ext uri="{FF2B5EF4-FFF2-40B4-BE49-F238E27FC236}">
                <a16:creationId xmlns:a16="http://schemas.microsoft.com/office/drawing/2014/main" id="{4E5B0B8F-6CD0-BF08-19AC-8D5F20E31865}"/>
              </a:ext>
            </a:extLst>
          </p:cNvPr>
          <p:cNvSpPr txBox="1"/>
          <p:nvPr/>
        </p:nvSpPr>
        <p:spPr>
          <a:xfrm>
            <a:off x="426096" y="3707607"/>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Engine Cylinders</a:t>
            </a:r>
          </a:p>
        </p:txBody>
      </p:sp>
      <p:sp>
        <p:nvSpPr>
          <p:cNvPr id="15" name="TextBox 14">
            <a:extLst>
              <a:ext uri="{FF2B5EF4-FFF2-40B4-BE49-F238E27FC236}">
                <a16:creationId xmlns:a16="http://schemas.microsoft.com/office/drawing/2014/main" id="{70429AA2-8CE8-754E-6182-417917EEAAD7}"/>
              </a:ext>
            </a:extLst>
          </p:cNvPr>
          <p:cNvSpPr txBox="1"/>
          <p:nvPr/>
        </p:nvSpPr>
        <p:spPr>
          <a:xfrm>
            <a:off x="426895" y="4165652"/>
            <a:ext cx="835292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 used pivot table to analysis most occurrence Engine Cylinders so that I can fill the missing cell with the most Accurate value (4)</a:t>
            </a:r>
          </a:p>
        </p:txBody>
      </p:sp>
      <p:sp>
        <p:nvSpPr>
          <p:cNvPr id="19" name="TextBox 18">
            <a:extLst>
              <a:ext uri="{FF2B5EF4-FFF2-40B4-BE49-F238E27FC236}">
                <a16:creationId xmlns:a16="http://schemas.microsoft.com/office/drawing/2014/main" id="{736D60C3-5355-A1D1-0975-A22297C74AF1}"/>
              </a:ext>
            </a:extLst>
          </p:cNvPr>
          <p:cNvSpPr txBox="1"/>
          <p:nvPr/>
        </p:nvSpPr>
        <p:spPr>
          <a:xfrm>
            <a:off x="3744729" y="5176349"/>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Number of Doors</a:t>
            </a:r>
          </a:p>
        </p:txBody>
      </p:sp>
      <p:sp>
        <p:nvSpPr>
          <p:cNvPr id="21" name="TextBox 20">
            <a:extLst>
              <a:ext uri="{FF2B5EF4-FFF2-40B4-BE49-F238E27FC236}">
                <a16:creationId xmlns:a16="http://schemas.microsoft.com/office/drawing/2014/main" id="{3234FA90-0942-95FF-F297-10BECF2AEDFE}"/>
              </a:ext>
            </a:extLst>
          </p:cNvPr>
          <p:cNvSpPr txBox="1"/>
          <p:nvPr/>
        </p:nvSpPr>
        <p:spPr>
          <a:xfrm>
            <a:off x="3735102" y="5514120"/>
            <a:ext cx="7401458"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 used pivot table to analysis most occurrence Number of Doors so that I can fill the missing cell with the most Accurate value (4)</a:t>
            </a:r>
          </a:p>
        </p:txBody>
      </p:sp>
      <p:pic>
        <p:nvPicPr>
          <p:cNvPr id="23" name="Picture 22">
            <a:extLst>
              <a:ext uri="{FF2B5EF4-FFF2-40B4-BE49-F238E27FC236}">
                <a16:creationId xmlns:a16="http://schemas.microsoft.com/office/drawing/2014/main" id="{C8145229-EF43-C1A7-F4CB-C614965AE118}"/>
              </a:ext>
            </a:extLst>
          </p:cNvPr>
          <p:cNvPicPr>
            <a:picLocks noChangeAspect="1"/>
          </p:cNvPicPr>
          <p:nvPr/>
        </p:nvPicPr>
        <p:blipFill>
          <a:blip r:embed="rId5"/>
          <a:stretch>
            <a:fillRect/>
          </a:stretch>
        </p:blipFill>
        <p:spPr>
          <a:xfrm>
            <a:off x="407376" y="5103881"/>
            <a:ext cx="3168344" cy="1419959"/>
          </a:xfrm>
          <a:prstGeom prst="rect">
            <a:avLst/>
          </a:prstGeom>
        </p:spPr>
      </p:pic>
    </p:spTree>
    <p:extLst>
      <p:ext uri="{BB962C8B-B14F-4D97-AF65-F5344CB8AC3E}">
        <p14:creationId xmlns:p14="http://schemas.microsoft.com/office/powerpoint/2010/main" val="247606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F7C7-A141-D9C4-1615-BF2B5EE70C87}"/>
              </a:ext>
            </a:extLst>
          </p:cNvPr>
          <p:cNvSpPr>
            <a:spLocks noGrp="1"/>
          </p:cNvSpPr>
          <p:nvPr>
            <p:ph type="title"/>
          </p:nvPr>
        </p:nvSpPr>
        <p:spPr>
          <a:xfrm>
            <a:off x="551384" y="260648"/>
            <a:ext cx="11275958" cy="1325563"/>
          </a:xfrm>
        </p:spPr>
        <p:txBody>
          <a:bodyPr>
            <a:noAutofit/>
          </a:bodyPr>
          <a:lstStyle/>
          <a:p>
            <a:pPr marL="0" indent="0">
              <a:lnSpc>
                <a:spcPct val="107000"/>
              </a:lnSpc>
              <a:spcAft>
                <a:spcPts val="800"/>
              </a:spcAf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Insight Required: </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How does the popularity of a car model vary across different market categories?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Task 1.A:</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Create a pivot table that shows the number of car models in each market category and their corresponding popularity scores.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sp>
        <p:nvSpPr>
          <p:cNvPr id="4" name="TextBox 3">
            <a:extLst>
              <a:ext uri="{FF2B5EF4-FFF2-40B4-BE49-F238E27FC236}">
                <a16:creationId xmlns:a16="http://schemas.microsoft.com/office/drawing/2014/main" id="{F5BD7D8C-B2E6-E1DA-6709-59B56CDD8B0D}"/>
              </a:ext>
            </a:extLst>
          </p:cNvPr>
          <p:cNvSpPr txBox="1"/>
          <p:nvPr/>
        </p:nvSpPr>
        <p:spPr>
          <a:xfrm>
            <a:off x="695400" y="1586211"/>
            <a:ext cx="10513168" cy="507831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Insert a pivot table: In Excel, go to the "Insert" tab and click on "PivotTable". Choose the range of data that includes the car models, market categories, and popularity scores.</a:t>
            </a:r>
          </a:p>
          <a:p>
            <a:pPr marL="285750" indent="-285750"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Set up the pivot table: In the "PivotTable Fields" pane, drag the market category field to the "Rows" section and the popularity score field to the "Values" section. This will show the total popularity score for each market category.</a:t>
            </a:r>
          </a:p>
          <a:p>
            <a:pPr marL="285750" indent="-285750"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Add a count field: To add a count of the car models in each market category, drag the car model field to the "Values" section again. Excel will automatically add a count field, which shows the number of car models in each market category.</a:t>
            </a:r>
          </a:p>
          <a:p>
            <a:pPr marL="285750" indent="-285750"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Format the pivot table: You can format the pivot table to make it more readable and informative. For example, you can add conditional formatting to highlight the highest and lowest popularity scores, or you can sort the rows by the count or popularity score.</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Times New Roman" panose="02020603050405020304" pitchFamily="18" charset="0"/>
                <a:cs typeface="Times New Roman" panose="02020603050405020304" pitchFamily="18" charset="0"/>
              </a:rPr>
              <a:t>The resulting pivot table will show the number of car models in each market category and their corresponding popularity scores. This can help to identify which market categories have the most popular car models and which ones may need more attention or marketing efforts.</a:t>
            </a:r>
          </a:p>
        </p:txBody>
      </p:sp>
    </p:spTree>
    <p:extLst>
      <p:ext uri="{BB962C8B-B14F-4D97-AF65-F5344CB8AC3E}">
        <p14:creationId xmlns:p14="http://schemas.microsoft.com/office/powerpoint/2010/main" val="18193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2728</TotalTime>
  <Words>6475</Words>
  <Application>Microsoft Office PowerPoint</Application>
  <PresentationFormat>Widescreen</PresentationFormat>
  <Paragraphs>1522</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Franklin Gothic Medium</vt:lpstr>
      <vt:lpstr>Söhne</vt:lpstr>
      <vt:lpstr>Times New Roman</vt:lpstr>
      <vt:lpstr>Medical Design 16x9</vt:lpstr>
      <vt:lpstr>Analysing the Impact of Car Features on Price and Profitability  </vt:lpstr>
      <vt:lpstr>Problem Statement: </vt:lpstr>
      <vt:lpstr>Dataset Description:</vt:lpstr>
      <vt:lpstr>PowerPoint Presentation</vt:lpstr>
      <vt:lpstr>Approach: </vt:lpstr>
      <vt:lpstr>Tech-Stack Used:</vt:lpstr>
      <vt:lpstr> Tasks: Analysis Before diving into the analysis of the given dataset, it is important to perform thorough data cleaning to ensure accurate and reliable results. You need to build an interactive dashboard in Excel from the tasks given below:   </vt:lpstr>
      <vt:lpstr>PowerPoint Presentation</vt:lpstr>
      <vt:lpstr>Insight Required: How does the popularity of a car model vary across different market categories? Task 1.A: Create a pivot table that shows the number of car models in each market category and their corresponding popularity scores. </vt:lpstr>
      <vt:lpstr>PowerPoint Presentation</vt:lpstr>
      <vt:lpstr>PowerPoint Presentation</vt:lpstr>
      <vt:lpstr>PowerPoint Presentation</vt:lpstr>
      <vt:lpstr>PowerPoint Presentation</vt:lpstr>
      <vt:lpstr>PowerPoint Presentation</vt:lpstr>
      <vt:lpstr>PowerPoint Presentation</vt:lpstr>
      <vt:lpstr>Task 1.B: Create a combo chart that visualizes the relationship between market category and popularity. </vt:lpstr>
      <vt:lpstr>Insight Required: What is the relationship between a car's engine power and its price? Task 2:  Create a scatter chart that plots engine power on the x-axis and price on the y-axis. Add a trendline to the chart to visualize the relationship between these variables. </vt:lpstr>
      <vt:lpstr>Insight Required: Which car features are most important in determining a car's price?  Task 3: Use regression analysis to identify the variables that have the strongest relationship with a car's price. Then create a bar chart that shows the coefficient values for each variable to visualize their relative importance. </vt:lpstr>
      <vt:lpstr>PowerPoint Presentation</vt:lpstr>
      <vt:lpstr>PowerPoint Presentation</vt:lpstr>
      <vt:lpstr>PowerPoint Presentation</vt:lpstr>
      <vt:lpstr>PowerPoint Presentation</vt:lpstr>
      <vt:lpstr>Insight Required: How does the average price of a car vary across different manufacturers? Task 4.A: Create a pivot table that shows the average price of cars for each manufacturer.  </vt:lpstr>
      <vt:lpstr>PowerPoint Presentation</vt:lpstr>
      <vt:lpstr>Task 4.B: Create a bar chart or a horizontal stacked bar chart that visualizes the relationship between manufacturer and average price. </vt:lpstr>
      <vt:lpstr>Insight Required: What is the relationship between fuel efficiency and the number of cylinders in a car's engine? Task 5.A: Create a scatter plot with the number of cylinders on the x-axis and highway MPG on the y-axis. Then create a trendline on the scatter plot to visually estimate the slope of the relationship and assess its significance. </vt:lpstr>
      <vt:lpstr>Task 5.B: Calculate the correlation coefficient between the number of cylinders and highway MPG to quantify the strength and direction of the relationship. </vt:lpstr>
      <vt:lpstr>Building the Dashboard:   Now for the Next portion of the Project, you need to create the Interactive Dashboard.  Use filters and slicers to make the chart interactive. The client has requested these questions given below: </vt:lpstr>
      <vt:lpstr>Task 1: How does the distribution of car prices vary by brand and body style? Hints: Stacked column chart to show the distribution of car prices by brand and body style. Use filters and slicers to make the chart interactive. Calculate the total MSRP for each brand and body style using SUMIF or Pivot Tables. </vt:lpstr>
      <vt:lpstr>PowerPoint Presentation</vt:lpstr>
      <vt:lpstr>PowerPoint Presentation</vt:lpstr>
      <vt:lpstr>Task 2: Which car brands have the highest and lowest average MSRPs, and how does this vary by body style? Hints: Clustered column chart to compare the average MSRPs across different car brands and body styles. Calculate the average MSRP for each brand and body style using AVERAGEIF or Pivot Tables. </vt:lpstr>
      <vt:lpstr>PowerPoint Presentation</vt:lpstr>
      <vt:lpstr>PowerPoint Presentation</vt:lpstr>
      <vt:lpstr>PowerPoint Presentation</vt:lpstr>
      <vt:lpstr>Task 3: How do the different feature such as transmission type affect the MSRP, and how does this vary by body style? Hints: Scatter plot chart to visualize the relationship between MSRP and transmission type, with different symbols for each body style. Calculate the average MSRP for each combination of transmission type and body style using AVERAGEIFS or Pivot Tables. </vt:lpstr>
      <vt:lpstr>Task 4: How does the fuel efficiency of cars vary across different body styles and model years?  Hints: Line chart to show the trend of fuel efficiency (MPG) over time for each body style. Calculate the average MPG for each combination of body style and model year using AVERAGEIFS or Pivot Tables. </vt:lpstr>
      <vt:lpstr>Task 5: How does the car's horsepower, MPG, and price vary across different Brands? Hints: Bubble chart to visualize the relationship between horsepower, MPG, and price across different car brands. Assign different colors to each brand and label the bubbles with the car model name. Calculate the average horsepower, MPG, and MSRP for each car brand using AVERAGEIFS or Pivot Tables. </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the Impact of Car Features on Price and Profitability  </dc:title>
  <dc:creator>Ayush Wankhede</dc:creator>
  <cp:lastModifiedBy>Ayush Wankhede</cp:lastModifiedBy>
  <cp:revision>12</cp:revision>
  <dcterms:created xsi:type="dcterms:W3CDTF">2023-04-27T01:24:19Z</dcterms:created>
  <dcterms:modified xsi:type="dcterms:W3CDTF">2023-05-04T14:53:36Z</dcterms:modified>
</cp:coreProperties>
</file>