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1"/>
    <p:restoredTop sz="94631"/>
  </p:normalViewPr>
  <p:slideViewPr>
    <p:cSldViewPr snapToGrid="0" snapToObjects="1">
      <p:cViewPr varScale="1">
        <p:scale>
          <a:sx n="76" d="100"/>
          <a:sy n="76" d="100"/>
        </p:scale>
        <p:origin x="216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7827-1C15-F64F-A17C-7984340E7C95}" type="datetimeFigureOut">
              <a:rPr lang="en-US" smtClean="0"/>
              <a:t>8/18/16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4DF3A-6DCE-0F48-8251-84DB2992C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25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7827-1C15-F64F-A17C-7984340E7C95}" type="datetimeFigureOut">
              <a:rPr lang="en-US" smtClean="0"/>
              <a:t>8/18/16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4DF3A-6DCE-0F48-8251-84DB2992C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10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7827-1C15-F64F-A17C-7984340E7C95}" type="datetimeFigureOut">
              <a:rPr lang="en-US" smtClean="0"/>
              <a:t>8/18/16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4DF3A-6DCE-0F48-8251-84DB2992C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78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7827-1C15-F64F-A17C-7984340E7C95}" type="datetimeFigureOut">
              <a:rPr lang="en-US" smtClean="0"/>
              <a:t>8/18/16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4DF3A-6DCE-0F48-8251-84DB2992C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927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7827-1C15-F64F-A17C-7984340E7C95}" type="datetimeFigureOut">
              <a:rPr lang="en-US" smtClean="0"/>
              <a:t>8/18/16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4DF3A-6DCE-0F48-8251-84DB2992C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8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7827-1C15-F64F-A17C-7984340E7C95}" type="datetimeFigureOut">
              <a:rPr lang="en-US" smtClean="0"/>
              <a:t>8/18/16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4DF3A-6DCE-0F48-8251-84DB2992C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42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7827-1C15-F64F-A17C-7984340E7C95}" type="datetimeFigureOut">
              <a:rPr lang="en-US" smtClean="0"/>
              <a:t>8/18/16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4DF3A-6DCE-0F48-8251-84DB2992C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96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7827-1C15-F64F-A17C-7984340E7C95}" type="datetimeFigureOut">
              <a:rPr lang="en-US" smtClean="0"/>
              <a:t>8/18/16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4DF3A-6DCE-0F48-8251-84DB2992C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841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7827-1C15-F64F-A17C-7984340E7C95}" type="datetimeFigureOut">
              <a:rPr lang="en-US" smtClean="0"/>
              <a:t>8/18/16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4DF3A-6DCE-0F48-8251-84DB2992C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7827-1C15-F64F-A17C-7984340E7C95}" type="datetimeFigureOut">
              <a:rPr lang="en-US" smtClean="0"/>
              <a:t>8/18/16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4DF3A-6DCE-0F48-8251-84DB2992C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681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7827-1C15-F64F-A17C-7984340E7C95}" type="datetimeFigureOut">
              <a:rPr lang="en-US" smtClean="0"/>
              <a:t>8/18/16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4DF3A-6DCE-0F48-8251-84DB2992C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885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E7827-1C15-F64F-A17C-7984340E7C95}" type="datetimeFigureOut">
              <a:rPr lang="en-US" smtClean="0"/>
              <a:t>8/18/16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4DF3A-6DCE-0F48-8251-84DB2992C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072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400" y="0"/>
            <a:ext cx="8574244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60749" y="-135464"/>
            <a:ext cx="92595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mtClean="0">
                <a:solidFill>
                  <a:schemeClr val="bg1"/>
                </a:solidFill>
                <a:latin typeface="Cambria" charset="0"/>
                <a:ea typeface="Cambria" charset="0"/>
                <a:cs typeface="Cambria" charset="0"/>
              </a:rPr>
              <a:t>Entering JWST </a:t>
            </a:r>
            <a:r>
              <a:rPr lang="en-US" sz="6000" dirty="0" smtClean="0">
                <a:solidFill>
                  <a:schemeClr val="bg1"/>
                </a:solidFill>
                <a:latin typeface="Cambria" charset="0"/>
                <a:ea typeface="Cambria" charset="0"/>
                <a:cs typeface="Cambria" charset="0"/>
              </a:rPr>
              <a:t>Live Viewer</a:t>
            </a:r>
            <a:endParaRPr lang="en-US" sz="6000" dirty="0">
              <a:solidFill>
                <a:schemeClr val="bg1"/>
              </a:solidFill>
              <a:latin typeface="Cambria" charset="0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28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Cambria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Maclay</dc:creator>
  <cp:lastModifiedBy>Matthew Maclay</cp:lastModifiedBy>
  <cp:revision>2</cp:revision>
  <dcterms:created xsi:type="dcterms:W3CDTF">2016-08-18T23:56:05Z</dcterms:created>
  <dcterms:modified xsi:type="dcterms:W3CDTF">2016-08-19T00:03:06Z</dcterms:modified>
</cp:coreProperties>
</file>