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notesMasterIdLst>
    <p:notesMasterId r:id="rId19"/>
  </p:notesMasterIdLst>
  <p:sldIdLst>
    <p:sldId id="257" r:id="rId2"/>
    <p:sldId id="311" r:id="rId3"/>
    <p:sldId id="258" r:id="rId4"/>
    <p:sldId id="299" r:id="rId5"/>
    <p:sldId id="300" r:id="rId6"/>
    <p:sldId id="301" r:id="rId7"/>
    <p:sldId id="309" r:id="rId8"/>
    <p:sldId id="283" r:id="rId9"/>
    <p:sldId id="312" r:id="rId10"/>
    <p:sldId id="313" r:id="rId11"/>
    <p:sldId id="314" r:id="rId12"/>
    <p:sldId id="315" r:id="rId13"/>
    <p:sldId id="316" r:id="rId14"/>
    <p:sldId id="319" r:id="rId15"/>
    <p:sldId id="280" r:id="rId16"/>
    <p:sldId id="310" r:id="rId17"/>
    <p:sldId id="282" r:id="rId18"/>
  </p:sldIdLst>
  <p:sldSz cx="9144000" cy="6858000" type="screen4x3"/>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0">
          <p15:clr>
            <a:srgbClr val="A4A3A4"/>
          </p15:clr>
        </p15:guide>
        <p15:guide id="2" pos="28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41" autoAdjust="0"/>
  </p:normalViewPr>
  <p:slideViewPr>
    <p:cSldViewPr snapToGrid="0">
      <p:cViewPr varScale="1">
        <p:scale>
          <a:sx n="107" d="100"/>
          <a:sy n="107" d="100"/>
        </p:scale>
        <p:origin x="1332" y="78"/>
      </p:cViewPr>
      <p:guideLst>
        <p:guide orient="horz" pos="2210"/>
        <p:guide pos="28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9"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20"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2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22"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3"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24"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t>7</a:t>
            </a:fld>
            <a:endParaRPr lang="en-US"/>
          </a:p>
        </p:txBody>
      </p:sp>
    </p:spTree>
    <p:extLst>
      <p:ext uri="{BB962C8B-B14F-4D97-AF65-F5344CB8AC3E}">
        <p14:creationId xmlns:p14="http://schemas.microsoft.com/office/powerpoint/2010/main" val="462021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lnSpc>
                <a:spcPct val="100000"/>
              </a:lnSpc>
            </a:pPr>
            <a:fld id="{691C63A1-B67C-4307-8475-0F76958DC6C2}" type="datetime1">
              <a:rPr lang="en-US" smtClean="0"/>
              <a:t>4/8/2024</a:t>
            </a:fld>
            <a:endParaRPr lang="en-IN"/>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65799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64CC58FF-DCC8-4A59-868E-5EA96C460B18}" type="datetime1">
              <a:rPr lang="en-US" smtClean="0"/>
              <a:t>4/8/2024</a:t>
            </a:fld>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extLst>
      <p:ext uri="{BB962C8B-B14F-4D97-AF65-F5344CB8AC3E}">
        <p14:creationId xmlns:p14="http://schemas.microsoft.com/office/powerpoint/2010/main" val="915612389"/>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64CC58FF-DCC8-4A59-868E-5EA96C460B18}" type="datetime1">
              <a:rPr lang="en-US" smtClean="0"/>
              <a:t>4/8/2024</a:t>
            </a:fld>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extLst>
      <p:ext uri="{BB962C8B-B14F-4D97-AF65-F5344CB8AC3E}">
        <p14:creationId xmlns:p14="http://schemas.microsoft.com/office/powerpoint/2010/main" val="2076161852"/>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64CC58FF-DCC8-4A59-868E-5EA96C460B18}" type="datetime1">
              <a:rPr lang="en-US" smtClean="0"/>
              <a:t>4/8/2024</a:t>
            </a:fld>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extLst>
      <p:ext uri="{BB962C8B-B14F-4D97-AF65-F5344CB8AC3E}">
        <p14:creationId xmlns:p14="http://schemas.microsoft.com/office/powerpoint/2010/main" val="3670086921"/>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64CC58FF-DCC8-4A59-868E-5EA96C460B18}" type="datetime1">
              <a:rPr lang="en-US" smtClean="0"/>
              <a:t>4/8/2024</a:t>
            </a:fld>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extLst>
      <p:ext uri="{BB962C8B-B14F-4D97-AF65-F5344CB8AC3E}">
        <p14:creationId xmlns:p14="http://schemas.microsoft.com/office/powerpoint/2010/main" val="3897689042"/>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64CC58FF-DCC8-4A59-868E-5EA96C460B18}" type="datetime1">
              <a:rPr lang="en-US" smtClean="0"/>
              <a:t>4/8/2024</a:t>
            </a:fld>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extLst>
      <p:ext uri="{BB962C8B-B14F-4D97-AF65-F5344CB8AC3E}">
        <p14:creationId xmlns:p14="http://schemas.microsoft.com/office/powerpoint/2010/main" val="3281817731"/>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64CC58FF-DCC8-4A59-868E-5EA96C460B18}" type="datetime1">
              <a:rPr lang="en-US" smtClean="0"/>
              <a:t>4/8/2024</a:t>
            </a:fld>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extLst>
      <p:ext uri="{BB962C8B-B14F-4D97-AF65-F5344CB8AC3E}">
        <p14:creationId xmlns:p14="http://schemas.microsoft.com/office/powerpoint/2010/main" val="3491742945"/>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D47B15DF-E56C-4E31-997E-40CECB8E2598}" type="datetime1">
              <a:rPr lang="en-US" smtClean="0"/>
              <a:t>4/8/2024</a:t>
            </a:fld>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extLst>
      <p:ext uri="{BB962C8B-B14F-4D97-AF65-F5344CB8AC3E}">
        <p14:creationId xmlns:p14="http://schemas.microsoft.com/office/powerpoint/2010/main" val="60080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4BB7E7C7-7966-41F0-9C89-B71D413E4B44}" type="datetime1">
              <a:rPr lang="en-US" smtClean="0"/>
              <a:t>4/8/2024</a:t>
            </a:fld>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extLst>
      <p:ext uri="{BB962C8B-B14F-4D97-AF65-F5344CB8AC3E}">
        <p14:creationId xmlns:p14="http://schemas.microsoft.com/office/powerpoint/2010/main" val="1265439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lnSpc>
                <a:spcPct val="100000"/>
              </a:lnSpc>
            </a:pPr>
            <a:fld id="{263A7831-5DF9-435F-B1CA-6FBF2E26ECB1}" type="datetime1">
              <a:rPr lang="en-US" smtClean="0"/>
              <a:t>4/8/2024</a:t>
            </a:fld>
            <a:endParaRPr lang="en-IN"/>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extLst>
      <p:ext uri="{BB962C8B-B14F-4D97-AF65-F5344CB8AC3E}">
        <p14:creationId xmlns:p14="http://schemas.microsoft.com/office/powerpoint/2010/main" val="75532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D6240F34-1FAB-435F-B9C6-C109F269E574}" type="datetime1">
              <a:rPr lang="en-US" smtClean="0"/>
              <a:t>4/8/2024</a:t>
            </a:fld>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extLst>
      <p:ext uri="{BB962C8B-B14F-4D97-AF65-F5344CB8AC3E}">
        <p14:creationId xmlns:p14="http://schemas.microsoft.com/office/powerpoint/2010/main" val="1514052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fld id="{52BA0B4A-0C55-43D6-9BF5-F464E39833A5}" type="datetime1">
              <a:rPr lang="en-US" smtClean="0"/>
              <a:t>4/8/2024</a:t>
            </a:fld>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extLst>
      <p:ext uri="{BB962C8B-B14F-4D97-AF65-F5344CB8AC3E}">
        <p14:creationId xmlns:p14="http://schemas.microsoft.com/office/powerpoint/2010/main" val="375589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fld id="{64FFD718-706D-46A4-A6A0-7733DBB0BE7F}" type="datetime1">
              <a:rPr lang="en-US" smtClean="0"/>
              <a:t>4/8/2024</a:t>
            </a:fld>
            <a:endParaRPr lang="en-IN"/>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extLst>
      <p:ext uri="{BB962C8B-B14F-4D97-AF65-F5344CB8AC3E}">
        <p14:creationId xmlns:p14="http://schemas.microsoft.com/office/powerpoint/2010/main" val="287328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9B0AE6-A73B-4311-9B13-D5017F5AAF22}" type="datetime1">
              <a:rPr lang="en-US" smtClean="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158946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B722B253-9D88-4C10-88DC-A1E1273BADDB}" type="datetime1">
              <a:rPr lang="en-US" smtClean="0"/>
              <a:t>4/8/2024</a:t>
            </a:fld>
            <a:endParaRPr lang="en-IN"/>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extLst>
      <p:ext uri="{BB962C8B-B14F-4D97-AF65-F5344CB8AC3E}">
        <p14:creationId xmlns:p14="http://schemas.microsoft.com/office/powerpoint/2010/main" val="254217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2D021227-FC66-4B89-8094-7D78989036E7}" type="datetime1">
              <a:rPr lang="en-US" smtClean="0"/>
              <a:t>4/8/2024</a:t>
            </a:fld>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extLst>
      <p:ext uri="{BB962C8B-B14F-4D97-AF65-F5344CB8AC3E}">
        <p14:creationId xmlns:p14="http://schemas.microsoft.com/office/powerpoint/2010/main" val="375641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B360F5AD-C538-4E82-9890-E3502D7FE0A2}" type="datetime1">
              <a:rPr lang="en-US" smtClean="0"/>
              <a:t>4/8/2024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extLst>
      <p:ext uri="{BB962C8B-B14F-4D97-AF65-F5344CB8AC3E}">
        <p14:creationId xmlns:p14="http://schemas.microsoft.com/office/powerpoint/2010/main" val="247577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nSpc>
                <a:spcPct val="100000"/>
              </a:lnSpc>
            </a:pPr>
            <a:fld id="{64CC58FF-DCC8-4A59-868E-5EA96C460B18}" type="datetime1">
              <a:rPr lang="en-US" smtClean="0"/>
              <a:t>4/8/2024</a:t>
            </a:fld>
            <a:endParaRPr lang="en-IN"/>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extLst>
      <p:ext uri="{BB962C8B-B14F-4D97-AF65-F5344CB8AC3E}">
        <p14:creationId xmlns:p14="http://schemas.microsoft.com/office/powerpoint/2010/main" val="31693230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Shape 1"/>
          <p:cNvSpPr txBox="1"/>
          <p:nvPr/>
        </p:nvSpPr>
        <p:spPr>
          <a:xfrm>
            <a:off x="685800" y="609480"/>
            <a:ext cx="7810200" cy="5798520"/>
          </a:xfrm>
          <a:prstGeom prst="rect">
            <a:avLst/>
          </a:prstGeom>
        </p:spPr>
        <p:txBody>
          <a:bodyPr lIns="0" tIns="0" rIns="0" bIns="0"/>
          <a:lstStyle/>
          <a:p>
            <a:pPr>
              <a:lnSpc>
                <a:spcPct val="100000"/>
              </a:lnSpc>
            </a:pPr>
            <a:r>
              <a:rPr lang="en-US" sz="5400" b="1" dirty="0">
                <a:solidFill>
                  <a:srgbClr val="FF0000"/>
                </a:solidFill>
                <a:latin typeface="Calibri" panose="020F0502020204030204"/>
              </a:rPr>
              <a:t>
</a:t>
            </a:r>
          </a:p>
          <a:p>
            <a:pPr>
              <a:lnSpc>
                <a:spcPct val="100000"/>
              </a:lnSpc>
            </a:pPr>
            <a:r>
              <a:rPr lang="en-US" sz="2600" b="1" dirty="0">
                <a:solidFill>
                  <a:srgbClr val="002060"/>
                </a:solidFill>
                <a:latin typeface="Calibri" panose="020F0502020204030204"/>
              </a:rPr>
              <a:t>     Presentation on:-</a:t>
            </a:r>
            <a:r>
              <a:rPr lang="en-US" sz="3200" b="1" dirty="0">
                <a:solidFill>
                  <a:srgbClr val="FF0000"/>
                </a:solidFill>
                <a:latin typeface="Calibri" panose="020F0502020204030204"/>
              </a:rPr>
              <a:t>
    </a:t>
            </a:r>
            <a:r>
              <a:rPr lang="en-US" sz="4400" b="1" dirty="0">
                <a:solidFill>
                  <a:srgbClr val="FF0000"/>
                </a:solidFill>
                <a:latin typeface="Calibri" panose="020F0502020204030204"/>
              </a:rPr>
              <a:t>Summer Internship</a:t>
            </a:r>
            <a:r>
              <a:rPr lang="en-US" sz="5400" b="1" dirty="0">
                <a:solidFill>
                  <a:srgbClr val="FF0000"/>
                </a:solidFill>
                <a:latin typeface="Calibri" panose="020F0502020204030204"/>
              </a:rPr>
              <a:t>
    </a:t>
            </a:r>
            <a:r>
              <a:rPr lang="en-US" sz="2000" b="1" dirty="0">
                <a:solidFill>
                  <a:srgbClr val="002060"/>
                </a:solidFill>
                <a:latin typeface="Calibri" panose="020F0502020204030204"/>
              </a:rPr>
              <a:t>GUIDED BY :                                        PRESENTED BY :  </a:t>
            </a:r>
            <a:endParaRPr lang="zh-CN" altLang="en-US" dirty="0"/>
          </a:p>
          <a:p>
            <a:pPr>
              <a:lnSpc>
                <a:spcPct val="100000"/>
              </a:lnSpc>
            </a:pPr>
            <a:r>
              <a:rPr lang="en-US" sz="2000" b="1" dirty="0">
                <a:solidFill>
                  <a:srgbClr val="002060"/>
                </a:solidFill>
                <a:latin typeface="Calibri" panose="020F0502020204030204"/>
              </a:rPr>
              <a:t>            Prof. Priyanka </a:t>
            </a:r>
            <a:r>
              <a:rPr lang="en-US" sz="2000" b="1" dirty="0" err="1">
                <a:solidFill>
                  <a:srgbClr val="002060"/>
                </a:solidFill>
                <a:latin typeface="Calibri" panose="020F0502020204030204"/>
              </a:rPr>
              <a:t>Raikar</a:t>
            </a:r>
            <a:r>
              <a:rPr lang="en-US" sz="2000" b="1" dirty="0">
                <a:solidFill>
                  <a:srgbClr val="002060"/>
                </a:solidFill>
                <a:latin typeface="Calibri" panose="020F0502020204030204"/>
              </a:rPr>
              <a:t>                        Manthan Yelpale
            Assistant Professor                           SKNCOE , Pune 
            SKNCOE , Pune                                   ROLL NO: C33376</a:t>
            </a:r>
            <a:endParaRPr dirty="0"/>
          </a:p>
        </p:txBody>
      </p:sp>
      <p:sp>
        <p:nvSpPr>
          <p:cNvPr id="1048606" name="TextBox 3"/>
          <p:cNvSpPr txBox="1"/>
          <p:nvPr/>
        </p:nvSpPr>
        <p:spPr>
          <a:xfrm>
            <a:off x="556054" y="450000"/>
            <a:ext cx="5782962" cy="1323439"/>
          </a:xfrm>
          <a:prstGeom prst="rect">
            <a:avLst/>
          </a:prstGeom>
          <a:noFill/>
        </p:spPr>
        <p:txBody>
          <a:bodyPr wrap="square" rtlCol="0">
            <a:spAutoFit/>
          </a:bodyPr>
          <a:lstStyle/>
          <a:p>
            <a:pPr algn="ctr"/>
            <a:r>
              <a:rPr lang="en-US" sz="2000" b="1" dirty="0" err="1"/>
              <a:t>Sinhgad</a:t>
            </a:r>
            <a:r>
              <a:rPr lang="en-US" sz="2000" b="1" dirty="0"/>
              <a:t> Technical Education Society’s</a:t>
            </a:r>
          </a:p>
          <a:p>
            <a:pPr algn="ctr"/>
            <a:r>
              <a:rPr lang="en-US" sz="2000" b="1" dirty="0" err="1"/>
              <a:t>Smt</a:t>
            </a:r>
            <a:r>
              <a:rPr lang="en-US" sz="2000" b="1" dirty="0"/>
              <a:t> </a:t>
            </a:r>
            <a:r>
              <a:rPr lang="en-US" sz="2000" b="1" dirty="0" err="1"/>
              <a:t>Kashibai</a:t>
            </a:r>
            <a:r>
              <a:rPr lang="en-US" sz="2000" b="1" dirty="0"/>
              <a:t> </a:t>
            </a:r>
            <a:r>
              <a:rPr lang="en-US" sz="2000" b="1" dirty="0" err="1"/>
              <a:t>Navale</a:t>
            </a:r>
            <a:r>
              <a:rPr lang="en-US" sz="2000" b="1" dirty="0"/>
              <a:t> College Of Engineering</a:t>
            </a:r>
          </a:p>
          <a:p>
            <a:pPr algn="ctr"/>
            <a:r>
              <a:rPr lang="en-US" sz="2000" b="1" dirty="0"/>
              <a:t>Department of Computer Engineering</a:t>
            </a:r>
          </a:p>
          <a:p>
            <a:pPr algn="ctr"/>
            <a:r>
              <a:rPr lang="en-US" sz="2000" b="1" dirty="0"/>
              <a:t> Academic Year: 2020-21</a:t>
            </a:r>
          </a:p>
        </p:txBody>
      </p:sp>
      <p:sp>
        <p:nvSpPr>
          <p:cNvPr id="1048607" name="Text Box 1048606"/>
          <p:cNvSpPr txBox="1"/>
          <p:nvPr/>
        </p:nvSpPr>
        <p:spPr>
          <a:xfrm>
            <a:off x="2839744" y="7484614"/>
            <a:ext cx="4000000" cy="510540"/>
          </a:xfrm>
          <a:prstGeom prst="rect">
            <a:avLst/>
          </a:prstGeom>
        </p:spPr>
        <p:txBody>
          <a:bodyPr wrap="square" rtlCol="0">
            <a:spAutoFit/>
          </a:bodyPr>
          <a:lstStyle/>
          <a:p>
            <a:endParaRPr lang="en-US" sz="2800">
              <a:solidFill>
                <a:srgbClr val="000000"/>
              </a:solidFill>
            </a:endParaRPr>
          </a:p>
        </p:txBody>
      </p:sp>
      <p:sp>
        <p:nvSpPr>
          <p:cNvPr id="1048608" name="Text Box 1048607"/>
          <p:cNvSpPr txBox="1"/>
          <p:nvPr/>
        </p:nvSpPr>
        <p:spPr>
          <a:xfrm rot="21600000">
            <a:off x="3783331" y="7995153"/>
            <a:ext cx="4000000" cy="510540"/>
          </a:xfrm>
          <a:prstGeom prst="rect">
            <a:avLst/>
          </a:prstGeom>
        </p:spPr>
        <p:txBody>
          <a:bodyPr wrap="square" rtlCol="0">
            <a:spAutoFit/>
          </a:bodyPr>
          <a:lstStyle/>
          <a:p>
            <a:endParaRPr lang="en-US" sz="2800">
              <a:solidFill>
                <a:srgbClr val="000000"/>
              </a:solidFill>
            </a:endParaRPr>
          </a:p>
        </p:txBody>
      </p:sp>
      <p:pic>
        <p:nvPicPr>
          <p:cNvPr id="1026" name="Picture 2" descr="Sinhgad Technical Education Society Pune Trademark Detail | Zauba Corp">
            <a:extLst>
              <a:ext uri="{FF2B5EF4-FFF2-40B4-BE49-F238E27FC236}">
                <a16:creationId xmlns:a16="http://schemas.microsoft.com/office/drawing/2014/main" id="{77FBAFF3-BB98-4E0E-B150-16FC40F75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75" y="372221"/>
            <a:ext cx="2295271" cy="147899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526CEF6B-39BF-4558-843E-ABB6C82C3E49}"/>
              </a:ext>
            </a:extLst>
          </p:cNvPr>
          <p:cNvSpPr>
            <a:spLocks noGrp="1"/>
          </p:cNvSpPr>
          <p:nvPr>
            <p:ph type="dt" sz="half" idx="10"/>
          </p:nvPr>
        </p:nvSpPr>
        <p:spPr/>
        <p:txBody>
          <a:bodyPr/>
          <a:lstStyle/>
          <a:p>
            <a:pPr>
              <a:lnSpc>
                <a:spcPct val="100000"/>
              </a:lnSpc>
            </a:pPr>
            <a:endParaRPr lang="en-IN" dirty="0"/>
          </a:p>
        </p:txBody>
      </p:sp>
      <p:sp>
        <p:nvSpPr>
          <p:cNvPr id="5" name="Slide Number Placeholder 4">
            <a:extLst>
              <a:ext uri="{FF2B5EF4-FFF2-40B4-BE49-F238E27FC236}">
                <a16:creationId xmlns:a16="http://schemas.microsoft.com/office/drawing/2014/main" id="{14389303-1929-42DB-A92E-5CAB36CC262F}"/>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1</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85B4-1023-8902-4494-6A9D67690ED7}"/>
              </a:ext>
            </a:extLst>
          </p:cNvPr>
          <p:cNvSpPr>
            <a:spLocks noGrp="1"/>
          </p:cNvSpPr>
          <p:nvPr>
            <p:ph type="title"/>
          </p:nvPr>
        </p:nvSpPr>
        <p:spPr/>
        <p:txBody>
          <a:bodyPr/>
          <a:lstStyle/>
          <a:p>
            <a:r>
              <a:rPr lang="en-IN" dirty="0"/>
              <a:t>Project Output : </a:t>
            </a:r>
          </a:p>
        </p:txBody>
      </p:sp>
      <p:sp>
        <p:nvSpPr>
          <p:cNvPr id="3" name="Date Placeholder 2">
            <a:extLst>
              <a:ext uri="{FF2B5EF4-FFF2-40B4-BE49-F238E27FC236}">
                <a16:creationId xmlns:a16="http://schemas.microsoft.com/office/drawing/2014/main" id="{F6767EE5-3115-6D85-5E57-E2A9F4823E1D}"/>
              </a:ext>
            </a:extLst>
          </p:cNvPr>
          <p:cNvSpPr>
            <a:spLocks noGrp="1"/>
          </p:cNvSpPr>
          <p:nvPr>
            <p:ph type="dt" sz="half" idx="10"/>
          </p:nvPr>
        </p:nvSpPr>
        <p:spPr/>
        <p:txBody>
          <a:bodyPr/>
          <a:lstStyle/>
          <a:p>
            <a:fld id="{939B0AE6-A73B-4311-9B13-D5017F5AAF22}" type="datetime1">
              <a:rPr lang="en-US" smtClean="0"/>
              <a:t>4/8/2024</a:t>
            </a:fld>
            <a:endParaRPr lang="en-US" dirty="0"/>
          </a:p>
        </p:txBody>
      </p:sp>
      <p:sp>
        <p:nvSpPr>
          <p:cNvPr id="4" name="Slide Number Placeholder 3">
            <a:extLst>
              <a:ext uri="{FF2B5EF4-FFF2-40B4-BE49-F238E27FC236}">
                <a16:creationId xmlns:a16="http://schemas.microsoft.com/office/drawing/2014/main" id="{F4B13A1D-9314-0764-9E62-23EB03748CB6}"/>
              </a:ext>
            </a:extLst>
          </p:cNvPr>
          <p:cNvSpPr>
            <a:spLocks noGrp="1"/>
          </p:cNvSpPr>
          <p:nvPr>
            <p:ph type="sldNum" sz="quarter" idx="12"/>
          </p:nvPr>
        </p:nvSpPr>
        <p:spPr/>
        <p:txBody>
          <a:bodyPr/>
          <a:lstStyle/>
          <a:p>
            <a:fld id="{D57F1E4F-1CFF-5643-939E-217C01CDF565}" type="slidenum">
              <a:rPr lang="en-US" smtClean="0"/>
              <a:t>10</a:t>
            </a:fld>
            <a:endParaRPr lang="en-US" dirty="0"/>
          </a:p>
        </p:txBody>
      </p:sp>
      <p:pic>
        <p:nvPicPr>
          <p:cNvPr id="6" name="Picture 5">
            <a:extLst>
              <a:ext uri="{FF2B5EF4-FFF2-40B4-BE49-F238E27FC236}">
                <a16:creationId xmlns:a16="http://schemas.microsoft.com/office/drawing/2014/main" id="{B268EB03-5CD5-FDB9-01CB-B8467BCBD19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425388" y="2159933"/>
            <a:ext cx="7539317" cy="4240866"/>
          </a:xfrm>
          <a:prstGeom prst="rect">
            <a:avLst/>
          </a:prstGeom>
        </p:spPr>
      </p:pic>
    </p:spTree>
    <p:extLst>
      <p:ext uri="{BB962C8B-B14F-4D97-AF65-F5344CB8AC3E}">
        <p14:creationId xmlns:p14="http://schemas.microsoft.com/office/powerpoint/2010/main" val="2976799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85B4-1023-8902-4494-6A9D67690ED7}"/>
              </a:ext>
            </a:extLst>
          </p:cNvPr>
          <p:cNvSpPr>
            <a:spLocks noGrp="1"/>
          </p:cNvSpPr>
          <p:nvPr>
            <p:ph type="title"/>
          </p:nvPr>
        </p:nvSpPr>
        <p:spPr/>
        <p:txBody>
          <a:bodyPr/>
          <a:lstStyle/>
          <a:p>
            <a:r>
              <a:rPr lang="en-IN" dirty="0"/>
              <a:t>Project Output : </a:t>
            </a:r>
          </a:p>
        </p:txBody>
      </p:sp>
      <p:sp>
        <p:nvSpPr>
          <p:cNvPr id="3" name="Date Placeholder 2">
            <a:extLst>
              <a:ext uri="{FF2B5EF4-FFF2-40B4-BE49-F238E27FC236}">
                <a16:creationId xmlns:a16="http://schemas.microsoft.com/office/drawing/2014/main" id="{F6767EE5-3115-6D85-5E57-E2A9F4823E1D}"/>
              </a:ext>
            </a:extLst>
          </p:cNvPr>
          <p:cNvSpPr>
            <a:spLocks noGrp="1"/>
          </p:cNvSpPr>
          <p:nvPr>
            <p:ph type="dt" sz="half" idx="10"/>
          </p:nvPr>
        </p:nvSpPr>
        <p:spPr/>
        <p:txBody>
          <a:bodyPr/>
          <a:lstStyle/>
          <a:p>
            <a:fld id="{939B0AE6-A73B-4311-9B13-D5017F5AAF22}" type="datetime1">
              <a:rPr lang="en-US" smtClean="0"/>
              <a:t>4/8/2024</a:t>
            </a:fld>
            <a:endParaRPr lang="en-US" dirty="0"/>
          </a:p>
        </p:txBody>
      </p:sp>
      <p:sp>
        <p:nvSpPr>
          <p:cNvPr id="4" name="Slide Number Placeholder 3">
            <a:extLst>
              <a:ext uri="{FF2B5EF4-FFF2-40B4-BE49-F238E27FC236}">
                <a16:creationId xmlns:a16="http://schemas.microsoft.com/office/drawing/2014/main" id="{F4B13A1D-9314-0764-9E62-23EB03748CB6}"/>
              </a:ext>
            </a:extLst>
          </p:cNvPr>
          <p:cNvSpPr>
            <a:spLocks noGrp="1"/>
          </p:cNvSpPr>
          <p:nvPr>
            <p:ph type="sldNum" sz="quarter" idx="12"/>
          </p:nvPr>
        </p:nvSpPr>
        <p:spPr/>
        <p:txBody>
          <a:bodyPr/>
          <a:lstStyle/>
          <a:p>
            <a:fld id="{D57F1E4F-1CFF-5643-939E-217C01CDF565}" type="slidenum">
              <a:rPr lang="en-US" smtClean="0"/>
              <a:t>11</a:t>
            </a:fld>
            <a:endParaRPr lang="en-US" dirty="0"/>
          </a:p>
        </p:txBody>
      </p:sp>
      <p:pic>
        <p:nvPicPr>
          <p:cNvPr id="6" name="Picture 5">
            <a:extLst>
              <a:ext uri="{FF2B5EF4-FFF2-40B4-BE49-F238E27FC236}">
                <a16:creationId xmlns:a16="http://schemas.microsoft.com/office/drawing/2014/main" id="{B268EB03-5CD5-FDB9-01CB-B8467BCBD19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346298" y="1987038"/>
            <a:ext cx="7340502" cy="4129032"/>
          </a:xfrm>
          <a:prstGeom prst="rect">
            <a:avLst/>
          </a:prstGeom>
        </p:spPr>
      </p:pic>
    </p:spTree>
    <p:extLst>
      <p:ext uri="{BB962C8B-B14F-4D97-AF65-F5344CB8AC3E}">
        <p14:creationId xmlns:p14="http://schemas.microsoft.com/office/powerpoint/2010/main" val="95049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85B4-1023-8902-4494-6A9D67690ED7}"/>
              </a:ext>
            </a:extLst>
          </p:cNvPr>
          <p:cNvSpPr>
            <a:spLocks noGrp="1"/>
          </p:cNvSpPr>
          <p:nvPr>
            <p:ph type="title"/>
          </p:nvPr>
        </p:nvSpPr>
        <p:spPr>
          <a:xfrm>
            <a:off x="910416" y="287"/>
            <a:ext cx="7704667" cy="1981200"/>
          </a:xfrm>
        </p:spPr>
        <p:txBody>
          <a:bodyPr/>
          <a:lstStyle/>
          <a:p>
            <a:r>
              <a:rPr lang="en-IN" dirty="0"/>
              <a:t>Project Output : </a:t>
            </a:r>
          </a:p>
        </p:txBody>
      </p:sp>
      <p:sp>
        <p:nvSpPr>
          <p:cNvPr id="3" name="Date Placeholder 2">
            <a:extLst>
              <a:ext uri="{FF2B5EF4-FFF2-40B4-BE49-F238E27FC236}">
                <a16:creationId xmlns:a16="http://schemas.microsoft.com/office/drawing/2014/main" id="{F6767EE5-3115-6D85-5E57-E2A9F4823E1D}"/>
              </a:ext>
            </a:extLst>
          </p:cNvPr>
          <p:cNvSpPr>
            <a:spLocks noGrp="1"/>
          </p:cNvSpPr>
          <p:nvPr>
            <p:ph type="dt" sz="half" idx="10"/>
          </p:nvPr>
        </p:nvSpPr>
        <p:spPr/>
        <p:txBody>
          <a:bodyPr/>
          <a:lstStyle/>
          <a:p>
            <a:fld id="{939B0AE6-A73B-4311-9B13-D5017F5AAF22}" type="datetime1">
              <a:rPr lang="en-US" smtClean="0"/>
              <a:t>4/8/2024</a:t>
            </a:fld>
            <a:endParaRPr lang="en-US" dirty="0"/>
          </a:p>
        </p:txBody>
      </p:sp>
      <p:sp>
        <p:nvSpPr>
          <p:cNvPr id="4" name="Slide Number Placeholder 3">
            <a:extLst>
              <a:ext uri="{FF2B5EF4-FFF2-40B4-BE49-F238E27FC236}">
                <a16:creationId xmlns:a16="http://schemas.microsoft.com/office/drawing/2014/main" id="{F4B13A1D-9314-0764-9E62-23EB03748CB6}"/>
              </a:ext>
            </a:extLst>
          </p:cNvPr>
          <p:cNvSpPr>
            <a:spLocks noGrp="1"/>
          </p:cNvSpPr>
          <p:nvPr>
            <p:ph type="sldNum" sz="quarter" idx="12"/>
          </p:nvPr>
        </p:nvSpPr>
        <p:spPr/>
        <p:txBody>
          <a:bodyPr/>
          <a:lstStyle/>
          <a:p>
            <a:fld id="{D57F1E4F-1CFF-5643-939E-217C01CDF565}" type="slidenum">
              <a:rPr lang="en-US" smtClean="0"/>
              <a:t>12</a:t>
            </a:fld>
            <a:endParaRPr lang="en-US" dirty="0"/>
          </a:p>
        </p:txBody>
      </p:sp>
      <p:pic>
        <p:nvPicPr>
          <p:cNvPr id="6" name="Picture 5">
            <a:extLst>
              <a:ext uri="{FF2B5EF4-FFF2-40B4-BE49-F238E27FC236}">
                <a16:creationId xmlns:a16="http://schemas.microsoft.com/office/drawing/2014/main" id="{B268EB03-5CD5-FDB9-01CB-B8467BCBD19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227611" y="2219131"/>
            <a:ext cx="7252447" cy="4079501"/>
          </a:xfrm>
          <a:prstGeom prst="rect">
            <a:avLst/>
          </a:prstGeom>
        </p:spPr>
      </p:pic>
    </p:spTree>
    <p:extLst>
      <p:ext uri="{BB962C8B-B14F-4D97-AF65-F5344CB8AC3E}">
        <p14:creationId xmlns:p14="http://schemas.microsoft.com/office/powerpoint/2010/main" val="1706784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85B4-1023-8902-4494-6A9D67690ED7}"/>
              </a:ext>
            </a:extLst>
          </p:cNvPr>
          <p:cNvSpPr>
            <a:spLocks noGrp="1"/>
          </p:cNvSpPr>
          <p:nvPr>
            <p:ph type="title"/>
          </p:nvPr>
        </p:nvSpPr>
        <p:spPr>
          <a:xfrm>
            <a:off x="1080745" y="233084"/>
            <a:ext cx="7704667" cy="1981200"/>
          </a:xfrm>
        </p:spPr>
        <p:txBody>
          <a:bodyPr/>
          <a:lstStyle/>
          <a:p>
            <a:r>
              <a:rPr lang="en-IN" dirty="0"/>
              <a:t>Project Output : </a:t>
            </a:r>
          </a:p>
        </p:txBody>
      </p:sp>
      <p:sp>
        <p:nvSpPr>
          <p:cNvPr id="3" name="Date Placeholder 2">
            <a:extLst>
              <a:ext uri="{FF2B5EF4-FFF2-40B4-BE49-F238E27FC236}">
                <a16:creationId xmlns:a16="http://schemas.microsoft.com/office/drawing/2014/main" id="{F6767EE5-3115-6D85-5E57-E2A9F4823E1D}"/>
              </a:ext>
            </a:extLst>
          </p:cNvPr>
          <p:cNvSpPr>
            <a:spLocks noGrp="1"/>
          </p:cNvSpPr>
          <p:nvPr>
            <p:ph type="dt" sz="half" idx="10"/>
          </p:nvPr>
        </p:nvSpPr>
        <p:spPr/>
        <p:txBody>
          <a:bodyPr/>
          <a:lstStyle/>
          <a:p>
            <a:fld id="{939B0AE6-A73B-4311-9B13-D5017F5AAF22}" type="datetime1">
              <a:rPr lang="en-US" smtClean="0"/>
              <a:t>4/8/2024</a:t>
            </a:fld>
            <a:endParaRPr lang="en-US" dirty="0"/>
          </a:p>
        </p:txBody>
      </p:sp>
      <p:sp>
        <p:nvSpPr>
          <p:cNvPr id="4" name="Slide Number Placeholder 3">
            <a:extLst>
              <a:ext uri="{FF2B5EF4-FFF2-40B4-BE49-F238E27FC236}">
                <a16:creationId xmlns:a16="http://schemas.microsoft.com/office/drawing/2014/main" id="{F4B13A1D-9314-0764-9E62-23EB03748CB6}"/>
              </a:ext>
            </a:extLst>
          </p:cNvPr>
          <p:cNvSpPr>
            <a:spLocks noGrp="1"/>
          </p:cNvSpPr>
          <p:nvPr>
            <p:ph type="sldNum" sz="quarter" idx="12"/>
          </p:nvPr>
        </p:nvSpPr>
        <p:spPr/>
        <p:txBody>
          <a:bodyPr/>
          <a:lstStyle/>
          <a:p>
            <a:fld id="{D57F1E4F-1CFF-5643-939E-217C01CDF565}" type="slidenum">
              <a:rPr lang="en-US" smtClean="0"/>
              <a:t>13</a:t>
            </a:fld>
            <a:endParaRPr lang="en-US" dirty="0"/>
          </a:p>
        </p:txBody>
      </p:sp>
      <p:pic>
        <p:nvPicPr>
          <p:cNvPr id="6" name="Picture 5">
            <a:extLst>
              <a:ext uri="{FF2B5EF4-FFF2-40B4-BE49-F238E27FC236}">
                <a16:creationId xmlns:a16="http://schemas.microsoft.com/office/drawing/2014/main" id="{B268EB03-5CD5-FDB9-01CB-B8467BCBD19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477184" y="1970878"/>
            <a:ext cx="7209616" cy="4268557"/>
          </a:xfrm>
          <a:prstGeom prst="rect">
            <a:avLst/>
          </a:prstGeom>
        </p:spPr>
      </p:pic>
    </p:spTree>
    <p:extLst>
      <p:ext uri="{BB962C8B-B14F-4D97-AF65-F5344CB8AC3E}">
        <p14:creationId xmlns:p14="http://schemas.microsoft.com/office/powerpoint/2010/main" val="1456754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85B4-1023-8902-4494-6A9D67690ED7}"/>
              </a:ext>
            </a:extLst>
          </p:cNvPr>
          <p:cNvSpPr>
            <a:spLocks noGrp="1"/>
          </p:cNvSpPr>
          <p:nvPr>
            <p:ph type="title"/>
          </p:nvPr>
        </p:nvSpPr>
        <p:spPr/>
        <p:txBody>
          <a:bodyPr>
            <a:normAutofit/>
          </a:bodyPr>
          <a:lstStyle/>
          <a:p>
            <a:r>
              <a:rPr lang="en-IN" sz="3200" dirty="0"/>
              <a:t>Project</a:t>
            </a:r>
            <a:r>
              <a:rPr lang="en-IN" sz="4800" dirty="0"/>
              <a:t> </a:t>
            </a:r>
            <a:r>
              <a:rPr lang="en-IN" sz="3200" dirty="0"/>
              <a:t>Output</a:t>
            </a:r>
            <a:r>
              <a:rPr lang="en-IN" sz="4800" dirty="0"/>
              <a:t> : </a:t>
            </a:r>
          </a:p>
        </p:txBody>
      </p:sp>
      <p:sp>
        <p:nvSpPr>
          <p:cNvPr id="3" name="Date Placeholder 2">
            <a:extLst>
              <a:ext uri="{FF2B5EF4-FFF2-40B4-BE49-F238E27FC236}">
                <a16:creationId xmlns:a16="http://schemas.microsoft.com/office/drawing/2014/main" id="{F6767EE5-3115-6D85-5E57-E2A9F4823E1D}"/>
              </a:ext>
            </a:extLst>
          </p:cNvPr>
          <p:cNvSpPr>
            <a:spLocks noGrp="1"/>
          </p:cNvSpPr>
          <p:nvPr>
            <p:ph type="dt" sz="half" idx="10"/>
          </p:nvPr>
        </p:nvSpPr>
        <p:spPr/>
        <p:txBody>
          <a:bodyPr/>
          <a:lstStyle/>
          <a:p>
            <a:endParaRPr lang="en-US" dirty="0"/>
          </a:p>
        </p:txBody>
      </p:sp>
      <p:pic>
        <p:nvPicPr>
          <p:cNvPr id="6" name="Picture 5">
            <a:extLst>
              <a:ext uri="{FF2B5EF4-FFF2-40B4-BE49-F238E27FC236}">
                <a16:creationId xmlns:a16="http://schemas.microsoft.com/office/drawing/2014/main" id="{B268EB03-5CD5-FDB9-01CB-B8467BCBD19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550895" y="2153577"/>
            <a:ext cx="7368987" cy="4145055"/>
          </a:xfrm>
          <a:prstGeom prst="rect">
            <a:avLst/>
          </a:prstGeom>
        </p:spPr>
      </p:pic>
    </p:spTree>
    <p:extLst>
      <p:ext uri="{BB962C8B-B14F-4D97-AF65-F5344CB8AC3E}">
        <p14:creationId xmlns:p14="http://schemas.microsoft.com/office/powerpoint/2010/main" val="1548138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extShape 1"/>
          <p:cNvSpPr txBox="1"/>
          <p:nvPr/>
        </p:nvSpPr>
        <p:spPr>
          <a:xfrm>
            <a:off x="1038063" y="483915"/>
            <a:ext cx="2520000" cy="1157400"/>
          </a:xfrm>
          <a:prstGeom prst="rect">
            <a:avLst/>
          </a:prstGeom>
        </p:spPr>
        <p:txBody>
          <a:bodyPr lIns="0" tIns="12240" rIns="0" bIns="0"/>
          <a:lstStyle/>
          <a:p>
            <a:pPr>
              <a:lnSpc>
                <a:spcPct val="100000"/>
              </a:lnSpc>
            </a:pPr>
            <a:r>
              <a:rPr lang="en-US" sz="3600" b="1" dirty="0">
                <a:solidFill>
                  <a:srgbClr val="04607A"/>
                </a:solidFill>
                <a:latin typeface="Calibri" panose="020F0502020204030204"/>
              </a:rPr>
              <a:t>Conclusion:</a:t>
            </a:r>
            <a:endParaRPr sz="3600" dirty="0"/>
          </a:p>
        </p:txBody>
      </p:sp>
      <p:sp>
        <p:nvSpPr>
          <p:cNvPr id="1048651" name="CustomShape 2"/>
          <p:cNvSpPr/>
          <p:nvPr/>
        </p:nvSpPr>
        <p:spPr>
          <a:xfrm>
            <a:off x="1038063" y="1426161"/>
            <a:ext cx="7450407" cy="3021583"/>
          </a:xfrm>
          <a:prstGeom prst="rect">
            <a:avLst/>
          </a:prstGeom>
          <a:noFill/>
          <a:ln>
            <a:noFill/>
          </a:ln>
        </p:spPr>
        <p:txBody>
          <a:bodyPr lIns="0" tIns="13320" rIns="0" bIns="0"/>
          <a:lstStyle/>
          <a:p>
            <a:pPr algn="just">
              <a:lnSpc>
                <a:spcPct val="100000"/>
              </a:lnSpc>
              <a:buSzPct val="95000"/>
            </a:pPr>
            <a:endParaRPr lang="en-US" sz="2000" dirty="0"/>
          </a:p>
          <a:p>
            <a:pPr algn="just">
              <a:lnSpc>
                <a:spcPct val="100000"/>
              </a:lnSpc>
              <a:buSzPct val="95000"/>
            </a:pPr>
            <a:r>
              <a:rPr lang="en-US" sz="2000" dirty="0"/>
              <a:t>In conclusion, the successful development of backend APIs for user authentication and vendor package management marks a significant achievement in our internship project.</a:t>
            </a:r>
          </a:p>
          <a:p>
            <a:pPr algn="just">
              <a:lnSpc>
                <a:spcPct val="100000"/>
              </a:lnSpc>
              <a:buSzPct val="95000"/>
            </a:pPr>
            <a:endParaRPr lang="en-US" sz="2000" dirty="0"/>
          </a:p>
          <a:p>
            <a:pPr algn="just">
              <a:lnSpc>
                <a:spcPct val="100000"/>
              </a:lnSpc>
              <a:buSzPct val="95000"/>
            </a:pPr>
            <a:r>
              <a:rPr lang="en-US" sz="2000" dirty="0"/>
              <a:t> We have met our objectives by focusing on key areas such as security, scalability, and adherence to industry best practices. This experience has equipped us with valuable skills and insights, and we are poised to continue our journey in web development with a commitment to innovation and excellence. </a:t>
            </a:r>
          </a:p>
          <a:p>
            <a:pPr algn="just">
              <a:lnSpc>
                <a:spcPct val="100000"/>
              </a:lnSpc>
              <a:buSzPct val="95000"/>
            </a:pPr>
            <a:endParaRPr lang="en-US" sz="2000" dirty="0"/>
          </a:p>
          <a:p>
            <a:pPr algn="just">
              <a:lnSpc>
                <a:spcPct val="100000"/>
              </a:lnSpc>
              <a:buSzPct val="95000"/>
            </a:pPr>
            <a:r>
              <a:rPr lang="en-US" sz="2000" dirty="0"/>
              <a:t>We extend our thanks to all who supported us throughout this endeavor, and we look forward to applying our knowledge in future projects.</a:t>
            </a:r>
          </a:p>
        </p:txBody>
      </p:sp>
      <p:sp>
        <p:nvSpPr>
          <p:cNvPr id="4" name="Date Placeholder 3">
            <a:extLst>
              <a:ext uri="{FF2B5EF4-FFF2-40B4-BE49-F238E27FC236}">
                <a16:creationId xmlns:a16="http://schemas.microsoft.com/office/drawing/2014/main" id="{59416B99-6F9A-4E05-8095-D9B83EAF9027}"/>
              </a:ext>
            </a:extLst>
          </p:cNvPr>
          <p:cNvSpPr>
            <a:spLocks noGrp="1"/>
          </p:cNvSpPr>
          <p:nvPr>
            <p:ph type="dt" sz="half" idx="10"/>
          </p:nvPr>
        </p:nvSpPr>
        <p:spPr>
          <a:xfrm flipV="1">
            <a:off x="457200" y="6721475"/>
            <a:ext cx="2133600" cy="476250"/>
          </a:xfrm>
        </p:spPr>
        <p:txBody>
          <a:bodyPr/>
          <a:lstStyle/>
          <a:p>
            <a:pPr>
              <a:lnSpc>
                <a:spcPct val="100000"/>
              </a:lnSpc>
            </a:pPr>
            <a:fld id="{86F8F407-1A75-498A-93DA-9EA404A10E71}" type="datetime1">
              <a:rPr lang="en-US" smtClean="0"/>
              <a:t>4/8/2024</a:t>
            </a:fld>
            <a:endParaRPr lang="en-IN" dirty="0"/>
          </a:p>
        </p:txBody>
      </p:sp>
      <p:sp>
        <p:nvSpPr>
          <p:cNvPr id="5" name="Slide Number Placeholder 4">
            <a:extLst>
              <a:ext uri="{FF2B5EF4-FFF2-40B4-BE49-F238E27FC236}">
                <a16:creationId xmlns:a16="http://schemas.microsoft.com/office/drawing/2014/main" id="{3843FFBF-35A4-4ECA-A8F7-5B5E319C5053}"/>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15</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843FFBF-35A4-4ECA-A8F7-5B5E319C5053}"/>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16</a:t>
            </a:fld>
            <a:endParaRPr lang="en-IN"/>
          </a:p>
        </p:txBody>
      </p:sp>
      <p:pic>
        <p:nvPicPr>
          <p:cNvPr id="3" name="Picture 2">
            <a:extLst>
              <a:ext uri="{FF2B5EF4-FFF2-40B4-BE49-F238E27FC236}">
                <a16:creationId xmlns:a16="http://schemas.microsoft.com/office/drawing/2014/main" id="{0C9EFF75-9A4E-4ABC-A9D5-A2B6F0DABC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40526" y="630759"/>
            <a:ext cx="7229733" cy="5485311"/>
          </a:xfrm>
          <a:prstGeom prst="rect">
            <a:avLst/>
          </a:prstGeom>
        </p:spPr>
      </p:pic>
    </p:spTree>
    <p:extLst>
      <p:ext uri="{BB962C8B-B14F-4D97-AF65-F5344CB8AC3E}">
        <p14:creationId xmlns:p14="http://schemas.microsoft.com/office/powerpoint/2010/main" val="12760543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C0C2BD-3A22-4F24-957E-E6C2DB3BFF7C}"/>
              </a:ext>
            </a:extLst>
          </p:cNvPr>
          <p:cNvSpPr/>
          <p:nvPr/>
        </p:nvSpPr>
        <p:spPr>
          <a:xfrm>
            <a:off x="2702957" y="2367407"/>
            <a:ext cx="4849711" cy="1337304"/>
          </a:xfrm>
          <a:prstGeom prst="rect">
            <a:avLst/>
          </a:prstGeom>
          <a:noFill/>
        </p:spPr>
        <p:txBody>
          <a:bodyPr wrap="none" lIns="91440" tIns="45720" rIns="91440" bIns="45720">
            <a:prstTxWarp prst="textInflateTop">
              <a:avLst/>
            </a:prstTxWarp>
            <a:spAutoFit/>
          </a:bodyPr>
          <a:lstStyle/>
          <a:p>
            <a:pPr algn="ctr"/>
            <a:r>
              <a:rPr lang="en-US" sz="5400" b="1" cap="none" spc="50" dirty="0">
                <a:ln w="9525" cmpd="sng">
                  <a:solidFill>
                    <a:schemeClr val="tx1">
                      <a:lumMod val="95000"/>
                      <a:lumOff val="5000"/>
                    </a:schemeClr>
                  </a:solidFill>
                  <a:prstDash val="solid"/>
                </a:ln>
                <a:solidFill>
                  <a:schemeClr val="accent3"/>
                </a:solidFill>
                <a:effectLst>
                  <a:glow rad="63500">
                    <a:schemeClr val="accent6">
                      <a:satMod val="175000"/>
                      <a:alpha val="40000"/>
                    </a:schemeClr>
                  </a:glow>
                  <a:outerShdw blurRad="50800" dist="38100" dir="2700000" algn="tl" rotWithShape="0">
                    <a:prstClr val="black">
                      <a:alpha val="40000"/>
                    </a:prstClr>
                  </a:outerShdw>
                </a:effectLst>
              </a:rPr>
              <a:t>Thank You </a:t>
            </a:r>
          </a:p>
        </p:txBody>
      </p:sp>
      <p:sp>
        <p:nvSpPr>
          <p:cNvPr id="11" name="TextShape 1">
            <a:extLst>
              <a:ext uri="{FF2B5EF4-FFF2-40B4-BE49-F238E27FC236}">
                <a16:creationId xmlns:a16="http://schemas.microsoft.com/office/drawing/2014/main" id="{151842B1-330F-44AC-8E8B-91E258ABF191}"/>
              </a:ext>
            </a:extLst>
          </p:cNvPr>
          <p:cNvSpPr txBox="1"/>
          <p:nvPr/>
        </p:nvSpPr>
        <p:spPr>
          <a:xfrm>
            <a:off x="1428132" y="3704711"/>
            <a:ext cx="6788020" cy="1900455"/>
          </a:xfrm>
          <a:prstGeom prst="rect">
            <a:avLst/>
          </a:prstGeom>
        </p:spPr>
        <p:txBody>
          <a:bodyPr lIns="0" tIns="0" rIns="0" bIns="0"/>
          <a:lstStyle/>
          <a:p>
            <a:pPr>
              <a:lnSpc>
                <a:spcPct val="100000"/>
              </a:lnSpc>
            </a:pPr>
            <a:endParaRPr dirty="0">
              <a:solidFill>
                <a:srgbClr val="C00000"/>
              </a:solidFill>
            </a:endParaRPr>
          </a:p>
        </p:txBody>
      </p:sp>
      <p:sp>
        <p:nvSpPr>
          <p:cNvPr id="5" name="Date Placeholder 4">
            <a:extLst>
              <a:ext uri="{FF2B5EF4-FFF2-40B4-BE49-F238E27FC236}">
                <a16:creationId xmlns:a16="http://schemas.microsoft.com/office/drawing/2014/main" id="{3B055B3F-E188-432C-BBF4-34D4223635E9}"/>
              </a:ext>
            </a:extLst>
          </p:cNvPr>
          <p:cNvSpPr>
            <a:spLocks noGrp="1"/>
          </p:cNvSpPr>
          <p:nvPr>
            <p:ph type="dt" sz="half" idx="10"/>
          </p:nvPr>
        </p:nvSpPr>
        <p:spPr/>
        <p:txBody>
          <a:bodyPr/>
          <a:lstStyle/>
          <a:p>
            <a:pPr>
              <a:lnSpc>
                <a:spcPct val="100000"/>
              </a:lnSpc>
            </a:pPr>
            <a:fld id="{567C0425-9197-4740-82E6-EE6B821058F7}" type="datetime1">
              <a:rPr lang="en-US" smtClean="0"/>
              <a:t>4/8/2024</a:t>
            </a:fld>
            <a:endParaRPr lang="en-IN"/>
          </a:p>
        </p:txBody>
      </p:sp>
      <p:sp>
        <p:nvSpPr>
          <p:cNvPr id="6" name="Slide Number Placeholder 5">
            <a:extLst>
              <a:ext uri="{FF2B5EF4-FFF2-40B4-BE49-F238E27FC236}">
                <a16:creationId xmlns:a16="http://schemas.microsoft.com/office/drawing/2014/main" id="{8B364D07-1785-4A78-8FB7-3908B77F9816}"/>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17</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extShape 1"/>
          <p:cNvSpPr txBox="1"/>
          <p:nvPr/>
        </p:nvSpPr>
        <p:spPr>
          <a:xfrm>
            <a:off x="1290014" y="462535"/>
            <a:ext cx="4512465" cy="563701"/>
          </a:xfrm>
          <a:prstGeom prst="rect">
            <a:avLst/>
          </a:prstGeom>
        </p:spPr>
        <p:txBody>
          <a:bodyPr lIns="0" tIns="13320" rIns="0" bIns="0"/>
          <a:lstStyle/>
          <a:p>
            <a:pPr>
              <a:lnSpc>
                <a:spcPct val="100000"/>
              </a:lnSpc>
            </a:pPr>
            <a:r>
              <a:rPr lang="en-US" sz="3200" b="1" dirty="0">
                <a:solidFill>
                  <a:srgbClr val="03485C"/>
                </a:solidFill>
                <a:latin typeface="Calibri" panose="020F0502020204030204"/>
              </a:rPr>
              <a:t>Presentation Content:</a:t>
            </a:r>
            <a:endParaRPr dirty="0"/>
          </a:p>
        </p:txBody>
      </p:sp>
      <p:sp>
        <p:nvSpPr>
          <p:cNvPr id="1048610" name="CustomShape 2"/>
          <p:cNvSpPr/>
          <p:nvPr/>
        </p:nvSpPr>
        <p:spPr>
          <a:xfrm>
            <a:off x="1290014" y="1295177"/>
            <a:ext cx="5422490" cy="3305745"/>
          </a:xfrm>
          <a:prstGeom prst="rect">
            <a:avLst/>
          </a:prstGeom>
          <a:noFill/>
          <a:ln>
            <a:noFill/>
          </a:ln>
        </p:spPr>
        <p:txBody>
          <a:bodyPr lIns="0" tIns="12600" rIns="0" bIns="0"/>
          <a:lstStyle/>
          <a:p>
            <a:pPr algn="just">
              <a:lnSpc>
                <a:spcPct val="150000"/>
              </a:lnSpc>
              <a:buSzPct val="95000"/>
              <a:buFont typeface="Wingdings" panose="05000000000000000000" pitchFamily="2" charset="2"/>
              <a:buChar char=""/>
            </a:pPr>
            <a:r>
              <a:rPr lang="en-US" sz="2400" dirty="0">
                <a:solidFill>
                  <a:srgbClr val="000000"/>
                </a:solidFill>
                <a:latin typeface="Calibri" panose="020F0502020204030204"/>
              </a:rPr>
              <a:t>Introduction of Company</a:t>
            </a:r>
          </a:p>
          <a:p>
            <a:pPr algn="just">
              <a:lnSpc>
                <a:spcPct val="150000"/>
              </a:lnSpc>
              <a:buSzPct val="95000"/>
              <a:buFont typeface="Wingdings" panose="05000000000000000000" pitchFamily="2" charset="2"/>
              <a:buChar char=""/>
            </a:pPr>
            <a:r>
              <a:rPr lang="en-US" sz="2400" dirty="0">
                <a:solidFill>
                  <a:srgbClr val="000000"/>
                </a:solidFill>
                <a:latin typeface="Calibri" panose="020F0502020204030204"/>
              </a:rPr>
              <a:t>Internship Technology</a:t>
            </a:r>
          </a:p>
          <a:p>
            <a:pPr algn="just">
              <a:lnSpc>
                <a:spcPct val="150000"/>
              </a:lnSpc>
              <a:buSzPct val="95000"/>
              <a:buFont typeface="Wingdings" panose="05000000000000000000" pitchFamily="2" charset="2"/>
              <a:buChar char=""/>
            </a:pPr>
            <a:r>
              <a:rPr lang="en-US" sz="2400" dirty="0">
                <a:solidFill>
                  <a:srgbClr val="000000"/>
                </a:solidFill>
                <a:latin typeface="Calibri" panose="020F0502020204030204"/>
              </a:rPr>
              <a:t>Problem Statement</a:t>
            </a:r>
          </a:p>
          <a:p>
            <a:pPr algn="just">
              <a:lnSpc>
                <a:spcPct val="150000"/>
              </a:lnSpc>
              <a:buSzPct val="95000"/>
              <a:buFont typeface="Wingdings" panose="05000000000000000000" pitchFamily="2" charset="2"/>
              <a:buChar char=""/>
            </a:pPr>
            <a:r>
              <a:rPr lang="en-US" sz="2400" dirty="0">
                <a:solidFill>
                  <a:srgbClr val="000000"/>
                </a:solidFill>
                <a:latin typeface="Calibri" panose="020F0502020204030204"/>
              </a:rPr>
              <a:t>Project Objective</a:t>
            </a:r>
          </a:p>
          <a:p>
            <a:pPr algn="just">
              <a:lnSpc>
                <a:spcPct val="150000"/>
              </a:lnSpc>
              <a:buSzPct val="95000"/>
              <a:buFont typeface="Wingdings" panose="05000000000000000000" pitchFamily="2" charset="2"/>
              <a:buChar char=""/>
            </a:pPr>
            <a:r>
              <a:rPr lang="en-US" sz="2400" dirty="0">
                <a:solidFill>
                  <a:srgbClr val="000000"/>
                </a:solidFill>
                <a:latin typeface="Calibri" panose="020F0502020204030204"/>
              </a:rPr>
              <a:t>Scope of Web Development</a:t>
            </a:r>
          </a:p>
          <a:p>
            <a:pPr algn="just">
              <a:lnSpc>
                <a:spcPct val="150000"/>
              </a:lnSpc>
              <a:buSzPct val="95000"/>
              <a:buFont typeface="Wingdings" panose="05000000000000000000" pitchFamily="2" charset="2"/>
              <a:buChar char=""/>
            </a:pPr>
            <a:r>
              <a:rPr lang="en-US" sz="2400" dirty="0">
                <a:solidFill>
                  <a:srgbClr val="000000"/>
                </a:solidFill>
                <a:latin typeface="Calibri" panose="020F0502020204030204"/>
              </a:rPr>
              <a:t>Project Output/Result</a:t>
            </a:r>
          </a:p>
          <a:p>
            <a:pPr algn="just">
              <a:lnSpc>
                <a:spcPct val="150000"/>
              </a:lnSpc>
              <a:buSzPct val="95000"/>
              <a:buFont typeface="Wingdings" panose="05000000000000000000" pitchFamily="2" charset="2"/>
              <a:buChar char=""/>
            </a:pPr>
            <a:r>
              <a:rPr lang="en-US" sz="2400" dirty="0">
                <a:solidFill>
                  <a:srgbClr val="000000"/>
                </a:solidFill>
                <a:latin typeface="Calibri" panose="020F0502020204030204"/>
              </a:rPr>
              <a:t>Conclusion</a:t>
            </a:r>
          </a:p>
          <a:p>
            <a:pPr algn="just">
              <a:lnSpc>
                <a:spcPct val="150000"/>
              </a:lnSpc>
              <a:buSzPct val="95000"/>
              <a:buFont typeface="Wingdings" panose="05000000000000000000" pitchFamily="2" charset="2"/>
              <a:buChar char=""/>
            </a:pPr>
            <a:r>
              <a:rPr lang="en-US" sz="2400" dirty="0">
                <a:solidFill>
                  <a:srgbClr val="000000"/>
                </a:solidFill>
                <a:latin typeface="Calibri" panose="020F0502020204030204"/>
              </a:rPr>
              <a:t>Certificate of Internship</a:t>
            </a:r>
          </a:p>
          <a:p>
            <a:pPr algn="just">
              <a:lnSpc>
                <a:spcPct val="150000"/>
              </a:lnSpc>
              <a:buSzPct val="95000"/>
              <a:buFont typeface="Wingdings" panose="05000000000000000000" pitchFamily="2" charset="2"/>
              <a:buChar char=""/>
            </a:pPr>
            <a:endParaRPr lang="en-US" sz="2400" dirty="0">
              <a:solidFill>
                <a:srgbClr val="000000"/>
              </a:solidFill>
              <a:latin typeface="Calibri" panose="020F0502020204030204"/>
            </a:endParaRPr>
          </a:p>
          <a:p>
            <a:pPr algn="just">
              <a:lnSpc>
                <a:spcPct val="150000"/>
              </a:lnSpc>
              <a:buSzPct val="95000"/>
              <a:buFont typeface="Wingdings" panose="05000000000000000000" pitchFamily="2" charset="2"/>
              <a:buChar char=""/>
            </a:pPr>
            <a:endParaRPr lang="en-US" sz="2400" dirty="0">
              <a:solidFill>
                <a:srgbClr val="000000"/>
              </a:solidFill>
              <a:latin typeface="Calibri" panose="020F0502020204030204"/>
            </a:endParaRPr>
          </a:p>
          <a:p>
            <a:pPr algn="just">
              <a:lnSpc>
                <a:spcPct val="150000"/>
              </a:lnSpc>
              <a:buSzPct val="95000"/>
              <a:buFont typeface="Wingdings" panose="05000000000000000000" pitchFamily="2" charset="2"/>
              <a:buChar char=""/>
            </a:pPr>
            <a:endParaRPr lang="en-US" sz="2400" dirty="0">
              <a:solidFill>
                <a:srgbClr val="000000"/>
              </a:solidFill>
              <a:latin typeface="Calibri" panose="020F0502020204030204"/>
            </a:endParaRPr>
          </a:p>
          <a:p>
            <a:pPr algn="just">
              <a:lnSpc>
                <a:spcPct val="150000"/>
              </a:lnSpc>
              <a:buSzPct val="95000"/>
              <a:buFont typeface="Wingdings" panose="05000000000000000000" pitchFamily="2" charset="2"/>
              <a:buChar char=""/>
            </a:pPr>
            <a:endParaRPr lang="en-US" sz="2400" dirty="0">
              <a:solidFill>
                <a:srgbClr val="000000"/>
              </a:solidFill>
              <a:latin typeface="Calibri" panose="020F0502020204030204"/>
            </a:endParaRPr>
          </a:p>
          <a:p>
            <a:pPr algn="just">
              <a:lnSpc>
                <a:spcPct val="150000"/>
              </a:lnSpc>
              <a:buSzPct val="95000"/>
              <a:buFont typeface="Wingdings" panose="05000000000000000000" pitchFamily="2" charset="2"/>
              <a:buChar char=""/>
            </a:pPr>
            <a:endParaRPr lang="en-US" sz="2400" dirty="0">
              <a:solidFill>
                <a:srgbClr val="000000"/>
              </a:solidFill>
              <a:latin typeface="Calibri" panose="020F0502020204030204"/>
            </a:endParaRPr>
          </a:p>
          <a:p>
            <a:pPr algn="just">
              <a:lnSpc>
                <a:spcPct val="150000"/>
              </a:lnSpc>
              <a:buSzPct val="95000"/>
              <a:buFont typeface="Wingdings" panose="05000000000000000000" pitchFamily="2" charset="2"/>
              <a:buChar char=""/>
            </a:pPr>
            <a:endParaRPr lang="en-US" sz="2400" dirty="0">
              <a:solidFill>
                <a:srgbClr val="000000"/>
              </a:solidFill>
              <a:latin typeface="Calibri" panose="020F0502020204030204"/>
            </a:endParaRPr>
          </a:p>
        </p:txBody>
      </p:sp>
      <p:sp>
        <p:nvSpPr>
          <p:cNvPr id="6" name="Date Placeholder 5">
            <a:extLst>
              <a:ext uri="{FF2B5EF4-FFF2-40B4-BE49-F238E27FC236}">
                <a16:creationId xmlns:a16="http://schemas.microsoft.com/office/drawing/2014/main" id="{1B6B3483-7BB4-4823-BBFB-A73C7E4FA09D}"/>
              </a:ext>
            </a:extLst>
          </p:cNvPr>
          <p:cNvSpPr>
            <a:spLocks noGrp="1"/>
          </p:cNvSpPr>
          <p:nvPr>
            <p:ph type="dt" sz="half" idx="10"/>
          </p:nvPr>
        </p:nvSpPr>
        <p:spPr/>
        <p:txBody>
          <a:bodyPr/>
          <a:lstStyle/>
          <a:p>
            <a:pPr>
              <a:lnSpc>
                <a:spcPct val="100000"/>
              </a:lnSpc>
            </a:pPr>
            <a:endParaRPr lang="en-IN" dirty="0"/>
          </a:p>
        </p:txBody>
      </p:sp>
      <p:sp>
        <p:nvSpPr>
          <p:cNvPr id="7" name="Slide Number Placeholder 6">
            <a:extLst>
              <a:ext uri="{FF2B5EF4-FFF2-40B4-BE49-F238E27FC236}">
                <a16:creationId xmlns:a16="http://schemas.microsoft.com/office/drawing/2014/main" id="{2149941A-BF29-4402-8954-856E330118B1}"/>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2</a:t>
            </a:fld>
            <a:endParaRPr lang="en-IN"/>
          </a:p>
        </p:txBody>
      </p:sp>
    </p:spTree>
    <p:extLst>
      <p:ext uri="{BB962C8B-B14F-4D97-AF65-F5344CB8AC3E}">
        <p14:creationId xmlns:p14="http://schemas.microsoft.com/office/powerpoint/2010/main" val="4593385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extShape 1"/>
          <p:cNvSpPr txBox="1"/>
          <p:nvPr/>
        </p:nvSpPr>
        <p:spPr>
          <a:xfrm>
            <a:off x="850743" y="1330520"/>
            <a:ext cx="6409324" cy="885032"/>
          </a:xfrm>
          <a:prstGeom prst="rect">
            <a:avLst/>
          </a:prstGeom>
        </p:spPr>
        <p:txBody>
          <a:bodyPr lIns="0" tIns="13320" rIns="0" bIns="0"/>
          <a:lstStyle/>
          <a:p>
            <a:pPr marL="457200" indent="-457200">
              <a:lnSpc>
                <a:spcPct val="100000"/>
              </a:lnSpc>
              <a:buFont typeface="Arial" panose="020B0604020202020204" pitchFamily="34" charset="0"/>
              <a:buChar char="•"/>
            </a:pPr>
            <a:r>
              <a:rPr lang="en-US" sz="2800" b="1" dirty="0">
                <a:solidFill>
                  <a:srgbClr val="03485C"/>
                </a:solidFill>
                <a:latin typeface="Calibri" panose="020F0502020204030204"/>
              </a:rPr>
              <a:t>Internship at </a:t>
            </a:r>
            <a:r>
              <a:rPr lang="en-US" sz="2800" b="1" dirty="0" err="1">
                <a:solidFill>
                  <a:srgbClr val="03485C"/>
                </a:solidFill>
                <a:latin typeface="Calibri" panose="020F0502020204030204"/>
              </a:rPr>
              <a:t>Navodita</a:t>
            </a:r>
            <a:r>
              <a:rPr lang="en-US" sz="2800" b="1" dirty="0">
                <a:solidFill>
                  <a:srgbClr val="03485C"/>
                </a:solidFill>
                <a:latin typeface="Calibri" panose="020F0502020204030204"/>
              </a:rPr>
              <a:t> infotech  </a:t>
            </a:r>
            <a:endParaRPr sz="1600" dirty="0"/>
          </a:p>
        </p:txBody>
      </p:sp>
      <p:sp>
        <p:nvSpPr>
          <p:cNvPr id="1048610" name="CustomShape 2"/>
          <p:cNvSpPr/>
          <p:nvPr/>
        </p:nvSpPr>
        <p:spPr>
          <a:xfrm>
            <a:off x="4940192" y="2540403"/>
            <a:ext cx="4036142" cy="3305745"/>
          </a:xfrm>
          <a:prstGeom prst="rect">
            <a:avLst/>
          </a:prstGeom>
          <a:noFill/>
          <a:ln>
            <a:noFill/>
          </a:ln>
        </p:spPr>
        <p:txBody>
          <a:bodyPr lIns="0" tIns="12600" rIns="0" bIns="0"/>
          <a:lstStyle/>
          <a:p>
            <a:pPr algn="just">
              <a:lnSpc>
                <a:spcPct val="150000"/>
              </a:lnSpc>
              <a:buSzPct val="95000"/>
              <a:buFont typeface="Wingdings" panose="05000000000000000000" pitchFamily="2" charset="2"/>
              <a:buChar char=""/>
            </a:pPr>
            <a:r>
              <a:rPr lang="en-US" dirty="0"/>
              <a:t>Machine learning</a:t>
            </a:r>
          </a:p>
          <a:p>
            <a:pPr algn="just">
              <a:lnSpc>
                <a:spcPct val="150000"/>
              </a:lnSpc>
              <a:buSzPct val="95000"/>
              <a:buFont typeface="Wingdings" panose="05000000000000000000" pitchFamily="2" charset="2"/>
              <a:buChar char=""/>
            </a:pPr>
            <a:r>
              <a:rPr lang="en-US" dirty="0"/>
              <a:t>Web Development</a:t>
            </a:r>
          </a:p>
          <a:p>
            <a:pPr algn="just">
              <a:lnSpc>
                <a:spcPct val="150000"/>
              </a:lnSpc>
              <a:buSzPct val="95000"/>
              <a:buFont typeface="Wingdings" panose="05000000000000000000" pitchFamily="2" charset="2"/>
              <a:buChar char=""/>
            </a:pPr>
            <a:r>
              <a:rPr lang="en-US" dirty="0"/>
              <a:t>Ethical Hacking</a:t>
            </a:r>
          </a:p>
          <a:p>
            <a:pPr algn="just">
              <a:lnSpc>
                <a:spcPct val="150000"/>
              </a:lnSpc>
              <a:buSzPct val="95000"/>
              <a:buFont typeface="Wingdings" panose="05000000000000000000" pitchFamily="2" charset="2"/>
              <a:buChar char=""/>
            </a:pPr>
            <a:r>
              <a:rPr lang="en-US" dirty="0"/>
              <a:t>App Development</a:t>
            </a:r>
          </a:p>
          <a:p>
            <a:pPr algn="just">
              <a:lnSpc>
                <a:spcPct val="150000"/>
              </a:lnSpc>
              <a:buSzPct val="95000"/>
            </a:pPr>
            <a:endParaRPr lang="en-US" dirty="0"/>
          </a:p>
          <a:p>
            <a:pPr algn="just">
              <a:lnSpc>
                <a:spcPct val="150000"/>
              </a:lnSpc>
              <a:buSzPct val="95000"/>
            </a:pPr>
            <a:endParaRPr lang="en-US" dirty="0"/>
          </a:p>
          <a:p>
            <a:pPr algn="just">
              <a:lnSpc>
                <a:spcPct val="150000"/>
              </a:lnSpc>
              <a:buSzPct val="95000"/>
            </a:pPr>
            <a:endParaRPr lang="en-US" sz="2100" dirty="0">
              <a:solidFill>
                <a:srgbClr val="000000"/>
              </a:solidFill>
              <a:latin typeface="Calibri" panose="020F0502020204030204"/>
            </a:endParaRPr>
          </a:p>
        </p:txBody>
      </p:sp>
      <p:sp>
        <p:nvSpPr>
          <p:cNvPr id="6" name="Date Placeholder 5">
            <a:extLst>
              <a:ext uri="{FF2B5EF4-FFF2-40B4-BE49-F238E27FC236}">
                <a16:creationId xmlns:a16="http://schemas.microsoft.com/office/drawing/2014/main" id="{1B6B3483-7BB4-4823-BBFB-A73C7E4FA09D}"/>
              </a:ext>
            </a:extLst>
          </p:cNvPr>
          <p:cNvSpPr>
            <a:spLocks noGrp="1"/>
          </p:cNvSpPr>
          <p:nvPr>
            <p:ph type="dt" sz="half" idx="10"/>
          </p:nvPr>
        </p:nvSpPr>
        <p:spPr/>
        <p:txBody>
          <a:bodyPr/>
          <a:lstStyle/>
          <a:p>
            <a:pPr>
              <a:lnSpc>
                <a:spcPct val="100000"/>
              </a:lnSpc>
            </a:pPr>
            <a:endParaRPr lang="en-IN" dirty="0"/>
          </a:p>
        </p:txBody>
      </p:sp>
      <p:sp>
        <p:nvSpPr>
          <p:cNvPr id="7" name="Slide Number Placeholder 6">
            <a:extLst>
              <a:ext uri="{FF2B5EF4-FFF2-40B4-BE49-F238E27FC236}">
                <a16:creationId xmlns:a16="http://schemas.microsoft.com/office/drawing/2014/main" id="{2149941A-BF29-4402-8954-856E330118B1}"/>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3</a:t>
            </a:fld>
            <a:endParaRPr lang="en-IN"/>
          </a:p>
        </p:txBody>
      </p:sp>
      <p:pic>
        <p:nvPicPr>
          <p:cNvPr id="1026" name="Picture 2">
            <a:extLst>
              <a:ext uri="{FF2B5EF4-FFF2-40B4-BE49-F238E27FC236}">
                <a16:creationId xmlns:a16="http://schemas.microsoft.com/office/drawing/2014/main" id="{FDCBF2C0-12FC-41F7-AADF-3C04EE378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27082" y="2379062"/>
            <a:ext cx="3544918" cy="2570065"/>
          </a:xfrm>
          <a:prstGeom prst="rect">
            <a:avLst/>
          </a:prstGeom>
          <a:noFill/>
          <a:extLst>
            <a:ext uri="{909E8E84-426E-40DD-AFC4-6F175D3DCCD1}">
              <a14:hiddenFill xmlns:a14="http://schemas.microsoft.com/office/drawing/2010/main">
                <a:solidFill>
                  <a:srgbClr val="FFFFFF"/>
                </a:solidFill>
              </a14:hiddenFill>
            </a:ext>
          </a:extLst>
        </p:spPr>
      </p:pic>
      <p:sp>
        <p:nvSpPr>
          <p:cNvPr id="8" name="TextShape 1">
            <a:extLst>
              <a:ext uri="{FF2B5EF4-FFF2-40B4-BE49-F238E27FC236}">
                <a16:creationId xmlns:a16="http://schemas.microsoft.com/office/drawing/2014/main" id="{8C76EB86-DDCB-414E-B1FE-CAB6017782E8}"/>
              </a:ext>
            </a:extLst>
          </p:cNvPr>
          <p:cNvSpPr txBox="1"/>
          <p:nvPr/>
        </p:nvSpPr>
        <p:spPr>
          <a:xfrm>
            <a:off x="4940192" y="2051518"/>
            <a:ext cx="2964943" cy="488885"/>
          </a:xfrm>
          <a:prstGeom prst="rect">
            <a:avLst/>
          </a:prstGeom>
        </p:spPr>
        <p:txBody>
          <a:bodyPr lIns="0" tIns="13320" rIns="0" bIns="0"/>
          <a:lstStyle/>
          <a:p>
            <a:pPr>
              <a:lnSpc>
                <a:spcPct val="100000"/>
              </a:lnSpc>
            </a:pPr>
            <a:r>
              <a:rPr lang="en-US" sz="2800" b="1" dirty="0">
                <a:solidFill>
                  <a:schemeClr val="accent6">
                    <a:lumMod val="75000"/>
                  </a:schemeClr>
                </a:solidFill>
                <a:latin typeface="Calibri" panose="020F0502020204030204"/>
              </a:rPr>
              <a:t>Company Services</a:t>
            </a:r>
            <a:endParaRPr sz="2800" dirty="0">
              <a:solidFill>
                <a:schemeClr val="accent6">
                  <a:lumMod val="75000"/>
                </a:schemeClr>
              </a:solidFill>
            </a:endParaRPr>
          </a:p>
        </p:txBody>
      </p:sp>
      <p:sp>
        <p:nvSpPr>
          <p:cNvPr id="9" name="TextShape 1">
            <a:extLst>
              <a:ext uri="{FF2B5EF4-FFF2-40B4-BE49-F238E27FC236}">
                <a16:creationId xmlns:a16="http://schemas.microsoft.com/office/drawing/2014/main" id="{C62CA6EB-AA34-42AB-A6E4-B0E22240D7AA}"/>
              </a:ext>
            </a:extLst>
          </p:cNvPr>
          <p:cNvSpPr txBox="1"/>
          <p:nvPr/>
        </p:nvSpPr>
        <p:spPr>
          <a:xfrm>
            <a:off x="1027082" y="554172"/>
            <a:ext cx="5598928" cy="729979"/>
          </a:xfrm>
          <a:prstGeom prst="rect">
            <a:avLst/>
          </a:prstGeom>
        </p:spPr>
        <p:txBody>
          <a:bodyPr lIns="0" tIns="13320" rIns="0" bIns="0"/>
          <a:lstStyle/>
          <a:p>
            <a:pPr>
              <a:lnSpc>
                <a:spcPct val="100000"/>
              </a:lnSpc>
            </a:pPr>
            <a:r>
              <a:rPr lang="en-US" sz="3600" b="1" dirty="0">
                <a:solidFill>
                  <a:srgbClr val="C00000"/>
                </a:solidFill>
                <a:latin typeface="Calibri" panose="020F0502020204030204"/>
              </a:rPr>
              <a:t>Introduction of Company:</a:t>
            </a:r>
            <a:endParaRPr sz="3600"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20B1E0-71A9-437F-BD75-59EAB4BD68D8}"/>
              </a:ext>
            </a:extLst>
          </p:cNvPr>
          <p:cNvSpPr>
            <a:spLocks noGrp="1"/>
          </p:cNvSpPr>
          <p:nvPr>
            <p:ph type="dt" sz="half" idx="10"/>
          </p:nvPr>
        </p:nvSpPr>
        <p:spPr/>
        <p:txBody>
          <a:bodyPr/>
          <a:lstStyle/>
          <a:p>
            <a:pPr>
              <a:lnSpc>
                <a:spcPct val="100000"/>
              </a:lnSpc>
            </a:pPr>
            <a:endParaRPr lang="en-IN" dirty="0"/>
          </a:p>
        </p:txBody>
      </p:sp>
      <p:sp>
        <p:nvSpPr>
          <p:cNvPr id="5" name="Slide Number Placeholder 4">
            <a:extLst>
              <a:ext uri="{FF2B5EF4-FFF2-40B4-BE49-F238E27FC236}">
                <a16:creationId xmlns:a16="http://schemas.microsoft.com/office/drawing/2014/main" id="{BBC60EFD-B448-4AAB-9C99-8F718769C5E7}"/>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4</a:t>
            </a:fld>
            <a:endParaRPr lang="en-IN" dirty="0"/>
          </a:p>
        </p:txBody>
      </p:sp>
      <p:sp>
        <p:nvSpPr>
          <p:cNvPr id="8" name="TextBox 7">
            <a:extLst>
              <a:ext uri="{FF2B5EF4-FFF2-40B4-BE49-F238E27FC236}">
                <a16:creationId xmlns:a16="http://schemas.microsoft.com/office/drawing/2014/main" id="{D7422C0C-D663-4BBF-AF22-DD4B4A6470A2}"/>
              </a:ext>
            </a:extLst>
          </p:cNvPr>
          <p:cNvSpPr txBox="1"/>
          <p:nvPr/>
        </p:nvSpPr>
        <p:spPr>
          <a:xfrm>
            <a:off x="5642393" y="2124833"/>
            <a:ext cx="4576916" cy="1599156"/>
          </a:xfrm>
          <a:prstGeom prst="rect">
            <a:avLst/>
          </a:prstGeom>
          <a:noFill/>
        </p:spPr>
        <p:txBody>
          <a:bodyPr wrap="square">
            <a:spAutoFit/>
          </a:bodyPr>
          <a:lstStyle/>
          <a:p>
            <a:pPr marL="285750" indent="-285750">
              <a:lnSpc>
                <a:spcPct val="300000"/>
              </a:lnSpc>
              <a:buSzPct val="95000"/>
              <a:buFont typeface="Wingdings" panose="05000000000000000000" pitchFamily="2" charset="2"/>
              <a:buChar char="v"/>
            </a:pPr>
            <a:r>
              <a:rPr lang="en-US" dirty="0"/>
              <a:t>Front End Development</a:t>
            </a:r>
          </a:p>
          <a:p>
            <a:pPr>
              <a:lnSpc>
                <a:spcPct val="300000"/>
              </a:lnSpc>
              <a:buSzPct val="95000"/>
            </a:pPr>
            <a:endParaRPr lang="en-US" dirty="0"/>
          </a:p>
        </p:txBody>
      </p:sp>
      <p:pic>
        <p:nvPicPr>
          <p:cNvPr id="3074" name="Picture 2">
            <a:extLst>
              <a:ext uri="{FF2B5EF4-FFF2-40B4-BE49-F238E27FC236}">
                <a16:creationId xmlns:a16="http://schemas.microsoft.com/office/drawing/2014/main" id="{E5B4AFE1-5264-47EA-9A10-292CFE8A4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44208" y="2388854"/>
            <a:ext cx="3984992" cy="2670271"/>
          </a:xfrm>
          <a:prstGeom prst="rect">
            <a:avLst/>
          </a:prstGeom>
          <a:noFill/>
          <a:extLst>
            <a:ext uri="{909E8E84-426E-40DD-AFC4-6F175D3DCCD1}">
              <a14:hiddenFill xmlns:a14="http://schemas.microsoft.com/office/drawing/2010/main">
                <a:solidFill>
                  <a:srgbClr val="FFFFFF"/>
                </a:solidFill>
              </a14:hiddenFill>
            </a:ext>
          </a:extLst>
        </p:spPr>
      </p:pic>
      <p:sp>
        <p:nvSpPr>
          <p:cNvPr id="7" name="TextShape 1">
            <a:extLst>
              <a:ext uri="{FF2B5EF4-FFF2-40B4-BE49-F238E27FC236}">
                <a16:creationId xmlns:a16="http://schemas.microsoft.com/office/drawing/2014/main" id="{27621281-6267-418C-8CA3-ADF990AF14A6}"/>
              </a:ext>
            </a:extLst>
          </p:cNvPr>
          <p:cNvSpPr txBox="1"/>
          <p:nvPr/>
        </p:nvSpPr>
        <p:spPr>
          <a:xfrm>
            <a:off x="1044208" y="1236351"/>
            <a:ext cx="7310645" cy="562831"/>
          </a:xfrm>
          <a:prstGeom prst="rect">
            <a:avLst/>
          </a:prstGeom>
        </p:spPr>
        <p:txBody>
          <a:bodyPr lIns="0" tIns="13320" rIns="0" bIns="0"/>
          <a:lstStyle/>
          <a:p>
            <a:pPr>
              <a:lnSpc>
                <a:spcPct val="100000"/>
              </a:lnSpc>
            </a:pPr>
            <a:r>
              <a:rPr lang="en-US" sz="3200" b="1" dirty="0">
                <a:solidFill>
                  <a:srgbClr val="03485C"/>
                </a:solidFill>
                <a:latin typeface="Calibri" panose="020F0502020204030204"/>
              </a:rPr>
              <a:t>Web Developer Internship</a:t>
            </a:r>
            <a:endParaRPr dirty="0"/>
          </a:p>
        </p:txBody>
      </p:sp>
      <p:sp>
        <p:nvSpPr>
          <p:cNvPr id="9" name="TextShape 1">
            <a:extLst>
              <a:ext uri="{FF2B5EF4-FFF2-40B4-BE49-F238E27FC236}">
                <a16:creationId xmlns:a16="http://schemas.microsoft.com/office/drawing/2014/main" id="{A5F2F97D-0521-4CED-A1FD-7BDFD6FA2AE7}"/>
              </a:ext>
            </a:extLst>
          </p:cNvPr>
          <p:cNvSpPr txBox="1"/>
          <p:nvPr/>
        </p:nvSpPr>
        <p:spPr>
          <a:xfrm>
            <a:off x="1044208" y="378771"/>
            <a:ext cx="5598928" cy="729979"/>
          </a:xfrm>
          <a:prstGeom prst="rect">
            <a:avLst/>
          </a:prstGeom>
        </p:spPr>
        <p:txBody>
          <a:bodyPr lIns="0" tIns="13320" rIns="0" bIns="0"/>
          <a:lstStyle/>
          <a:p>
            <a:pPr>
              <a:lnSpc>
                <a:spcPct val="100000"/>
              </a:lnSpc>
            </a:pPr>
            <a:r>
              <a:rPr lang="en-US" sz="3600" b="1" dirty="0">
                <a:solidFill>
                  <a:srgbClr val="C00000"/>
                </a:solidFill>
                <a:latin typeface="Calibri" panose="020F0502020204030204"/>
              </a:rPr>
              <a:t>Internship Technology</a:t>
            </a:r>
            <a:endParaRPr sz="3600" dirty="0">
              <a:solidFill>
                <a:srgbClr val="C00000"/>
              </a:solidFill>
            </a:endParaRPr>
          </a:p>
        </p:txBody>
      </p:sp>
    </p:spTree>
    <p:extLst>
      <p:ext uri="{BB962C8B-B14F-4D97-AF65-F5344CB8AC3E}">
        <p14:creationId xmlns:p14="http://schemas.microsoft.com/office/powerpoint/2010/main" val="118240327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20B1E0-71A9-437F-BD75-59EAB4BD68D8}"/>
              </a:ext>
            </a:extLst>
          </p:cNvPr>
          <p:cNvSpPr>
            <a:spLocks noGrp="1"/>
          </p:cNvSpPr>
          <p:nvPr>
            <p:ph type="dt" sz="half" idx="10"/>
          </p:nvPr>
        </p:nvSpPr>
        <p:spPr/>
        <p:txBody>
          <a:bodyPr/>
          <a:lstStyle/>
          <a:p>
            <a:pPr>
              <a:lnSpc>
                <a:spcPct val="100000"/>
              </a:lnSpc>
            </a:pPr>
            <a:endParaRPr lang="en-IN" dirty="0"/>
          </a:p>
        </p:txBody>
      </p:sp>
      <p:sp>
        <p:nvSpPr>
          <p:cNvPr id="5" name="Slide Number Placeholder 4">
            <a:extLst>
              <a:ext uri="{FF2B5EF4-FFF2-40B4-BE49-F238E27FC236}">
                <a16:creationId xmlns:a16="http://schemas.microsoft.com/office/drawing/2014/main" id="{BBC60EFD-B448-4AAB-9C99-8F718769C5E7}"/>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5</a:t>
            </a:fld>
            <a:endParaRPr lang="en-IN"/>
          </a:p>
        </p:txBody>
      </p:sp>
      <p:sp>
        <p:nvSpPr>
          <p:cNvPr id="2" name="TextBox 1">
            <a:extLst>
              <a:ext uri="{FF2B5EF4-FFF2-40B4-BE49-F238E27FC236}">
                <a16:creationId xmlns:a16="http://schemas.microsoft.com/office/drawing/2014/main" id="{299F3E8C-CB58-4DFE-8406-E0EAFAA5ED52}"/>
              </a:ext>
            </a:extLst>
          </p:cNvPr>
          <p:cNvSpPr txBox="1"/>
          <p:nvPr/>
        </p:nvSpPr>
        <p:spPr>
          <a:xfrm flipH="1">
            <a:off x="845915" y="1468571"/>
            <a:ext cx="7634143" cy="369332"/>
          </a:xfrm>
          <a:prstGeom prst="rect">
            <a:avLst/>
          </a:prstGeom>
          <a:noFill/>
        </p:spPr>
        <p:txBody>
          <a:bodyPr wrap="square" rtlCol="0">
            <a:spAutoFit/>
          </a:bodyPr>
          <a:lstStyle/>
          <a:p>
            <a:r>
              <a:rPr lang="en-US" dirty="0"/>
              <a:t>Creating a portfolio website using html, </a:t>
            </a:r>
            <a:r>
              <a:rPr lang="en-US" dirty="0" err="1"/>
              <a:t>css</a:t>
            </a:r>
            <a:r>
              <a:rPr lang="en-US" dirty="0"/>
              <a:t> etc.</a:t>
            </a:r>
            <a:endParaRPr lang="en-IN" dirty="0"/>
          </a:p>
        </p:txBody>
      </p:sp>
      <p:pic>
        <p:nvPicPr>
          <p:cNvPr id="1026" name="Picture 2" descr="Problem Statement&quot; Images – Browse 121 Stock Photos, Vectors, and Video |  Adobe Stock">
            <a:extLst>
              <a:ext uri="{FF2B5EF4-FFF2-40B4-BE49-F238E27FC236}">
                <a16:creationId xmlns:a16="http://schemas.microsoft.com/office/drawing/2014/main" id="{2FA23DA8-A5BC-4593-B711-FC2D8200D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670" y="2309183"/>
            <a:ext cx="4620369" cy="3080246"/>
          </a:xfrm>
          <a:prstGeom prst="rect">
            <a:avLst/>
          </a:prstGeom>
          <a:noFill/>
          <a:extLst>
            <a:ext uri="{909E8E84-426E-40DD-AFC4-6F175D3DCCD1}">
              <a14:hiddenFill xmlns:a14="http://schemas.microsoft.com/office/drawing/2010/main">
                <a:solidFill>
                  <a:srgbClr val="FFFFFF"/>
                </a:solidFill>
              </a14:hiddenFill>
            </a:ext>
          </a:extLst>
        </p:spPr>
      </p:pic>
      <p:sp>
        <p:nvSpPr>
          <p:cNvPr id="10" name="TextShape 1">
            <a:extLst>
              <a:ext uri="{FF2B5EF4-FFF2-40B4-BE49-F238E27FC236}">
                <a16:creationId xmlns:a16="http://schemas.microsoft.com/office/drawing/2014/main" id="{AA386B8F-3FDD-4103-B326-8D3926A4DA95}"/>
              </a:ext>
            </a:extLst>
          </p:cNvPr>
          <p:cNvSpPr txBox="1"/>
          <p:nvPr/>
        </p:nvSpPr>
        <p:spPr>
          <a:xfrm>
            <a:off x="1170932" y="514916"/>
            <a:ext cx="5775847" cy="729979"/>
          </a:xfrm>
          <a:prstGeom prst="rect">
            <a:avLst/>
          </a:prstGeom>
        </p:spPr>
        <p:txBody>
          <a:bodyPr lIns="0" tIns="13320" rIns="0" bIns="0"/>
          <a:lstStyle/>
          <a:p>
            <a:pPr>
              <a:lnSpc>
                <a:spcPct val="100000"/>
              </a:lnSpc>
            </a:pPr>
            <a:r>
              <a:rPr lang="en-US" sz="3600" b="1" dirty="0">
                <a:solidFill>
                  <a:srgbClr val="C00000"/>
                </a:solidFill>
                <a:latin typeface="Calibri" panose="020F0502020204030204"/>
              </a:rPr>
              <a:t>Problem Statement</a:t>
            </a:r>
            <a:endParaRPr sz="3600" dirty="0">
              <a:solidFill>
                <a:srgbClr val="C00000"/>
              </a:solidFill>
            </a:endParaRPr>
          </a:p>
        </p:txBody>
      </p:sp>
    </p:spTree>
    <p:extLst>
      <p:ext uri="{BB962C8B-B14F-4D97-AF65-F5344CB8AC3E}">
        <p14:creationId xmlns:p14="http://schemas.microsoft.com/office/powerpoint/2010/main" val="79711599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20B1E0-71A9-437F-BD75-59EAB4BD68D8}"/>
              </a:ext>
            </a:extLst>
          </p:cNvPr>
          <p:cNvSpPr>
            <a:spLocks noGrp="1"/>
          </p:cNvSpPr>
          <p:nvPr>
            <p:ph type="dt" sz="half" idx="10"/>
          </p:nvPr>
        </p:nvSpPr>
        <p:spPr/>
        <p:txBody>
          <a:bodyPr/>
          <a:lstStyle/>
          <a:p>
            <a:pPr>
              <a:lnSpc>
                <a:spcPct val="100000"/>
              </a:lnSpc>
            </a:pPr>
            <a:endParaRPr lang="en-IN" dirty="0"/>
          </a:p>
        </p:txBody>
      </p:sp>
      <p:sp>
        <p:nvSpPr>
          <p:cNvPr id="5" name="Slide Number Placeholder 4">
            <a:extLst>
              <a:ext uri="{FF2B5EF4-FFF2-40B4-BE49-F238E27FC236}">
                <a16:creationId xmlns:a16="http://schemas.microsoft.com/office/drawing/2014/main" id="{BBC60EFD-B448-4AAB-9C99-8F718769C5E7}"/>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6</a:t>
            </a:fld>
            <a:endParaRPr lang="en-IN"/>
          </a:p>
        </p:txBody>
      </p:sp>
      <p:sp>
        <p:nvSpPr>
          <p:cNvPr id="7" name="Text Box 1048725">
            <a:extLst>
              <a:ext uri="{FF2B5EF4-FFF2-40B4-BE49-F238E27FC236}">
                <a16:creationId xmlns:a16="http://schemas.microsoft.com/office/drawing/2014/main" id="{63A7BDF4-2579-4787-A1D1-A78C5864483F}"/>
              </a:ext>
            </a:extLst>
          </p:cNvPr>
          <p:cNvSpPr txBox="1"/>
          <p:nvPr/>
        </p:nvSpPr>
        <p:spPr>
          <a:xfrm>
            <a:off x="4124756" y="1693217"/>
            <a:ext cx="4562044" cy="5078313"/>
          </a:xfrm>
          <a:prstGeom prst="rect">
            <a:avLst/>
          </a:prstGeom>
        </p:spPr>
        <p:txBody>
          <a:bodyPr wrap="square" rtlCol="0">
            <a:spAutoFit/>
          </a:bodyPr>
          <a:lstStyle/>
          <a:p>
            <a:pPr marL="342900" indent="-342900">
              <a:buFont typeface="Wingdings" panose="05000000000000000000" pitchFamily="2" charset="2"/>
              <a:buChar char="Ø"/>
            </a:pPr>
            <a:r>
              <a:rPr lang="en-US" dirty="0">
                <a:latin typeface="Rokkitt-Regular"/>
              </a:rPr>
              <a:t>To showcase my skills and experience through a user-friendly and visually appealing portfolio website.</a:t>
            </a:r>
          </a:p>
          <a:p>
            <a:endParaRPr lang="en-US" dirty="0">
              <a:latin typeface="Rokkitt-Regular"/>
            </a:endParaRPr>
          </a:p>
          <a:p>
            <a:pPr marL="342900" indent="-342900">
              <a:buFont typeface="Wingdings" panose="05000000000000000000" pitchFamily="2" charset="2"/>
              <a:buChar char="Ø"/>
            </a:pPr>
            <a:r>
              <a:rPr lang="en-US" dirty="0">
                <a:latin typeface="Rokkitt-Regular"/>
              </a:rPr>
              <a:t>To demonstrate my proficiency by building a fully functional and responsive portfolio website using </a:t>
            </a:r>
          </a:p>
          <a:p>
            <a:endParaRPr lang="en-US" dirty="0">
              <a:latin typeface="Rokkitt-Regular"/>
            </a:endParaRPr>
          </a:p>
          <a:p>
            <a:pPr marL="342900" indent="-342900">
              <a:buFont typeface="Wingdings" panose="05000000000000000000" pitchFamily="2" charset="2"/>
              <a:buChar char="Ø"/>
            </a:pPr>
            <a:r>
              <a:rPr lang="en-US" dirty="0">
                <a:latin typeface="Rokkitt-Regular"/>
              </a:rPr>
              <a:t>To develop a portfolio website that effectively attracts potential clients in the industry field by showcasing my relevant experience and achievements</a:t>
            </a:r>
          </a:p>
          <a:p>
            <a:endParaRPr lang="en-US" dirty="0">
              <a:latin typeface="Rokkitt-Regular"/>
            </a:endParaRPr>
          </a:p>
          <a:p>
            <a:pPr marL="342900" indent="-342900">
              <a:buFont typeface="Wingdings" panose="05000000000000000000" pitchFamily="2" charset="2"/>
              <a:buChar char="Ø"/>
            </a:pPr>
            <a:r>
              <a:rPr lang="en-US" dirty="0">
                <a:latin typeface="Rokkitt-Regular"/>
              </a:rPr>
              <a:t>To create a portfolio website that serves as a strong foundation for my future career by highlighting my academic achievements and design skills.</a:t>
            </a:r>
          </a:p>
          <a:p>
            <a:endParaRPr lang="en-US" dirty="0">
              <a:latin typeface="Rokkitt-Regular"/>
            </a:endParaRPr>
          </a:p>
        </p:txBody>
      </p:sp>
      <p:pic>
        <p:nvPicPr>
          <p:cNvPr id="2050" name="Picture 2" descr="The Purpose of Project Management and Setting Objectives">
            <a:extLst>
              <a:ext uri="{FF2B5EF4-FFF2-40B4-BE49-F238E27FC236}">
                <a16:creationId xmlns:a16="http://schemas.microsoft.com/office/drawing/2014/main" id="{CE6AE62F-B15A-4F41-A99C-092DC86E3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587" y="2486722"/>
            <a:ext cx="2963320" cy="2963320"/>
          </a:xfrm>
          <a:prstGeom prst="rect">
            <a:avLst/>
          </a:prstGeom>
          <a:noFill/>
          <a:extLst>
            <a:ext uri="{909E8E84-426E-40DD-AFC4-6F175D3DCCD1}">
              <a14:hiddenFill xmlns:a14="http://schemas.microsoft.com/office/drawing/2010/main">
                <a:solidFill>
                  <a:srgbClr val="FFFFFF"/>
                </a:solidFill>
              </a14:hiddenFill>
            </a:ext>
          </a:extLst>
        </p:spPr>
      </p:pic>
      <p:sp>
        <p:nvSpPr>
          <p:cNvPr id="9" name="TextShape 1">
            <a:extLst>
              <a:ext uri="{FF2B5EF4-FFF2-40B4-BE49-F238E27FC236}">
                <a16:creationId xmlns:a16="http://schemas.microsoft.com/office/drawing/2014/main" id="{0454A4D4-B234-48FE-AB93-6185C368B334}"/>
              </a:ext>
            </a:extLst>
          </p:cNvPr>
          <p:cNvSpPr txBox="1"/>
          <p:nvPr/>
        </p:nvSpPr>
        <p:spPr>
          <a:xfrm>
            <a:off x="1017895" y="667902"/>
            <a:ext cx="5598928" cy="729979"/>
          </a:xfrm>
          <a:prstGeom prst="rect">
            <a:avLst/>
          </a:prstGeom>
        </p:spPr>
        <p:txBody>
          <a:bodyPr lIns="0" tIns="13320" rIns="0" bIns="0"/>
          <a:lstStyle/>
          <a:p>
            <a:pPr>
              <a:lnSpc>
                <a:spcPct val="100000"/>
              </a:lnSpc>
            </a:pPr>
            <a:r>
              <a:rPr lang="en-US" sz="3600" b="1" dirty="0">
                <a:solidFill>
                  <a:srgbClr val="C00000"/>
                </a:solidFill>
                <a:latin typeface="Calibri" panose="020F0502020204030204"/>
              </a:rPr>
              <a:t>Project Objective</a:t>
            </a:r>
            <a:endParaRPr sz="3600" dirty="0">
              <a:solidFill>
                <a:srgbClr val="C00000"/>
              </a:solidFill>
            </a:endParaRPr>
          </a:p>
        </p:txBody>
      </p:sp>
    </p:spTree>
    <p:extLst>
      <p:ext uri="{BB962C8B-B14F-4D97-AF65-F5344CB8AC3E}">
        <p14:creationId xmlns:p14="http://schemas.microsoft.com/office/powerpoint/2010/main" val="207546304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20B1E0-71A9-437F-BD75-59EAB4BD68D8}"/>
              </a:ext>
            </a:extLst>
          </p:cNvPr>
          <p:cNvSpPr>
            <a:spLocks noGrp="1"/>
          </p:cNvSpPr>
          <p:nvPr>
            <p:ph type="dt" sz="half" idx="10"/>
          </p:nvPr>
        </p:nvSpPr>
        <p:spPr>
          <a:xfrm>
            <a:off x="457200" y="6305960"/>
            <a:ext cx="2133600" cy="476250"/>
          </a:xfrm>
        </p:spPr>
        <p:txBody>
          <a:bodyPr/>
          <a:lstStyle/>
          <a:p>
            <a:pPr>
              <a:lnSpc>
                <a:spcPct val="100000"/>
              </a:lnSpc>
            </a:pPr>
            <a:endParaRPr lang="en-IN" dirty="0"/>
          </a:p>
        </p:txBody>
      </p:sp>
      <p:sp>
        <p:nvSpPr>
          <p:cNvPr id="5" name="Slide Number Placeholder 4">
            <a:extLst>
              <a:ext uri="{FF2B5EF4-FFF2-40B4-BE49-F238E27FC236}">
                <a16:creationId xmlns:a16="http://schemas.microsoft.com/office/drawing/2014/main" id="{BBC60EFD-B448-4AAB-9C99-8F718769C5E7}"/>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7</a:t>
            </a:fld>
            <a:endParaRPr lang="en-IN"/>
          </a:p>
        </p:txBody>
      </p:sp>
      <p:sp>
        <p:nvSpPr>
          <p:cNvPr id="7" name="Text Box 1048725">
            <a:extLst>
              <a:ext uri="{FF2B5EF4-FFF2-40B4-BE49-F238E27FC236}">
                <a16:creationId xmlns:a16="http://schemas.microsoft.com/office/drawing/2014/main" id="{63A7BDF4-2579-4787-A1D1-A78C5864483F}"/>
              </a:ext>
            </a:extLst>
          </p:cNvPr>
          <p:cNvSpPr txBox="1"/>
          <p:nvPr/>
        </p:nvSpPr>
        <p:spPr>
          <a:xfrm>
            <a:off x="4929747" y="1572442"/>
            <a:ext cx="3757053" cy="4446730"/>
          </a:xfrm>
          <a:prstGeom prst="rect">
            <a:avLst/>
          </a:prstGeom>
        </p:spPr>
        <p:txBody>
          <a:bodyPr wrap="square" rtlCol="0">
            <a:spAutoFit/>
          </a:bodyPr>
          <a:lstStyle/>
          <a:p>
            <a:pPr marL="342900" indent="-342900">
              <a:lnSpc>
                <a:spcPct val="200000"/>
              </a:lnSpc>
              <a:buFont typeface="Wingdings" panose="05000000000000000000" pitchFamily="2" charset="2"/>
              <a:buChar char="Ø"/>
            </a:pPr>
            <a:r>
              <a:rPr lang="en-US" dirty="0">
                <a:latin typeface="Rokkitt-Regular"/>
              </a:rPr>
              <a:t>Continuous Technological Evolution</a:t>
            </a:r>
          </a:p>
          <a:p>
            <a:pPr marL="342900" indent="-342900">
              <a:lnSpc>
                <a:spcPct val="200000"/>
              </a:lnSpc>
              <a:buFont typeface="Wingdings" panose="05000000000000000000" pitchFamily="2" charset="2"/>
              <a:buChar char="Ø"/>
            </a:pPr>
            <a:r>
              <a:rPr lang="en-US" dirty="0">
                <a:latin typeface="Rokkitt-Regular"/>
              </a:rPr>
              <a:t>Global Reach and Accessibility</a:t>
            </a:r>
          </a:p>
          <a:p>
            <a:pPr marL="342900" indent="-342900">
              <a:lnSpc>
                <a:spcPct val="200000"/>
              </a:lnSpc>
              <a:buFont typeface="Wingdings" panose="05000000000000000000" pitchFamily="2" charset="2"/>
              <a:buChar char="Ø"/>
            </a:pPr>
            <a:r>
              <a:rPr lang="en-US" dirty="0">
                <a:latin typeface="Rokkitt-Regular"/>
              </a:rPr>
              <a:t>Diverse Range of Projects</a:t>
            </a:r>
          </a:p>
          <a:p>
            <a:pPr marL="342900" indent="-342900">
              <a:lnSpc>
                <a:spcPct val="200000"/>
              </a:lnSpc>
              <a:buFont typeface="Wingdings" panose="05000000000000000000" pitchFamily="2" charset="2"/>
              <a:buChar char="Ø"/>
            </a:pPr>
            <a:r>
              <a:rPr lang="en-US" dirty="0">
                <a:latin typeface="Rokkitt-Regular"/>
              </a:rPr>
              <a:t>Emerging trends</a:t>
            </a:r>
          </a:p>
          <a:p>
            <a:pPr marL="342900" indent="-342900">
              <a:lnSpc>
                <a:spcPct val="200000"/>
              </a:lnSpc>
              <a:buFont typeface="Wingdings" panose="05000000000000000000" pitchFamily="2" charset="2"/>
              <a:buChar char="Ø"/>
            </a:pPr>
            <a:r>
              <a:rPr lang="en-US" dirty="0">
                <a:latin typeface="Rokkitt-Regular"/>
              </a:rPr>
              <a:t>Specializations</a:t>
            </a:r>
          </a:p>
          <a:p>
            <a:pPr marL="342900" indent="-342900">
              <a:lnSpc>
                <a:spcPct val="200000"/>
              </a:lnSpc>
              <a:buFont typeface="Wingdings" panose="05000000000000000000" pitchFamily="2" charset="2"/>
              <a:buChar char="Ø"/>
            </a:pPr>
            <a:r>
              <a:rPr lang="en-US" dirty="0">
                <a:latin typeface="Rokkitt-Regular"/>
              </a:rPr>
              <a:t>Career opportunities</a:t>
            </a:r>
          </a:p>
          <a:p>
            <a:pPr marL="342900" indent="-342900">
              <a:lnSpc>
                <a:spcPct val="200000"/>
              </a:lnSpc>
              <a:buFont typeface="Wingdings" panose="05000000000000000000" pitchFamily="2" charset="2"/>
              <a:buChar char="Ø"/>
            </a:pPr>
            <a:endParaRPr lang="en-US" dirty="0">
              <a:latin typeface="Rokkitt-Regular"/>
            </a:endParaRPr>
          </a:p>
        </p:txBody>
      </p:sp>
      <p:pic>
        <p:nvPicPr>
          <p:cNvPr id="3074" name="Picture 2" descr="Web Development: The Future and its Scope – Coding Ninjas Blog">
            <a:extLst>
              <a:ext uri="{FF2B5EF4-FFF2-40B4-BE49-F238E27FC236}">
                <a16:creationId xmlns:a16="http://schemas.microsoft.com/office/drawing/2014/main" id="{976AC2E8-00A9-4A44-9A27-EAE35575DC3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914" y="2255824"/>
            <a:ext cx="3826768" cy="2388225"/>
          </a:xfrm>
          <a:prstGeom prst="rect">
            <a:avLst/>
          </a:prstGeom>
          <a:noFill/>
          <a:extLst>
            <a:ext uri="{909E8E84-426E-40DD-AFC4-6F175D3DCCD1}">
              <a14:hiddenFill xmlns:a14="http://schemas.microsoft.com/office/drawing/2010/main">
                <a:solidFill>
                  <a:srgbClr val="FFFFFF"/>
                </a:solidFill>
              </a14:hiddenFill>
            </a:ext>
          </a:extLst>
        </p:spPr>
      </p:pic>
      <p:sp>
        <p:nvSpPr>
          <p:cNvPr id="8" name="TextShape 1">
            <a:extLst>
              <a:ext uri="{FF2B5EF4-FFF2-40B4-BE49-F238E27FC236}">
                <a16:creationId xmlns:a16="http://schemas.microsoft.com/office/drawing/2014/main" id="{A6FD3C18-F5F0-4E7C-B378-8447218BCB82}"/>
              </a:ext>
            </a:extLst>
          </p:cNvPr>
          <p:cNvSpPr txBox="1"/>
          <p:nvPr/>
        </p:nvSpPr>
        <p:spPr>
          <a:xfrm>
            <a:off x="1209345" y="680121"/>
            <a:ext cx="5598928" cy="576323"/>
          </a:xfrm>
          <a:prstGeom prst="rect">
            <a:avLst/>
          </a:prstGeom>
        </p:spPr>
        <p:txBody>
          <a:bodyPr lIns="0" tIns="13320" rIns="0" bIns="0"/>
          <a:lstStyle/>
          <a:p>
            <a:pPr>
              <a:lnSpc>
                <a:spcPct val="100000"/>
              </a:lnSpc>
            </a:pPr>
            <a:r>
              <a:rPr lang="en-US" sz="3600" b="1" dirty="0">
                <a:solidFill>
                  <a:srgbClr val="C00000"/>
                </a:solidFill>
                <a:latin typeface="Calibri" panose="020F0502020204030204"/>
              </a:rPr>
              <a:t>Scope of Web Development:</a:t>
            </a:r>
            <a:endParaRPr sz="3600" dirty="0">
              <a:solidFill>
                <a:srgbClr val="C00000"/>
              </a:solidFill>
            </a:endParaRPr>
          </a:p>
        </p:txBody>
      </p:sp>
    </p:spTree>
    <p:extLst>
      <p:ext uri="{BB962C8B-B14F-4D97-AF65-F5344CB8AC3E}">
        <p14:creationId xmlns:p14="http://schemas.microsoft.com/office/powerpoint/2010/main" val="28515016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20B1E0-71A9-437F-BD75-59EAB4BD68D8}"/>
              </a:ext>
            </a:extLst>
          </p:cNvPr>
          <p:cNvSpPr>
            <a:spLocks noGrp="1"/>
          </p:cNvSpPr>
          <p:nvPr>
            <p:ph type="dt" sz="half" idx="10"/>
          </p:nvPr>
        </p:nvSpPr>
        <p:spPr/>
        <p:txBody>
          <a:bodyPr/>
          <a:lstStyle/>
          <a:p>
            <a:pPr>
              <a:lnSpc>
                <a:spcPct val="100000"/>
              </a:lnSpc>
            </a:pPr>
            <a:fld id="{B7FB0C08-67C0-4109-BCD4-7B2BA9718B6A}" type="datetime1">
              <a:rPr lang="en-US" smtClean="0"/>
              <a:t>4/8/2024</a:t>
            </a:fld>
            <a:endParaRPr lang="en-IN"/>
          </a:p>
        </p:txBody>
      </p:sp>
      <p:sp>
        <p:nvSpPr>
          <p:cNvPr id="5" name="Slide Number Placeholder 4">
            <a:extLst>
              <a:ext uri="{FF2B5EF4-FFF2-40B4-BE49-F238E27FC236}">
                <a16:creationId xmlns:a16="http://schemas.microsoft.com/office/drawing/2014/main" id="{BBC60EFD-B448-4AAB-9C99-8F718769C5E7}"/>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8</a:t>
            </a:fld>
            <a:endParaRPr lang="en-IN"/>
          </a:p>
        </p:txBody>
      </p:sp>
      <p:sp>
        <p:nvSpPr>
          <p:cNvPr id="8" name="TextBox 7">
            <a:extLst>
              <a:ext uri="{FF2B5EF4-FFF2-40B4-BE49-F238E27FC236}">
                <a16:creationId xmlns:a16="http://schemas.microsoft.com/office/drawing/2014/main" id="{D7422C0C-D663-4BBF-AF22-DD4B4A6470A2}"/>
              </a:ext>
            </a:extLst>
          </p:cNvPr>
          <p:cNvSpPr txBox="1"/>
          <p:nvPr/>
        </p:nvSpPr>
        <p:spPr>
          <a:xfrm>
            <a:off x="5364486" y="2314386"/>
            <a:ext cx="4576916" cy="1295868"/>
          </a:xfrm>
          <a:prstGeom prst="rect">
            <a:avLst/>
          </a:prstGeom>
          <a:noFill/>
        </p:spPr>
        <p:txBody>
          <a:bodyPr wrap="square">
            <a:spAutoFit/>
          </a:bodyPr>
          <a:lstStyle/>
          <a:p>
            <a:pPr>
              <a:lnSpc>
                <a:spcPct val="150000"/>
              </a:lnSpc>
              <a:buSzPct val="95000"/>
              <a:buFont typeface="Wingdings" panose="05000000000000000000" pitchFamily="2" charset="2"/>
              <a:buChar char=""/>
            </a:pPr>
            <a:r>
              <a:rPr lang="en-US" dirty="0"/>
              <a:t>HTML</a:t>
            </a:r>
          </a:p>
          <a:p>
            <a:pPr>
              <a:lnSpc>
                <a:spcPct val="150000"/>
              </a:lnSpc>
              <a:buSzPct val="95000"/>
              <a:buFont typeface="Wingdings" panose="05000000000000000000" pitchFamily="2" charset="2"/>
              <a:buChar char=""/>
            </a:pPr>
            <a:r>
              <a:rPr lang="en-US" dirty="0"/>
              <a:t>CSS</a:t>
            </a:r>
          </a:p>
          <a:p>
            <a:pPr>
              <a:lnSpc>
                <a:spcPct val="150000"/>
              </a:lnSpc>
              <a:buSzPct val="95000"/>
            </a:pPr>
            <a:endParaRPr lang="en-US" dirty="0"/>
          </a:p>
        </p:txBody>
      </p:sp>
      <p:pic>
        <p:nvPicPr>
          <p:cNvPr id="9" name="Picture 2" descr="See the source image">
            <a:extLst>
              <a:ext uri="{FF2B5EF4-FFF2-40B4-BE49-F238E27FC236}">
                <a16:creationId xmlns:a16="http://schemas.microsoft.com/office/drawing/2014/main" id="{6F7BAB43-7082-467C-A8BE-E52EB31871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9049" y="2222348"/>
            <a:ext cx="4034118" cy="3025589"/>
          </a:xfrm>
          <a:prstGeom prst="rect">
            <a:avLst/>
          </a:prstGeom>
          <a:noFill/>
          <a:extLst>
            <a:ext uri="{909E8E84-426E-40DD-AFC4-6F175D3DCCD1}">
              <a14:hiddenFill xmlns:a14="http://schemas.microsoft.com/office/drawing/2010/main">
                <a:solidFill>
                  <a:srgbClr val="FFFFFF"/>
                </a:solidFill>
              </a14:hiddenFill>
            </a:ext>
          </a:extLst>
        </p:spPr>
      </p:pic>
      <p:sp>
        <p:nvSpPr>
          <p:cNvPr id="7" name="TextShape 1">
            <a:extLst>
              <a:ext uri="{FF2B5EF4-FFF2-40B4-BE49-F238E27FC236}">
                <a16:creationId xmlns:a16="http://schemas.microsoft.com/office/drawing/2014/main" id="{C31893CE-EFC8-470D-BD1B-9FEBAD4658CA}"/>
              </a:ext>
            </a:extLst>
          </p:cNvPr>
          <p:cNvSpPr txBox="1"/>
          <p:nvPr/>
        </p:nvSpPr>
        <p:spPr>
          <a:xfrm>
            <a:off x="1019049" y="809575"/>
            <a:ext cx="5598928" cy="729979"/>
          </a:xfrm>
          <a:prstGeom prst="rect">
            <a:avLst/>
          </a:prstGeom>
        </p:spPr>
        <p:txBody>
          <a:bodyPr lIns="0" tIns="13320" rIns="0" bIns="0"/>
          <a:lstStyle/>
          <a:p>
            <a:pPr>
              <a:lnSpc>
                <a:spcPct val="100000"/>
              </a:lnSpc>
            </a:pPr>
            <a:r>
              <a:rPr lang="en-US" sz="3600" b="1" dirty="0">
                <a:solidFill>
                  <a:srgbClr val="C00000"/>
                </a:solidFill>
                <a:latin typeface="Calibri" panose="020F0502020204030204"/>
              </a:rPr>
              <a:t>Methodological Details</a:t>
            </a:r>
            <a:endParaRPr sz="3600" dirty="0">
              <a:solidFill>
                <a:srgbClr val="C00000"/>
              </a:solidFill>
            </a:endParaRPr>
          </a:p>
        </p:txBody>
      </p:sp>
    </p:spTree>
    <p:extLst>
      <p:ext uri="{BB962C8B-B14F-4D97-AF65-F5344CB8AC3E}">
        <p14:creationId xmlns:p14="http://schemas.microsoft.com/office/powerpoint/2010/main" val="148111320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85B4-1023-8902-4494-6A9D67690ED7}"/>
              </a:ext>
            </a:extLst>
          </p:cNvPr>
          <p:cNvSpPr>
            <a:spLocks noGrp="1"/>
          </p:cNvSpPr>
          <p:nvPr>
            <p:ph type="title"/>
          </p:nvPr>
        </p:nvSpPr>
        <p:spPr/>
        <p:txBody>
          <a:bodyPr/>
          <a:lstStyle/>
          <a:p>
            <a:r>
              <a:rPr lang="en-IN" dirty="0"/>
              <a:t>Project Output : </a:t>
            </a:r>
          </a:p>
        </p:txBody>
      </p:sp>
      <p:sp>
        <p:nvSpPr>
          <p:cNvPr id="3" name="Date Placeholder 2">
            <a:extLst>
              <a:ext uri="{FF2B5EF4-FFF2-40B4-BE49-F238E27FC236}">
                <a16:creationId xmlns:a16="http://schemas.microsoft.com/office/drawing/2014/main" id="{F6767EE5-3115-6D85-5E57-E2A9F4823E1D}"/>
              </a:ext>
            </a:extLst>
          </p:cNvPr>
          <p:cNvSpPr>
            <a:spLocks noGrp="1"/>
          </p:cNvSpPr>
          <p:nvPr>
            <p:ph type="dt" sz="half" idx="10"/>
          </p:nvPr>
        </p:nvSpPr>
        <p:spPr/>
        <p:txBody>
          <a:bodyPr/>
          <a:lstStyle/>
          <a:p>
            <a:fld id="{939B0AE6-A73B-4311-9B13-D5017F5AAF22}" type="datetime1">
              <a:rPr lang="en-US" smtClean="0"/>
              <a:t>4/8/2024</a:t>
            </a:fld>
            <a:endParaRPr lang="en-US" dirty="0"/>
          </a:p>
        </p:txBody>
      </p:sp>
      <p:sp>
        <p:nvSpPr>
          <p:cNvPr id="4" name="Slide Number Placeholder 3">
            <a:extLst>
              <a:ext uri="{FF2B5EF4-FFF2-40B4-BE49-F238E27FC236}">
                <a16:creationId xmlns:a16="http://schemas.microsoft.com/office/drawing/2014/main" id="{F4B13A1D-9314-0764-9E62-23EB03748CB6}"/>
              </a:ext>
            </a:extLst>
          </p:cNvPr>
          <p:cNvSpPr>
            <a:spLocks noGrp="1"/>
          </p:cNvSpPr>
          <p:nvPr>
            <p:ph type="sldNum" sz="quarter" idx="12"/>
          </p:nvPr>
        </p:nvSpPr>
        <p:spPr/>
        <p:txBody>
          <a:bodyPr/>
          <a:lstStyle/>
          <a:p>
            <a:fld id="{D57F1E4F-1CFF-5643-939E-217C01CDF565}" type="slidenum">
              <a:rPr lang="en-US" smtClean="0"/>
              <a:t>9</a:t>
            </a:fld>
            <a:endParaRPr lang="en-US" dirty="0"/>
          </a:p>
        </p:txBody>
      </p:sp>
      <p:pic>
        <p:nvPicPr>
          <p:cNvPr id="6" name="Picture 5">
            <a:extLst>
              <a:ext uri="{FF2B5EF4-FFF2-40B4-BE49-F238E27FC236}">
                <a16:creationId xmlns:a16="http://schemas.microsoft.com/office/drawing/2014/main" id="{B268EB03-5CD5-FDB9-01CB-B8467BCBD19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11623" y="2125469"/>
            <a:ext cx="7743513" cy="4355726"/>
          </a:xfrm>
          <a:prstGeom prst="rect">
            <a:avLst/>
          </a:prstGeom>
        </p:spPr>
      </p:pic>
    </p:spTree>
    <p:extLst>
      <p:ext uri="{BB962C8B-B14F-4D97-AF65-F5344CB8AC3E}">
        <p14:creationId xmlns:p14="http://schemas.microsoft.com/office/powerpoint/2010/main" val="860052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524</TotalTime>
  <Words>373</Words>
  <Application>Microsoft Office PowerPoint</Application>
  <PresentationFormat>On-screen Show (4:3)</PresentationFormat>
  <Paragraphs>90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Rokkitt-Regular</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Output : </vt:lpstr>
      <vt:lpstr>Project Output : </vt:lpstr>
      <vt:lpstr>Project Output : </vt:lpstr>
      <vt:lpstr>Project Output : </vt:lpstr>
      <vt:lpstr>Project Output : </vt:lpstr>
      <vt:lpstr>Project Output :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khatke laxman</dc:creator>
  <cp:lastModifiedBy>Manthan Yelpale</cp:lastModifiedBy>
  <cp:revision>24</cp:revision>
  <dcterms:created xsi:type="dcterms:W3CDTF">2021-09-26T17:02:39Z</dcterms:created>
  <dcterms:modified xsi:type="dcterms:W3CDTF">2024-04-08T10:29:23Z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0x01010084D5CCD240B5A349BC3DA7A7B38FE230</vt:lpwstr>
  </property>
  <property fmtid="{D5CDD505-2E9C-101B-9397-08002B2CF9AE}" pid="3" name="KSOProductBuildVer">
    <vt:lpwstr>1033-11.2.0.10233</vt:lpwstr>
  </property>
</Properties>
</file>