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Josefin Slab"/>
      <p:regular r:id="rId42"/>
      <p:bold r:id="rId43"/>
      <p:italic r:id="rId44"/>
      <p:boldItalic r:id="rId45"/>
    </p:embeddedFont>
    <p:embeddedFont>
      <p:font typeface="Proxima Nova"/>
      <p:regular r:id="rId46"/>
      <p:bold r:id="rId47"/>
      <p:italic r:id="rId48"/>
      <p:boldItalic r:id="rId49"/>
    </p:embeddedFont>
    <p:embeddedFont>
      <p:font typeface="Lato"/>
      <p:regular r:id="rId50"/>
      <p:bold r:id="rId51"/>
      <p:italic r:id="rId52"/>
      <p:boldItalic r:id="rId53"/>
    </p:embeddedFont>
    <p:embeddedFont>
      <p:font typeface="Actor"/>
      <p:regular r:id="rId54"/>
    </p:embeddedFont>
    <p:embeddedFont>
      <p:font typeface="Yanone Kaffeesatz"/>
      <p:regular r:id="rId55"/>
      <p:bold r:id="rId56"/>
    </p:embeddedFont>
    <p:embeddedFont>
      <p:font typeface="Proxima Nova Semibold"/>
      <p:regular r:id="rId57"/>
      <p:bold r:id="rId58"/>
      <p:boldItalic r:id="rId59"/>
    </p:embeddedFont>
    <p:embeddedFont>
      <p:font typeface="Syne SemiBold"/>
      <p:regular r:id="rId60"/>
      <p:bold r:id="rId61"/>
    </p:embeddedFont>
    <p:embeddedFont>
      <p:font typeface="DM Serif Display"/>
      <p:regular r:id="rId62"/>
      <p: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3B16AB-C693-496F-A2B8-996BC2BD2E5C}">
  <a:tblStyle styleId="{803B16AB-C693-496F-A2B8-996BC2BD2E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JosefinSlab-regular.fntdata"/><Relationship Id="rId41" Type="http://schemas.openxmlformats.org/officeDocument/2006/relationships/slide" Target="slides/slide35.xml"/><Relationship Id="rId44" Type="http://schemas.openxmlformats.org/officeDocument/2006/relationships/font" Target="fonts/JosefinSlab-italic.fntdata"/><Relationship Id="rId43" Type="http://schemas.openxmlformats.org/officeDocument/2006/relationships/font" Target="fonts/JosefinSlab-bold.fntdata"/><Relationship Id="rId46" Type="http://schemas.openxmlformats.org/officeDocument/2006/relationships/font" Target="fonts/ProximaNova-regular.fntdata"/><Relationship Id="rId45" Type="http://schemas.openxmlformats.org/officeDocument/2006/relationships/font" Target="fonts/JosefinSlab-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DMSerifDisplay-regular.fntdata"/><Relationship Id="rId61" Type="http://schemas.openxmlformats.org/officeDocument/2006/relationships/font" Target="fonts/SyneSemiBold-bold.fntdata"/><Relationship Id="rId20" Type="http://schemas.openxmlformats.org/officeDocument/2006/relationships/slide" Target="slides/slide14.xml"/><Relationship Id="rId63" Type="http://schemas.openxmlformats.org/officeDocument/2006/relationships/font" Target="fonts/DMSerifDisplay-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yneSemiBold-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55" Type="http://schemas.openxmlformats.org/officeDocument/2006/relationships/font" Target="fonts/YanoneKaffeesatz-regular.fntdata"/><Relationship Id="rId10" Type="http://schemas.openxmlformats.org/officeDocument/2006/relationships/slide" Target="slides/slide4.xml"/><Relationship Id="rId54" Type="http://schemas.openxmlformats.org/officeDocument/2006/relationships/font" Target="fonts/Actor-regular.fntdata"/><Relationship Id="rId13" Type="http://schemas.openxmlformats.org/officeDocument/2006/relationships/slide" Target="slides/slide7.xml"/><Relationship Id="rId57" Type="http://schemas.openxmlformats.org/officeDocument/2006/relationships/font" Target="fonts/ProximaNovaSemibold-regular.fntdata"/><Relationship Id="rId12" Type="http://schemas.openxmlformats.org/officeDocument/2006/relationships/slide" Target="slides/slide6.xml"/><Relationship Id="rId56" Type="http://schemas.openxmlformats.org/officeDocument/2006/relationships/font" Target="fonts/YanoneKaffeesatz-bold.fntdata"/><Relationship Id="rId15" Type="http://schemas.openxmlformats.org/officeDocument/2006/relationships/slide" Target="slides/slide9.xml"/><Relationship Id="rId59" Type="http://schemas.openxmlformats.org/officeDocument/2006/relationships/font" Target="fonts/ProximaNovaSemibold-boldItalic.fntdata"/><Relationship Id="rId14" Type="http://schemas.openxmlformats.org/officeDocument/2006/relationships/slide" Target="slides/slide8.xml"/><Relationship Id="rId58" Type="http://schemas.openxmlformats.org/officeDocument/2006/relationships/font" Target="fonts/ProximaNovaSemi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edf4f948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edf4f948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814d72fa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814d72fa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814d72fa0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814d72fa0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814d72fa0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814d72fa0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14d72fa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14d72fa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814d72fa0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814d72fa0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814d72fa03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814d72fa03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814d72fa03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814d72fa03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814d72fa03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814d72fa03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814d72fa03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814d72fa03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814d72fa03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814d72fa03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936df1943_2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936df1943_2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814d72fa03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814d72fa03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814d72fa03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814d72fa03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814d72fa0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814d72fa0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814d72fa03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814d72fa03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814d72fa03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814d72fa03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814d72fa03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1814d72fa03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814d72fa03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814d72fa03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1814d72fa03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1814d72fa03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1814d72fa03_0_1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1814d72fa03_0_1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814d72fa03_0_1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1814d72fa03_0_1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c4eba5a6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c4eba5a6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814d72fa03_0_1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814d72fa03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814d72fa03_0_1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814d72fa03_0_1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1814d72fa03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1814d72fa03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17a7072597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17a7072597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17a7072597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17a7072597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7a7072597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7a7072597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a742be4c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a742be4c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a742be4c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a742be4c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7a742be4c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7a742be4c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7a742be4c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7a742be4c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7a742be4c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7a742be4c6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7a742be4c6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7a742be4c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2700000">
            <a:off x="6835733" y="2514249"/>
            <a:ext cx="2279995" cy="227999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2700000">
            <a:off x="8317643" y="1332915"/>
            <a:ext cx="1228669"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3701166" y="3540678"/>
            <a:ext cx="1737424" cy="1737425"/>
            <a:chOff x="5279626" y="2678000"/>
            <a:chExt cx="1737424" cy="1737425"/>
          </a:xfrm>
        </p:grpSpPr>
        <p:sp>
          <p:nvSpPr>
            <p:cNvPr id="12" name="Google Shape;12;p2"/>
            <p:cNvSpPr/>
            <p:nvPr/>
          </p:nvSpPr>
          <p:spPr>
            <a:xfrm rot="2700000">
              <a:off x="5858024" y="3066541"/>
              <a:ext cx="848952"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2700000">
              <a:off x="5648601" y="2656015"/>
              <a:ext cx="446750" cy="1228669"/>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p:nvPr/>
        </p:nvSpPr>
        <p:spPr>
          <a:xfrm rot="2700000">
            <a:off x="6100826" y="2577953"/>
            <a:ext cx="137037" cy="198046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2700000">
            <a:off x="1706854" y="4200487"/>
            <a:ext cx="2279995" cy="227999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2700000">
            <a:off x="-492749" y="1412276"/>
            <a:ext cx="1228669"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2700000">
            <a:off x="2891960" y="2598662"/>
            <a:ext cx="137037" cy="198046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1325650" y="539500"/>
            <a:ext cx="6492600" cy="1872600"/>
          </a:xfrm>
          <a:prstGeom prst="rect">
            <a:avLst/>
          </a:prstGeom>
        </p:spPr>
        <p:txBody>
          <a:bodyPr anchorCtr="0" anchor="ctr" bIns="91425" lIns="91425" spcFirstLastPara="1" rIns="91425" wrap="square" tIns="91425">
            <a:noAutofit/>
          </a:bodyPr>
          <a:lstStyle>
            <a:lvl1pPr lvl="0" rtl="0">
              <a:spcBef>
                <a:spcPts val="0"/>
              </a:spcBef>
              <a:spcAft>
                <a:spcPts val="0"/>
              </a:spcAft>
              <a:buSzPts val="65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 name="Google Shape;19;p2"/>
          <p:cNvSpPr txBox="1"/>
          <p:nvPr>
            <p:ph idx="1" type="subTitle"/>
          </p:nvPr>
        </p:nvSpPr>
        <p:spPr>
          <a:xfrm>
            <a:off x="2525800" y="2796600"/>
            <a:ext cx="4092300" cy="5256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p:nvPr/>
        </p:nvSpPr>
        <p:spPr>
          <a:xfrm rot="2700000">
            <a:off x="6162141" y="-141645"/>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rot="2700000">
            <a:off x="7329459" y="3662791"/>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2700000">
            <a:off x="5636488" y="1977159"/>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txBox="1"/>
          <p:nvPr>
            <p:ph hasCustomPrompt="1" type="title"/>
          </p:nvPr>
        </p:nvSpPr>
        <p:spPr>
          <a:xfrm>
            <a:off x="713224" y="1724550"/>
            <a:ext cx="4239300" cy="132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11"/>
          <p:cNvSpPr txBox="1"/>
          <p:nvPr>
            <p:ph idx="1" type="body"/>
          </p:nvPr>
        </p:nvSpPr>
        <p:spPr>
          <a:xfrm>
            <a:off x="713213" y="3125850"/>
            <a:ext cx="4239300" cy="3693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7" name="Shape 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1" name="Shape 1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p:nvPr/>
        </p:nvSpPr>
        <p:spPr>
          <a:xfrm rot="2700000">
            <a:off x="1187915" y="1431744"/>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2700000">
            <a:off x="2149968" y="-964787"/>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3"/>
          <p:cNvGrpSpPr/>
          <p:nvPr/>
        </p:nvGrpSpPr>
        <p:grpSpPr>
          <a:xfrm>
            <a:off x="492157" y="11089"/>
            <a:ext cx="1737424" cy="1737425"/>
            <a:chOff x="5279626" y="2678000"/>
            <a:chExt cx="1737424" cy="1737425"/>
          </a:xfrm>
        </p:grpSpPr>
        <p:sp>
          <p:nvSpPr>
            <p:cNvPr id="24" name="Google Shape;24;p3"/>
            <p:cNvSpPr/>
            <p:nvPr/>
          </p:nvSpPr>
          <p:spPr>
            <a:xfrm rot="2700000">
              <a:off x="5858024" y="3066541"/>
              <a:ext cx="848952"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2700000">
              <a:off x="5648601" y="2656015"/>
              <a:ext cx="446750"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3"/>
          <p:cNvGrpSpPr/>
          <p:nvPr/>
        </p:nvGrpSpPr>
        <p:grpSpPr>
          <a:xfrm>
            <a:off x="514351" y="3378275"/>
            <a:ext cx="1737424" cy="1737425"/>
            <a:chOff x="5279626" y="2678000"/>
            <a:chExt cx="1737424" cy="1737425"/>
          </a:xfrm>
        </p:grpSpPr>
        <p:sp>
          <p:nvSpPr>
            <p:cNvPr id="27" name="Google Shape;27;p3"/>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p:nvPr/>
        </p:nvSpPr>
        <p:spPr>
          <a:xfrm rot="2700000">
            <a:off x="4041016" y="238855"/>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2700000">
            <a:off x="-1455291" y="2159303"/>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a:off x="1246875" y="2046000"/>
            <a:ext cx="2162100" cy="1051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96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32" name="Google Shape;32;p3"/>
          <p:cNvSpPr txBox="1"/>
          <p:nvPr>
            <p:ph idx="2" type="title"/>
          </p:nvPr>
        </p:nvSpPr>
        <p:spPr>
          <a:xfrm>
            <a:off x="4958575" y="1781188"/>
            <a:ext cx="3472200" cy="740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3" name="Google Shape;33;p3"/>
          <p:cNvSpPr txBox="1"/>
          <p:nvPr>
            <p:ph idx="1" type="subTitle"/>
          </p:nvPr>
        </p:nvSpPr>
        <p:spPr>
          <a:xfrm>
            <a:off x="4958575" y="2621620"/>
            <a:ext cx="3176700" cy="74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
          <p:cNvSpPr/>
          <p:nvPr/>
        </p:nvSpPr>
        <p:spPr>
          <a:xfrm rot="2700000">
            <a:off x="8685216" y="3985098"/>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4"/>
          <p:cNvGrpSpPr/>
          <p:nvPr/>
        </p:nvGrpSpPr>
        <p:grpSpPr>
          <a:xfrm>
            <a:off x="7562063" y="-451813"/>
            <a:ext cx="1737424" cy="1737425"/>
            <a:chOff x="5279626" y="2678000"/>
            <a:chExt cx="1737424" cy="1737425"/>
          </a:xfrm>
        </p:grpSpPr>
        <p:sp>
          <p:nvSpPr>
            <p:cNvPr id="37" name="Google Shape;37;p4"/>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4"/>
          <p:cNvSpPr/>
          <p:nvPr/>
        </p:nvSpPr>
        <p:spPr>
          <a:xfrm rot="2700000">
            <a:off x="7941088" y="3771593"/>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200"/>
              <a:buChar char="●"/>
              <a:defRPr sz="12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41" name="Google Shape;41;p4"/>
          <p:cNvSpPr txBox="1"/>
          <p:nvPr>
            <p:ph type="title"/>
          </p:nvPr>
        </p:nvSpPr>
        <p:spPr>
          <a:xfrm>
            <a:off x="713250" y="539500"/>
            <a:ext cx="7717500" cy="5394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42" name="Google Shape;42;p4"/>
          <p:cNvSpPr/>
          <p:nvPr/>
        </p:nvSpPr>
        <p:spPr>
          <a:xfrm rot="5400000">
            <a:off x="1681950" y="183909"/>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
          <p:cNvSpPr/>
          <p:nvPr/>
        </p:nvSpPr>
        <p:spPr>
          <a:xfrm rot="2700000">
            <a:off x="-1887273" y="2927931"/>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rot="2700000">
            <a:off x="-205218" y="4635574"/>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2700000">
            <a:off x="7416388" y="-837657"/>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txBox="1"/>
          <p:nvPr>
            <p:ph idx="1" type="subTitle"/>
          </p:nvPr>
        </p:nvSpPr>
        <p:spPr>
          <a:xfrm>
            <a:off x="1334250" y="2980751"/>
            <a:ext cx="2567400" cy="991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 name="Google Shape;48;p5"/>
          <p:cNvSpPr txBox="1"/>
          <p:nvPr>
            <p:ph idx="2" type="subTitle"/>
          </p:nvPr>
        </p:nvSpPr>
        <p:spPr>
          <a:xfrm>
            <a:off x="5253875" y="2980751"/>
            <a:ext cx="2567400" cy="991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9" name="Google Shape;49;p5"/>
          <p:cNvSpPr txBox="1"/>
          <p:nvPr>
            <p:ph idx="3" type="subTitle"/>
          </p:nvPr>
        </p:nvSpPr>
        <p:spPr>
          <a:xfrm>
            <a:off x="1334175" y="2457950"/>
            <a:ext cx="2567400" cy="53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50" name="Google Shape;50;p5"/>
          <p:cNvSpPr txBox="1"/>
          <p:nvPr>
            <p:ph idx="4" type="subTitle"/>
          </p:nvPr>
        </p:nvSpPr>
        <p:spPr>
          <a:xfrm>
            <a:off x="5253860" y="2457939"/>
            <a:ext cx="2567400" cy="53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51" name="Google Shape;51;p5"/>
          <p:cNvSpPr txBox="1"/>
          <p:nvPr>
            <p:ph type="title"/>
          </p:nvPr>
        </p:nvSpPr>
        <p:spPr>
          <a:xfrm>
            <a:off x="713250" y="539500"/>
            <a:ext cx="7717500" cy="5394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713250" y="539500"/>
            <a:ext cx="7717500" cy="5394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54" name="Google Shape;54;p6"/>
          <p:cNvSpPr/>
          <p:nvPr/>
        </p:nvSpPr>
        <p:spPr>
          <a:xfrm rot="5400000">
            <a:off x="1681950" y="183909"/>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p:nvPr/>
        </p:nvSpPr>
        <p:spPr>
          <a:xfrm rot="2700000">
            <a:off x="1876663" y="-636521"/>
            <a:ext cx="1228669"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7"/>
          <p:cNvGrpSpPr/>
          <p:nvPr/>
        </p:nvGrpSpPr>
        <p:grpSpPr>
          <a:xfrm>
            <a:off x="-844949" y="1578562"/>
            <a:ext cx="1737424" cy="1737425"/>
            <a:chOff x="5279626" y="2678000"/>
            <a:chExt cx="1737424" cy="1737425"/>
          </a:xfrm>
        </p:grpSpPr>
        <p:sp>
          <p:nvSpPr>
            <p:cNvPr id="58" name="Google Shape;58;p7"/>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7"/>
          <p:cNvSpPr/>
          <p:nvPr/>
        </p:nvSpPr>
        <p:spPr>
          <a:xfrm rot="2700000">
            <a:off x="1506365" y="1329450"/>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rot="2700000">
            <a:off x="3419196" y="2514271"/>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txBox="1"/>
          <p:nvPr>
            <p:ph idx="1" type="subTitle"/>
          </p:nvPr>
        </p:nvSpPr>
        <p:spPr>
          <a:xfrm>
            <a:off x="4572000" y="1540962"/>
            <a:ext cx="3858900" cy="27762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Anaheim"/>
              <a:buChar char="●"/>
              <a:defRPr/>
            </a:lvl1pPr>
            <a:lvl2pPr lvl="1" rtl="0">
              <a:spcBef>
                <a:spcPts val="0"/>
              </a:spcBef>
              <a:spcAft>
                <a:spcPts val="0"/>
              </a:spcAft>
              <a:buSzPts val="1400"/>
              <a:buFont typeface="Anaheim"/>
              <a:buChar char="○"/>
              <a:defRPr/>
            </a:lvl2pPr>
            <a:lvl3pPr lvl="2" rtl="0">
              <a:spcBef>
                <a:spcPts val="0"/>
              </a:spcBef>
              <a:spcAft>
                <a:spcPts val="0"/>
              </a:spcAft>
              <a:buSzPts val="1400"/>
              <a:buFont typeface="Anaheim"/>
              <a:buChar char="■"/>
              <a:defRPr/>
            </a:lvl3pPr>
            <a:lvl4pPr lvl="3" rtl="0">
              <a:spcBef>
                <a:spcPts val="0"/>
              </a:spcBef>
              <a:spcAft>
                <a:spcPts val="0"/>
              </a:spcAft>
              <a:buSzPts val="1400"/>
              <a:buFont typeface="Anaheim"/>
              <a:buChar char="●"/>
              <a:defRPr/>
            </a:lvl4pPr>
            <a:lvl5pPr lvl="4" rtl="0">
              <a:spcBef>
                <a:spcPts val="0"/>
              </a:spcBef>
              <a:spcAft>
                <a:spcPts val="0"/>
              </a:spcAft>
              <a:buSzPts val="1400"/>
              <a:buFont typeface="Anaheim"/>
              <a:buChar char="○"/>
              <a:defRPr/>
            </a:lvl5pPr>
            <a:lvl6pPr lvl="5" rtl="0">
              <a:spcBef>
                <a:spcPts val="0"/>
              </a:spcBef>
              <a:spcAft>
                <a:spcPts val="0"/>
              </a:spcAft>
              <a:buSzPts val="1400"/>
              <a:buFont typeface="Anaheim"/>
              <a:buChar char="■"/>
              <a:defRPr/>
            </a:lvl6pPr>
            <a:lvl7pPr lvl="6" rtl="0">
              <a:spcBef>
                <a:spcPts val="0"/>
              </a:spcBef>
              <a:spcAft>
                <a:spcPts val="0"/>
              </a:spcAft>
              <a:buSzPts val="1400"/>
              <a:buFont typeface="Anaheim"/>
              <a:buChar char="●"/>
              <a:defRPr/>
            </a:lvl7pPr>
            <a:lvl8pPr lvl="7" rtl="0">
              <a:spcBef>
                <a:spcPts val="0"/>
              </a:spcBef>
              <a:spcAft>
                <a:spcPts val="0"/>
              </a:spcAft>
              <a:buSzPts val="1400"/>
              <a:buFont typeface="Anaheim"/>
              <a:buChar char="○"/>
              <a:defRPr/>
            </a:lvl8pPr>
            <a:lvl9pPr lvl="8" rtl="0">
              <a:spcBef>
                <a:spcPts val="0"/>
              </a:spcBef>
              <a:spcAft>
                <a:spcPts val="0"/>
              </a:spcAft>
              <a:buSzPts val="1400"/>
              <a:buFont typeface="Anaheim"/>
              <a:buChar char="■"/>
              <a:defRPr/>
            </a:lvl9pPr>
          </a:lstStyle>
          <a:p/>
        </p:txBody>
      </p:sp>
      <p:sp>
        <p:nvSpPr>
          <p:cNvPr id="63" name="Google Shape;63;p7"/>
          <p:cNvSpPr txBox="1"/>
          <p:nvPr>
            <p:ph type="title"/>
          </p:nvPr>
        </p:nvSpPr>
        <p:spPr>
          <a:xfrm>
            <a:off x="4572000" y="811062"/>
            <a:ext cx="3858900" cy="592800"/>
          </a:xfrm>
          <a:prstGeom prst="rect">
            <a:avLst/>
          </a:prstGeom>
          <a:noFill/>
        </p:spPr>
        <p:txBody>
          <a:bodyPr anchorCtr="0" anchor="ctr" bIns="91425" lIns="91425" spcFirstLastPara="1" rIns="91425" wrap="square" tIns="91425">
            <a:noAutofit/>
          </a:bodyPr>
          <a:lstStyle>
            <a:lvl1pPr lvl="0" rtl="0" algn="l">
              <a:lnSpc>
                <a:spcPct val="75000"/>
              </a:lnSpc>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p:nvPr/>
        </p:nvSpPr>
        <p:spPr>
          <a:xfrm rot="2700000">
            <a:off x="-341817" y="20504"/>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rot="2700000">
            <a:off x="-1718498" y="3951143"/>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8"/>
          <p:cNvGrpSpPr/>
          <p:nvPr/>
        </p:nvGrpSpPr>
        <p:grpSpPr>
          <a:xfrm>
            <a:off x="-1017651" y="1985662"/>
            <a:ext cx="1737424" cy="1737425"/>
            <a:chOff x="5279626" y="2678000"/>
            <a:chExt cx="1737424" cy="1737425"/>
          </a:xfrm>
        </p:grpSpPr>
        <p:sp>
          <p:nvSpPr>
            <p:cNvPr id="68" name="Google Shape;68;p8"/>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8"/>
          <p:cNvSpPr/>
          <p:nvPr/>
        </p:nvSpPr>
        <p:spPr>
          <a:xfrm rot="2700000">
            <a:off x="623853" y="2160943"/>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txBox="1"/>
          <p:nvPr>
            <p:ph type="ctrTitle"/>
          </p:nvPr>
        </p:nvSpPr>
        <p:spPr>
          <a:xfrm>
            <a:off x="3057775" y="1323150"/>
            <a:ext cx="5373000" cy="24972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5200"/>
              <a:buNone/>
              <a:defRPr sz="9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9"/>
          <p:cNvSpPr/>
          <p:nvPr/>
        </p:nvSpPr>
        <p:spPr>
          <a:xfrm rot="2700000">
            <a:off x="6835733" y="2514249"/>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rot="2700000">
            <a:off x="8317643" y="1332915"/>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9"/>
          <p:cNvGrpSpPr/>
          <p:nvPr/>
        </p:nvGrpSpPr>
        <p:grpSpPr>
          <a:xfrm>
            <a:off x="3701166" y="3540678"/>
            <a:ext cx="1737424" cy="1737425"/>
            <a:chOff x="5279626" y="2678000"/>
            <a:chExt cx="1737424" cy="1737425"/>
          </a:xfrm>
        </p:grpSpPr>
        <p:sp>
          <p:nvSpPr>
            <p:cNvPr id="76" name="Google Shape;76;p9"/>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9"/>
          <p:cNvSpPr/>
          <p:nvPr/>
        </p:nvSpPr>
        <p:spPr>
          <a:xfrm rot="2700000">
            <a:off x="6100826" y="2577953"/>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flipH="1" rot="-2700000">
            <a:off x="1706854" y="4200487"/>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flipH="1" rot="-2700000">
            <a:off x="-492749" y="1412276"/>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flipH="1" rot="-2700000">
            <a:off x="2891960" y="2598662"/>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txBox="1"/>
          <p:nvPr>
            <p:ph idx="1" type="subTitle"/>
          </p:nvPr>
        </p:nvSpPr>
        <p:spPr>
          <a:xfrm>
            <a:off x="1797900" y="1475644"/>
            <a:ext cx="5548200" cy="99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8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3" name="Google Shape;83;p9"/>
          <p:cNvSpPr txBox="1"/>
          <p:nvPr>
            <p:ph type="title"/>
          </p:nvPr>
        </p:nvSpPr>
        <p:spPr>
          <a:xfrm>
            <a:off x="713250" y="768100"/>
            <a:ext cx="7717500" cy="539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Font typeface="Caveat"/>
              <a:buNone/>
              <a:defRPr sz="48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10"/>
          <p:cNvSpPr/>
          <p:nvPr/>
        </p:nvSpPr>
        <p:spPr>
          <a:xfrm>
            <a:off x="0" y="-19050"/>
            <a:ext cx="9144000" cy="5143500"/>
          </a:xfrm>
          <a:prstGeom prst="rect">
            <a:avLst/>
          </a:prstGeom>
          <a:solidFill>
            <a:schemeClr val="lt1">
              <a:alpha val="2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rot="2700000">
            <a:off x="4456684" y="2757065"/>
            <a:ext cx="3501027" cy="3501027"/>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0"/>
          <p:cNvGrpSpPr/>
          <p:nvPr/>
        </p:nvGrpSpPr>
        <p:grpSpPr>
          <a:xfrm>
            <a:off x="-1073549" y="3178762"/>
            <a:ext cx="1737424" cy="1737425"/>
            <a:chOff x="5279626" y="2678000"/>
            <a:chExt cx="1737424" cy="1737425"/>
          </a:xfrm>
        </p:grpSpPr>
        <p:sp>
          <p:nvSpPr>
            <p:cNvPr id="88" name="Google Shape;88;p10"/>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0"/>
          <p:cNvSpPr txBox="1"/>
          <p:nvPr>
            <p:ph type="title"/>
          </p:nvPr>
        </p:nvSpPr>
        <p:spPr>
          <a:xfrm>
            <a:off x="4330700" y="3096088"/>
            <a:ext cx="3753000" cy="1547700"/>
          </a:xfrm>
          <a:prstGeom prst="rect">
            <a:avLst/>
          </a:prstGeom>
          <a:noFill/>
          <a:effectLst>
            <a:outerShdw blurRad="328613" rotWithShape="0" algn="bl" dir="2580000" dist="47625">
              <a:schemeClr val="lt1"/>
            </a:outerShdw>
          </a:effectLst>
        </p:spPr>
        <p:txBody>
          <a:bodyPr anchorCtr="0" anchor="ctr" bIns="91425" lIns="91425" spcFirstLastPara="1" rIns="91425" wrap="square" tIns="91425">
            <a:noAutofit/>
          </a:bodyPr>
          <a:lstStyle>
            <a:lvl1pPr lvl="0" rtl="0">
              <a:spcBef>
                <a:spcPts val="0"/>
              </a:spcBef>
              <a:spcAft>
                <a:spcPts val="0"/>
              </a:spcAft>
              <a:buSzPts val="45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7" y="715596"/>
            <a:ext cx="7717500" cy="475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713250" y="1923500"/>
            <a:ext cx="7717500" cy="30753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1pPr>
            <a:lvl2pPr indent="-330200" lvl="1" marL="9144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2pPr>
            <a:lvl3pPr indent="-330200" lvl="2" marL="13716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3pPr>
            <a:lvl4pPr indent="-330200" lvl="3" marL="18288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4pPr>
            <a:lvl5pPr indent="-330200" lvl="4" marL="22860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5pPr>
            <a:lvl6pPr indent="-330200" lvl="5" marL="2743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6pPr>
            <a:lvl7pPr indent="-330200" lvl="6" marL="32004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7pPr>
            <a:lvl8pPr indent="-330200" lvl="7" marL="36576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8pPr>
            <a:lvl9pPr indent="-330200" lvl="8" marL="41148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98" name="Shape 98"/>
        <p:cNvGrpSpPr/>
        <p:nvPr/>
      </p:nvGrpSpPr>
      <p:grpSpPr>
        <a:xfrm>
          <a:off x="0" y="0"/>
          <a:ext cx="0" cy="0"/>
          <a:chOff x="0" y="0"/>
          <a:chExt cx="0" cy="0"/>
        </a:xfrm>
      </p:grpSpPr>
      <p:sp>
        <p:nvSpPr>
          <p:cNvPr id="99" name="Google Shape;99;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00" name="Google Shape;100;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internship-report/?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rotWithShape="1">
          <a:blip r:embed="rId3">
            <a:alphaModFix/>
          </a:blip>
          <a:srcRect b="0" l="16365" r="16371" t="0"/>
          <a:stretch/>
        </p:blipFill>
        <p:spPr>
          <a:xfrm>
            <a:off x="-485437" y="2042057"/>
            <a:ext cx="3249372" cy="3224400"/>
          </a:xfrm>
          <a:prstGeom prst="flowChartDecision">
            <a:avLst/>
          </a:prstGeom>
          <a:noFill/>
          <a:ln>
            <a:noFill/>
          </a:ln>
        </p:spPr>
      </p:pic>
      <p:pic>
        <p:nvPicPr>
          <p:cNvPr id="107" name="Google Shape;107;p15"/>
          <p:cNvPicPr preferRelativeResize="0"/>
          <p:nvPr/>
        </p:nvPicPr>
        <p:blipFill rotWithShape="1">
          <a:blip r:embed="rId4">
            <a:alphaModFix/>
          </a:blip>
          <a:srcRect b="18400" l="15763" r="35971" t="0"/>
          <a:stretch/>
        </p:blipFill>
        <p:spPr>
          <a:xfrm>
            <a:off x="4377350" y="3739375"/>
            <a:ext cx="3812575" cy="3783275"/>
          </a:xfrm>
          <a:prstGeom prst="flowChartDecision">
            <a:avLst/>
          </a:prstGeom>
          <a:noFill/>
          <a:ln>
            <a:noFill/>
          </a:ln>
        </p:spPr>
      </p:pic>
      <p:sp>
        <p:nvSpPr>
          <p:cNvPr id="108" name="Google Shape;108;p15"/>
          <p:cNvSpPr txBox="1"/>
          <p:nvPr>
            <p:ph type="ctrTitle"/>
          </p:nvPr>
        </p:nvSpPr>
        <p:spPr>
          <a:xfrm>
            <a:off x="1325650" y="539500"/>
            <a:ext cx="6492600" cy="1872600"/>
          </a:xfrm>
          <a:prstGeom prst="rect">
            <a:avLst/>
          </a:prstGeom>
        </p:spPr>
        <p:txBody>
          <a:bodyPr anchorCtr="0" anchor="ctr" bIns="91425" lIns="91425" spcFirstLastPara="1" rIns="91425" wrap="square" tIns="91425">
            <a:noAutofit/>
          </a:bodyPr>
          <a:lstStyle/>
          <a:p>
            <a:pPr indent="0" lvl="0" marL="0" rtl="0" algn="ctr">
              <a:spcBef>
                <a:spcPts val="0"/>
              </a:spcBef>
              <a:spcAft>
                <a:spcPts val="1000"/>
              </a:spcAft>
              <a:buNone/>
            </a:pPr>
            <a:r>
              <a:rPr lang="en"/>
              <a:t>Internship Report Infographics</a:t>
            </a:r>
            <a:endParaRPr/>
          </a:p>
        </p:txBody>
      </p:sp>
      <p:sp>
        <p:nvSpPr>
          <p:cNvPr id="109" name="Google Shape;109;p15"/>
          <p:cNvSpPr txBox="1"/>
          <p:nvPr>
            <p:ph idx="1" type="subTitle"/>
          </p:nvPr>
        </p:nvSpPr>
        <p:spPr>
          <a:xfrm>
            <a:off x="2525800" y="2796600"/>
            <a:ext cx="4092300" cy="52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Here is where this template begins</a:t>
            </a:r>
            <a:endParaRPr/>
          </a:p>
        </p:txBody>
      </p:sp>
      <p:sp>
        <p:nvSpPr>
          <p:cNvPr id="110" name="Google Shape;110;p15"/>
          <p:cNvSpPr/>
          <p:nvPr/>
        </p:nvSpPr>
        <p:spPr>
          <a:xfrm rot="5400000">
            <a:off x="4550350" y="1655262"/>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333" name="Google Shape;333;p24"/>
          <p:cNvGraphicFramePr/>
          <p:nvPr/>
        </p:nvGraphicFramePr>
        <p:xfrm>
          <a:off x="713238" y="1359588"/>
          <a:ext cx="3000000" cy="3000000"/>
        </p:xfrm>
        <a:graphic>
          <a:graphicData uri="http://schemas.openxmlformats.org/drawingml/2006/table">
            <a:tbl>
              <a:tblPr>
                <a:noFill/>
                <a:tableStyleId>{803B16AB-C693-496F-A2B8-996BC2BD2E5C}</a:tableStyleId>
              </a:tblPr>
              <a:tblGrid>
                <a:gridCol w="996675"/>
                <a:gridCol w="2087425"/>
                <a:gridCol w="926675"/>
                <a:gridCol w="926675"/>
                <a:gridCol w="926675"/>
                <a:gridCol w="926675"/>
                <a:gridCol w="926675"/>
              </a:tblGrid>
              <a:tr h="957050">
                <a:tc gridSpan="2">
                  <a:txBody>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My tasks</a:t>
                      </a:r>
                      <a:endParaRPr sz="2600">
                        <a:solidFill>
                          <a:schemeClr val="lt2"/>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Mon</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Tue</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Wed</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Thu</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Fri</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r>
              <a:tr h="7311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Research data</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r>
              <a:tr h="7311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Data insights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r>
              <a:tr h="7311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Report to directives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r>
            </a:tbl>
          </a:graphicData>
        </a:graphic>
      </p:graphicFrame>
      <p:grpSp>
        <p:nvGrpSpPr>
          <p:cNvPr id="334" name="Google Shape;334;p24"/>
          <p:cNvGrpSpPr/>
          <p:nvPr/>
        </p:nvGrpSpPr>
        <p:grpSpPr>
          <a:xfrm>
            <a:off x="4114419" y="2508765"/>
            <a:ext cx="308234" cy="308234"/>
            <a:chOff x="1487200" y="4993750"/>
            <a:chExt cx="483125" cy="483125"/>
          </a:xfrm>
        </p:grpSpPr>
        <p:sp>
          <p:nvSpPr>
            <p:cNvPr id="335" name="Google Shape;335;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6" name="Google Shape;336;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37" name="Google Shape;337;p24"/>
          <p:cNvGrpSpPr/>
          <p:nvPr/>
        </p:nvGrpSpPr>
        <p:grpSpPr>
          <a:xfrm>
            <a:off x="5028834" y="2508765"/>
            <a:ext cx="308234" cy="308234"/>
            <a:chOff x="1487200" y="4993750"/>
            <a:chExt cx="483125" cy="483125"/>
          </a:xfrm>
        </p:grpSpPr>
        <p:sp>
          <p:nvSpPr>
            <p:cNvPr id="338" name="Google Shape;338;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9" name="Google Shape;339;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0" name="Google Shape;340;p24"/>
          <p:cNvGrpSpPr/>
          <p:nvPr/>
        </p:nvGrpSpPr>
        <p:grpSpPr>
          <a:xfrm>
            <a:off x="5028834" y="3251715"/>
            <a:ext cx="308234" cy="308234"/>
            <a:chOff x="1487200" y="4993750"/>
            <a:chExt cx="483125" cy="483125"/>
          </a:xfrm>
        </p:grpSpPr>
        <p:sp>
          <p:nvSpPr>
            <p:cNvPr id="341" name="Google Shape;341;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2" name="Google Shape;342;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3" name="Google Shape;343;p24"/>
          <p:cNvGrpSpPr/>
          <p:nvPr/>
        </p:nvGrpSpPr>
        <p:grpSpPr>
          <a:xfrm>
            <a:off x="5943259" y="2508765"/>
            <a:ext cx="308234" cy="308234"/>
            <a:chOff x="1487200" y="4993750"/>
            <a:chExt cx="483125" cy="483125"/>
          </a:xfrm>
        </p:grpSpPr>
        <p:sp>
          <p:nvSpPr>
            <p:cNvPr id="344" name="Google Shape;344;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5" name="Google Shape;345;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6" name="Google Shape;346;p24"/>
          <p:cNvGrpSpPr/>
          <p:nvPr/>
        </p:nvGrpSpPr>
        <p:grpSpPr>
          <a:xfrm>
            <a:off x="6880514" y="3251715"/>
            <a:ext cx="308234" cy="308234"/>
            <a:chOff x="1487200" y="4993750"/>
            <a:chExt cx="483125" cy="483125"/>
          </a:xfrm>
        </p:grpSpPr>
        <p:sp>
          <p:nvSpPr>
            <p:cNvPr id="347" name="Google Shape;347;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8" name="Google Shape;348;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9" name="Google Shape;349;p24"/>
          <p:cNvGrpSpPr/>
          <p:nvPr/>
        </p:nvGrpSpPr>
        <p:grpSpPr>
          <a:xfrm>
            <a:off x="7806379" y="3994665"/>
            <a:ext cx="308234" cy="308234"/>
            <a:chOff x="1487200" y="4993750"/>
            <a:chExt cx="483125" cy="483125"/>
          </a:xfrm>
        </p:grpSpPr>
        <p:sp>
          <p:nvSpPr>
            <p:cNvPr id="350" name="Google Shape;350;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1" name="Google Shape;351;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357" name="Google Shape;357;p25"/>
          <p:cNvGrpSpPr/>
          <p:nvPr/>
        </p:nvGrpSpPr>
        <p:grpSpPr>
          <a:xfrm>
            <a:off x="1115750" y="2381688"/>
            <a:ext cx="1914250" cy="233400"/>
            <a:chOff x="1115750" y="2267388"/>
            <a:chExt cx="1914250" cy="233400"/>
          </a:xfrm>
        </p:grpSpPr>
        <p:sp>
          <p:nvSpPr>
            <p:cNvPr id="358" name="Google Shape;358;p25"/>
            <p:cNvSpPr/>
            <p:nvPr/>
          </p:nvSpPr>
          <p:spPr>
            <a:xfrm>
              <a:off x="111575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145192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178809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212426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246043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279660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5"/>
          <p:cNvGrpSpPr/>
          <p:nvPr/>
        </p:nvGrpSpPr>
        <p:grpSpPr>
          <a:xfrm>
            <a:off x="1115713" y="1682300"/>
            <a:ext cx="1914316" cy="2653700"/>
            <a:chOff x="1115713" y="1682300"/>
            <a:chExt cx="1914316" cy="2653700"/>
          </a:xfrm>
        </p:grpSpPr>
        <p:sp>
          <p:nvSpPr>
            <p:cNvPr id="365" name="Google Shape;365;p25"/>
            <p:cNvSpPr txBox="1"/>
            <p:nvPr/>
          </p:nvSpPr>
          <p:spPr>
            <a:xfrm>
              <a:off x="1115729" y="2661099"/>
              <a:ext cx="19143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2/6 months</a:t>
              </a:r>
              <a:endParaRPr sz="2600">
                <a:solidFill>
                  <a:schemeClr val="lt2"/>
                </a:solidFill>
                <a:latin typeface="DM Serif Display"/>
                <a:ea typeface="DM Serif Display"/>
                <a:cs typeface="DM Serif Display"/>
                <a:sym typeface="DM Serif Display"/>
              </a:endParaRPr>
            </a:p>
          </p:txBody>
        </p:sp>
        <p:sp>
          <p:nvSpPr>
            <p:cNvPr id="366" name="Google Shape;366;p25"/>
            <p:cNvSpPr txBox="1"/>
            <p:nvPr/>
          </p:nvSpPr>
          <p:spPr>
            <a:xfrm>
              <a:off x="1115729" y="3461200"/>
              <a:ext cx="1914300" cy="8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367" name="Google Shape;367;p25"/>
            <p:cNvSpPr txBox="1"/>
            <p:nvPr/>
          </p:nvSpPr>
          <p:spPr>
            <a:xfrm>
              <a:off x="1115713" y="1682300"/>
              <a:ext cx="1914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Data</a:t>
              </a:r>
              <a:endParaRPr sz="2600">
                <a:solidFill>
                  <a:schemeClr val="dk1"/>
                </a:solidFill>
                <a:latin typeface="DM Serif Display"/>
                <a:ea typeface="DM Serif Display"/>
                <a:cs typeface="DM Serif Display"/>
                <a:sym typeface="DM Serif Display"/>
              </a:endParaRPr>
            </a:p>
          </p:txBody>
        </p:sp>
      </p:grpSp>
      <p:grpSp>
        <p:nvGrpSpPr>
          <p:cNvPr id="368" name="Google Shape;368;p25"/>
          <p:cNvGrpSpPr/>
          <p:nvPr/>
        </p:nvGrpSpPr>
        <p:grpSpPr>
          <a:xfrm>
            <a:off x="3614875" y="2381688"/>
            <a:ext cx="1914250" cy="233400"/>
            <a:chOff x="1115750" y="2267388"/>
            <a:chExt cx="1914250" cy="233400"/>
          </a:xfrm>
        </p:grpSpPr>
        <p:sp>
          <p:nvSpPr>
            <p:cNvPr id="369" name="Google Shape;369;p25"/>
            <p:cNvSpPr/>
            <p:nvPr/>
          </p:nvSpPr>
          <p:spPr>
            <a:xfrm>
              <a:off x="111575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145192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178809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212426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246043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279660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25"/>
          <p:cNvGrpSpPr/>
          <p:nvPr/>
        </p:nvGrpSpPr>
        <p:grpSpPr>
          <a:xfrm>
            <a:off x="3614788" y="1704100"/>
            <a:ext cx="1914366" cy="2631900"/>
            <a:chOff x="3614788" y="1704100"/>
            <a:chExt cx="1914366" cy="2631900"/>
          </a:xfrm>
        </p:grpSpPr>
        <p:sp>
          <p:nvSpPr>
            <p:cNvPr id="376" name="Google Shape;376;p25"/>
            <p:cNvSpPr txBox="1"/>
            <p:nvPr/>
          </p:nvSpPr>
          <p:spPr>
            <a:xfrm>
              <a:off x="3614789" y="3461200"/>
              <a:ext cx="1914300" cy="8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 full of iron oxide</a:t>
              </a:r>
              <a:endParaRPr sz="1600">
                <a:solidFill>
                  <a:schemeClr val="dk1"/>
                </a:solidFill>
                <a:latin typeface="Actor"/>
                <a:ea typeface="Actor"/>
                <a:cs typeface="Actor"/>
                <a:sym typeface="Actor"/>
              </a:endParaRPr>
            </a:p>
          </p:txBody>
        </p:sp>
        <p:sp>
          <p:nvSpPr>
            <p:cNvPr id="377" name="Google Shape;377;p25"/>
            <p:cNvSpPr txBox="1"/>
            <p:nvPr/>
          </p:nvSpPr>
          <p:spPr>
            <a:xfrm>
              <a:off x="3614854" y="2661099"/>
              <a:ext cx="19143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4</a:t>
              </a:r>
              <a:r>
                <a:rPr lang="en" sz="2600">
                  <a:solidFill>
                    <a:schemeClr val="lt2"/>
                  </a:solidFill>
                  <a:latin typeface="DM Serif Display"/>
                  <a:ea typeface="DM Serif Display"/>
                  <a:cs typeface="DM Serif Display"/>
                  <a:sym typeface="DM Serif Display"/>
                </a:rPr>
                <a:t>/6 months</a:t>
              </a:r>
              <a:endParaRPr sz="2600">
                <a:solidFill>
                  <a:schemeClr val="lt2"/>
                </a:solidFill>
                <a:latin typeface="DM Serif Display"/>
                <a:ea typeface="DM Serif Display"/>
                <a:cs typeface="DM Serif Display"/>
                <a:sym typeface="DM Serif Display"/>
              </a:endParaRPr>
            </a:p>
          </p:txBody>
        </p:sp>
        <p:sp>
          <p:nvSpPr>
            <p:cNvPr id="378" name="Google Shape;378;p25"/>
            <p:cNvSpPr txBox="1"/>
            <p:nvPr/>
          </p:nvSpPr>
          <p:spPr>
            <a:xfrm>
              <a:off x="3614788" y="1704100"/>
              <a:ext cx="1914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grpSp>
      <p:grpSp>
        <p:nvGrpSpPr>
          <p:cNvPr id="379" name="Google Shape;379;p25"/>
          <p:cNvGrpSpPr/>
          <p:nvPr/>
        </p:nvGrpSpPr>
        <p:grpSpPr>
          <a:xfrm>
            <a:off x="6453975" y="2381688"/>
            <a:ext cx="1914250" cy="233400"/>
            <a:chOff x="1115750" y="2267388"/>
            <a:chExt cx="1914250" cy="233400"/>
          </a:xfrm>
        </p:grpSpPr>
        <p:sp>
          <p:nvSpPr>
            <p:cNvPr id="380" name="Google Shape;380;p25"/>
            <p:cNvSpPr/>
            <p:nvPr/>
          </p:nvSpPr>
          <p:spPr>
            <a:xfrm>
              <a:off x="111575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145192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178809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212426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246043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279660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25"/>
          <p:cNvGrpSpPr/>
          <p:nvPr/>
        </p:nvGrpSpPr>
        <p:grpSpPr>
          <a:xfrm>
            <a:off x="6453938" y="1682300"/>
            <a:ext cx="1914316" cy="2653700"/>
            <a:chOff x="6453938" y="1682300"/>
            <a:chExt cx="1914316" cy="2653700"/>
          </a:xfrm>
        </p:grpSpPr>
        <p:sp>
          <p:nvSpPr>
            <p:cNvPr id="387" name="Google Shape;387;p25"/>
            <p:cNvSpPr txBox="1"/>
            <p:nvPr/>
          </p:nvSpPr>
          <p:spPr>
            <a:xfrm>
              <a:off x="6453949" y="3461200"/>
              <a:ext cx="1914300" cy="8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sp>
          <p:nvSpPr>
            <p:cNvPr id="388" name="Google Shape;388;p25"/>
            <p:cNvSpPr txBox="1"/>
            <p:nvPr/>
          </p:nvSpPr>
          <p:spPr>
            <a:xfrm>
              <a:off x="6453954" y="2661099"/>
              <a:ext cx="19143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1</a:t>
              </a:r>
              <a:r>
                <a:rPr lang="en" sz="2600">
                  <a:solidFill>
                    <a:schemeClr val="lt2"/>
                  </a:solidFill>
                  <a:latin typeface="DM Serif Display"/>
                  <a:ea typeface="DM Serif Display"/>
                  <a:cs typeface="DM Serif Display"/>
                  <a:sym typeface="DM Serif Display"/>
                </a:rPr>
                <a:t>/6 months</a:t>
              </a:r>
              <a:endParaRPr sz="2600">
                <a:solidFill>
                  <a:schemeClr val="lt2"/>
                </a:solidFill>
                <a:latin typeface="DM Serif Display"/>
                <a:ea typeface="DM Serif Display"/>
                <a:cs typeface="DM Serif Display"/>
                <a:sym typeface="DM Serif Display"/>
              </a:endParaRPr>
            </a:p>
          </p:txBody>
        </p:sp>
        <p:sp>
          <p:nvSpPr>
            <p:cNvPr id="389" name="Google Shape;389;p25"/>
            <p:cNvSpPr txBox="1"/>
            <p:nvPr/>
          </p:nvSpPr>
          <p:spPr>
            <a:xfrm>
              <a:off x="6453938" y="1682300"/>
              <a:ext cx="1914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Insights</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395" name="Google Shape;395;p26"/>
          <p:cNvSpPr txBox="1"/>
          <p:nvPr/>
        </p:nvSpPr>
        <p:spPr>
          <a:xfrm>
            <a:off x="2736125" y="2780039"/>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p:txBody>
      </p:sp>
      <p:sp>
        <p:nvSpPr>
          <p:cNvPr id="396" name="Google Shape;396;p26"/>
          <p:cNvSpPr txBox="1"/>
          <p:nvPr/>
        </p:nvSpPr>
        <p:spPr>
          <a:xfrm>
            <a:off x="6781872" y="1742784"/>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p:txBody>
      </p:sp>
      <p:sp>
        <p:nvSpPr>
          <p:cNvPr id="397" name="Google Shape;397;p26"/>
          <p:cNvSpPr txBox="1"/>
          <p:nvPr/>
        </p:nvSpPr>
        <p:spPr>
          <a:xfrm>
            <a:off x="6781872" y="3885575"/>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cxnSp>
        <p:nvCxnSpPr>
          <p:cNvPr id="398" name="Google Shape;398;p26"/>
          <p:cNvCxnSpPr>
            <a:stCxn id="399" idx="3"/>
            <a:endCxn id="395" idx="1"/>
          </p:cNvCxnSpPr>
          <p:nvPr/>
        </p:nvCxnSpPr>
        <p:spPr>
          <a:xfrm>
            <a:off x="2362050" y="3009839"/>
            <a:ext cx="374100" cy="0"/>
          </a:xfrm>
          <a:prstGeom prst="straightConnector1">
            <a:avLst/>
          </a:prstGeom>
          <a:noFill/>
          <a:ln cap="flat" cmpd="sng" w="28575">
            <a:solidFill>
              <a:schemeClr val="lt2"/>
            </a:solidFill>
            <a:prstDash val="solid"/>
            <a:round/>
            <a:headEnd len="med" w="med" type="none"/>
            <a:tailEnd len="med" w="med" type="triangle"/>
          </a:ln>
        </p:spPr>
      </p:cxnSp>
      <p:cxnSp>
        <p:nvCxnSpPr>
          <p:cNvPr id="400" name="Google Shape;400;p26"/>
          <p:cNvCxnSpPr>
            <a:stCxn id="395" idx="0"/>
            <a:endCxn id="401" idx="1"/>
          </p:cNvCxnSpPr>
          <p:nvPr/>
        </p:nvCxnSpPr>
        <p:spPr>
          <a:xfrm rot="-5400000">
            <a:off x="3755975" y="1776989"/>
            <a:ext cx="807600" cy="1198500"/>
          </a:xfrm>
          <a:prstGeom prst="bentConnector2">
            <a:avLst/>
          </a:prstGeom>
          <a:noFill/>
          <a:ln cap="flat" cmpd="sng" w="28575">
            <a:solidFill>
              <a:schemeClr val="lt2"/>
            </a:solidFill>
            <a:prstDash val="solid"/>
            <a:round/>
            <a:headEnd len="med" w="med" type="none"/>
            <a:tailEnd len="med" w="med" type="triangle"/>
          </a:ln>
        </p:spPr>
      </p:cxnSp>
      <p:cxnSp>
        <p:nvCxnSpPr>
          <p:cNvPr id="402" name="Google Shape;402;p26"/>
          <p:cNvCxnSpPr>
            <a:stCxn id="395" idx="2"/>
            <a:endCxn id="403" idx="1"/>
          </p:cNvCxnSpPr>
          <p:nvPr/>
        </p:nvCxnSpPr>
        <p:spPr>
          <a:xfrm flipH="1" rot="-5400000">
            <a:off x="3721925" y="3078239"/>
            <a:ext cx="875700" cy="1198500"/>
          </a:xfrm>
          <a:prstGeom prst="bentConnector2">
            <a:avLst/>
          </a:prstGeom>
          <a:noFill/>
          <a:ln cap="flat" cmpd="sng" w="28575">
            <a:solidFill>
              <a:schemeClr val="lt2"/>
            </a:solidFill>
            <a:prstDash val="solid"/>
            <a:round/>
            <a:headEnd len="med" w="med" type="none"/>
            <a:tailEnd len="med" w="med" type="triangle"/>
          </a:ln>
        </p:spPr>
      </p:cxnSp>
      <p:cxnSp>
        <p:nvCxnSpPr>
          <p:cNvPr id="404" name="Google Shape;404;p26"/>
          <p:cNvCxnSpPr>
            <a:stCxn id="396" idx="1"/>
            <a:endCxn id="401" idx="3"/>
          </p:cNvCxnSpPr>
          <p:nvPr/>
        </p:nvCxnSpPr>
        <p:spPr>
          <a:xfrm flipH="1">
            <a:off x="6407772" y="1972584"/>
            <a:ext cx="374100" cy="600"/>
          </a:xfrm>
          <a:prstGeom prst="bentConnector3">
            <a:avLst>
              <a:gd fmla="val 49996" name="adj1"/>
            </a:avLst>
          </a:prstGeom>
          <a:noFill/>
          <a:ln cap="flat" cmpd="sng" w="28575">
            <a:solidFill>
              <a:schemeClr val="lt2"/>
            </a:solidFill>
            <a:prstDash val="solid"/>
            <a:round/>
            <a:headEnd len="med" w="med" type="none"/>
            <a:tailEnd len="med" w="med" type="triangle"/>
          </a:ln>
        </p:spPr>
      </p:cxnSp>
      <p:cxnSp>
        <p:nvCxnSpPr>
          <p:cNvPr id="405" name="Google Shape;405;p26"/>
          <p:cNvCxnSpPr>
            <a:stCxn id="397" idx="1"/>
            <a:endCxn id="403" idx="3"/>
          </p:cNvCxnSpPr>
          <p:nvPr/>
        </p:nvCxnSpPr>
        <p:spPr>
          <a:xfrm flipH="1">
            <a:off x="6407772" y="4115375"/>
            <a:ext cx="374100" cy="600"/>
          </a:xfrm>
          <a:prstGeom prst="bentConnector3">
            <a:avLst>
              <a:gd fmla="val 49996" name="adj1"/>
            </a:avLst>
          </a:prstGeom>
          <a:noFill/>
          <a:ln cap="flat" cmpd="sng" w="28575">
            <a:solidFill>
              <a:schemeClr val="lt2"/>
            </a:solidFill>
            <a:prstDash val="solid"/>
            <a:round/>
            <a:headEnd len="med" w="med" type="none"/>
            <a:tailEnd len="med" w="med" type="triangle"/>
          </a:ln>
        </p:spPr>
      </p:cxnSp>
      <p:grpSp>
        <p:nvGrpSpPr>
          <p:cNvPr id="406" name="Google Shape;406;p26"/>
          <p:cNvGrpSpPr/>
          <p:nvPr/>
        </p:nvGrpSpPr>
        <p:grpSpPr>
          <a:xfrm>
            <a:off x="713245" y="2780039"/>
            <a:ext cx="1648805" cy="1553176"/>
            <a:chOff x="713245" y="2780039"/>
            <a:chExt cx="1648805" cy="1553176"/>
          </a:xfrm>
        </p:grpSpPr>
        <p:sp>
          <p:nvSpPr>
            <p:cNvPr id="399" name="Google Shape;399;p26"/>
            <p:cNvSpPr txBox="1"/>
            <p:nvPr/>
          </p:nvSpPr>
          <p:spPr>
            <a:xfrm>
              <a:off x="713250" y="2780039"/>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a:t>
              </a:r>
              <a:endParaRPr sz="2600">
                <a:solidFill>
                  <a:schemeClr val="dk1"/>
                </a:solidFill>
                <a:latin typeface="DM Serif Display"/>
                <a:ea typeface="DM Serif Display"/>
                <a:cs typeface="DM Serif Display"/>
                <a:sym typeface="DM Serif Display"/>
              </a:endParaRPr>
            </a:p>
          </p:txBody>
        </p:sp>
        <p:sp>
          <p:nvSpPr>
            <p:cNvPr id="407" name="Google Shape;407;p26"/>
            <p:cNvSpPr txBox="1"/>
            <p:nvPr/>
          </p:nvSpPr>
          <p:spPr>
            <a:xfrm>
              <a:off x="713245" y="3468615"/>
              <a:ext cx="1648800" cy="86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really beautiful name but it’s hot</a:t>
              </a:r>
              <a:endParaRPr sz="1600">
                <a:solidFill>
                  <a:schemeClr val="dk1"/>
                </a:solidFill>
                <a:latin typeface="Actor"/>
                <a:ea typeface="Actor"/>
                <a:cs typeface="Actor"/>
                <a:sym typeface="Actor"/>
              </a:endParaRPr>
            </a:p>
          </p:txBody>
        </p:sp>
      </p:grpSp>
      <p:grpSp>
        <p:nvGrpSpPr>
          <p:cNvPr id="408" name="Google Shape;408;p26"/>
          <p:cNvGrpSpPr/>
          <p:nvPr/>
        </p:nvGrpSpPr>
        <p:grpSpPr>
          <a:xfrm>
            <a:off x="4759000" y="1742675"/>
            <a:ext cx="1648800" cy="2602390"/>
            <a:chOff x="4759000" y="1742675"/>
            <a:chExt cx="1648800" cy="2602390"/>
          </a:xfrm>
        </p:grpSpPr>
        <p:sp>
          <p:nvSpPr>
            <p:cNvPr id="401" name="Google Shape;401;p26"/>
            <p:cNvSpPr txBox="1"/>
            <p:nvPr/>
          </p:nvSpPr>
          <p:spPr>
            <a:xfrm>
              <a:off x="4759000" y="1742675"/>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a:t>
              </a:r>
              <a:endParaRPr sz="2600">
                <a:solidFill>
                  <a:schemeClr val="dk1"/>
                </a:solidFill>
                <a:latin typeface="DM Serif Display"/>
                <a:ea typeface="DM Serif Display"/>
                <a:cs typeface="DM Serif Display"/>
                <a:sym typeface="DM Serif Display"/>
              </a:endParaRPr>
            </a:p>
          </p:txBody>
        </p:sp>
        <p:sp>
          <p:nvSpPr>
            <p:cNvPr id="403" name="Google Shape;403;p26"/>
            <p:cNvSpPr txBox="1"/>
            <p:nvPr/>
          </p:nvSpPr>
          <p:spPr>
            <a:xfrm>
              <a:off x="4759000" y="3885464"/>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Hard</a:t>
              </a:r>
              <a:endParaRPr sz="2600">
                <a:solidFill>
                  <a:schemeClr val="dk1"/>
                </a:solidFill>
                <a:latin typeface="DM Serif Display"/>
                <a:ea typeface="DM Serif Display"/>
                <a:cs typeface="DM Serif Display"/>
                <a:sym typeface="DM Serif Display"/>
              </a:endParaRPr>
            </a:p>
          </p:txBody>
        </p:sp>
        <p:sp>
          <p:nvSpPr>
            <p:cNvPr id="409" name="Google Shape;409;p26"/>
            <p:cNvSpPr txBox="1"/>
            <p:nvPr/>
          </p:nvSpPr>
          <p:spPr>
            <a:xfrm>
              <a:off x="4759000" y="2557175"/>
              <a:ext cx="1648800" cy="9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410" name="Google Shape;410;p26"/>
          <p:cNvSpPr/>
          <p:nvPr/>
        </p:nvSpPr>
        <p:spPr>
          <a:xfrm>
            <a:off x="7092973" y="249655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11" name="Google Shape;411;p26"/>
          <p:cNvSpPr/>
          <p:nvPr/>
        </p:nvSpPr>
        <p:spPr>
          <a:xfrm>
            <a:off x="1024348" y="1501630"/>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412" name="Google Shape;412;p26"/>
          <p:cNvGrpSpPr/>
          <p:nvPr/>
        </p:nvGrpSpPr>
        <p:grpSpPr>
          <a:xfrm>
            <a:off x="1384766" y="1839721"/>
            <a:ext cx="305771" cy="350401"/>
            <a:chOff x="2890050" y="2318350"/>
            <a:chExt cx="259150" cy="296975"/>
          </a:xfrm>
        </p:grpSpPr>
        <p:sp>
          <p:nvSpPr>
            <p:cNvPr id="413" name="Google Shape;413;p26"/>
            <p:cNvSpPr/>
            <p:nvPr/>
          </p:nvSpPr>
          <p:spPr>
            <a:xfrm>
              <a:off x="2936525" y="2353025"/>
              <a:ext cx="160700" cy="155975"/>
            </a:xfrm>
            <a:custGeom>
              <a:rect b="b" l="l" r="r" t="t"/>
              <a:pathLst>
                <a:path extrusionOk="0" h="6239" w="6428">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2890050" y="2318350"/>
              <a:ext cx="259150" cy="296975"/>
            </a:xfrm>
            <a:custGeom>
              <a:rect b="b" l="l" r="r" t="t"/>
              <a:pathLst>
                <a:path extrusionOk="0" h="11879" w="10366">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6"/>
          <p:cNvGrpSpPr/>
          <p:nvPr/>
        </p:nvGrpSpPr>
        <p:grpSpPr>
          <a:xfrm>
            <a:off x="7442231" y="2790046"/>
            <a:ext cx="328071" cy="349427"/>
            <a:chOff x="5421475" y="1945825"/>
            <a:chExt cx="278050" cy="296150"/>
          </a:xfrm>
        </p:grpSpPr>
        <p:sp>
          <p:nvSpPr>
            <p:cNvPr id="416" name="Google Shape;416;p26"/>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4" name="Google Shape;424;p26"/>
          <p:cNvCxnSpPr>
            <a:stCxn id="401" idx="2"/>
            <a:endCxn id="409" idx="0"/>
          </p:cNvCxnSpPr>
          <p:nvPr/>
        </p:nvCxnSpPr>
        <p:spPr>
          <a:xfrm flipH="1" rot="-5400000">
            <a:off x="5406250" y="2379425"/>
            <a:ext cx="354900" cy="600"/>
          </a:xfrm>
          <a:prstGeom prst="bentConnector3">
            <a:avLst>
              <a:gd fmla="val 50000" name="adj1"/>
            </a:avLst>
          </a:prstGeom>
          <a:noFill/>
          <a:ln cap="flat" cmpd="sng" w="28575">
            <a:solidFill>
              <a:schemeClr val="lt2"/>
            </a:solidFill>
            <a:prstDash val="solid"/>
            <a:round/>
            <a:headEnd len="med" w="med" type="none"/>
            <a:tailEnd len="med" w="med" type="none"/>
          </a:ln>
        </p:spPr>
      </p:cxnSp>
      <p:cxnSp>
        <p:nvCxnSpPr>
          <p:cNvPr id="425" name="Google Shape;425;p26"/>
          <p:cNvCxnSpPr>
            <a:stCxn id="409" idx="2"/>
            <a:endCxn id="403" idx="0"/>
          </p:cNvCxnSpPr>
          <p:nvPr/>
        </p:nvCxnSpPr>
        <p:spPr>
          <a:xfrm flipH="1" rot="-5400000">
            <a:off x="5390350" y="3691925"/>
            <a:ext cx="386700" cy="600"/>
          </a:xfrm>
          <a:prstGeom prst="bentConnector3">
            <a:avLst>
              <a:gd fmla="val 49986" name="adj1"/>
            </a:avLst>
          </a:prstGeom>
          <a:noFill/>
          <a:ln cap="flat" cmpd="sng" w="28575">
            <a:solidFill>
              <a:schemeClr val="lt2"/>
            </a:solidFill>
            <a:prstDash val="solid"/>
            <a:round/>
            <a:headEnd len="med" w="med" type="none"/>
            <a:tailEnd len="med" w="med" type="none"/>
          </a:ln>
        </p:spPr>
      </p:cxnSp>
      <p:cxnSp>
        <p:nvCxnSpPr>
          <p:cNvPr id="426" name="Google Shape;426;p26"/>
          <p:cNvCxnSpPr>
            <a:stCxn id="399" idx="2"/>
            <a:endCxn id="407" idx="0"/>
          </p:cNvCxnSpPr>
          <p:nvPr/>
        </p:nvCxnSpPr>
        <p:spPr>
          <a:xfrm flipH="1" rot="-5400000">
            <a:off x="1423500" y="3353789"/>
            <a:ext cx="228900" cy="600"/>
          </a:xfrm>
          <a:prstGeom prst="bentConnector3">
            <a:avLst>
              <a:gd fmla="val 50017" name="adj1"/>
            </a:avLst>
          </a:prstGeom>
          <a:noFill/>
          <a:ln cap="flat" cmpd="sng" w="28575">
            <a:solidFill>
              <a:schemeClr val="lt2"/>
            </a:solidFill>
            <a:prstDash val="solid"/>
            <a:round/>
            <a:headEnd len="med" w="med" type="none"/>
            <a:tailEnd len="med" w="med" type="none"/>
          </a:ln>
        </p:spPr>
      </p:cxnSp>
      <p:cxnSp>
        <p:nvCxnSpPr>
          <p:cNvPr id="427" name="Google Shape;427;p26"/>
          <p:cNvCxnSpPr>
            <a:stCxn id="411" idx="2"/>
            <a:endCxn id="399" idx="0"/>
          </p:cNvCxnSpPr>
          <p:nvPr/>
        </p:nvCxnSpPr>
        <p:spPr>
          <a:xfrm flipH="1" rot="-5400000">
            <a:off x="1412098" y="2653780"/>
            <a:ext cx="251700" cy="600"/>
          </a:xfrm>
          <a:prstGeom prst="bentConnector3">
            <a:avLst>
              <a:gd fmla="val 50022" name="adj1"/>
            </a:avLst>
          </a:prstGeom>
          <a:noFill/>
          <a:ln cap="flat" cmpd="sng" w="28575">
            <a:solidFill>
              <a:schemeClr val="lt2"/>
            </a:solidFill>
            <a:prstDash val="solid"/>
            <a:round/>
            <a:headEnd len="med" w="med" type="none"/>
            <a:tailEnd len="med" w="med" type="none"/>
          </a:ln>
        </p:spPr>
      </p:cxnSp>
      <p:cxnSp>
        <p:nvCxnSpPr>
          <p:cNvPr id="428" name="Google Shape;428;p26"/>
          <p:cNvCxnSpPr>
            <a:stCxn id="396" idx="2"/>
            <a:endCxn id="410" idx="0"/>
          </p:cNvCxnSpPr>
          <p:nvPr/>
        </p:nvCxnSpPr>
        <p:spPr>
          <a:xfrm flipH="1" rot="-5400000">
            <a:off x="7459422" y="2349234"/>
            <a:ext cx="294300" cy="600"/>
          </a:xfrm>
          <a:prstGeom prst="bentConnector3">
            <a:avLst>
              <a:gd fmla="val 49978" name="adj1"/>
            </a:avLst>
          </a:prstGeom>
          <a:noFill/>
          <a:ln cap="flat" cmpd="sng" w="28575">
            <a:solidFill>
              <a:schemeClr val="lt2"/>
            </a:solidFill>
            <a:prstDash val="solid"/>
            <a:round/>
            <a:headEnd len="med" w="med" type="none"/>
            <a:tailEnd len="med" w="med" type="none"/>
          </a:ln>
        </p:spPr>
      </p:cxnSp>
      <p:cxnSp>
        <p:nvCxnSpPr>
          <p:cNvPr id="429" name="Google Shape;429;p26"/>
          <p:cNvCxnSpPr>
            <a:stCxn id="410" idx="2"/>
            <a:endCxn id="397" idx="0"/>
          </p:cNvCxnSpPr>
          <p:nvPr/>
        </p:nvCxnSpPr>
        <p:spPr>
          <a:xfrm flipH="1" rot="-5400000">
            <a:off x="7425373" y="3704055"/>
            <a:ext cx="362400" cy="600"/>
          </a:xfrm>
          <a:prstGeom prst="bentConnector3">
            <a:avLst>
              <a:gd fmla="val 50003" name="adj1"/>
            </a:avLst>
          </a:prstGeom>
          <a:noFill/>
          <a:ln cap="flat" cmpd="sng" w="28575">
            <a:solidFill>
              <a:schemeClr val="lt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435" name="Google Shape;435;p27"/>
          <p:cNvSpPr/>
          <p:nvPr/>
        </p:nvSpPr>
        <p:spPr>
          <a:xfrm rot="5400000">
            <a:off x="6329000" y="2100650"/>
            <a:ext cx="2024700" cy="508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6EFDC"/>
              </a:solidFill>
              <a:latin typeface="Syne SemiBold"/>
              <a:ea typeface="Syne SemiBold"/>
              <a:cs typeface="Syne SemiBold"/>
              <a:sym typeface="Syne SemiBold"/>
            </a:endParaRPr>
          </a:p>
        </p:txBody>
      </p:sp>
      <p:sp>
        <p:nvSpPr>
          <p:cNvPr id="436" name="Google Shape;436;p27"/>
          <p:cNvSpPr/>
          <p:nvPr/>
        </p:nvSpPr>
        <p:spPr>
          <a:xfrm rot="5400000">
            <a:off x="3564491" y="2100650"/>
            <a:ext cx="2024700" cy="5085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6EFDC"/>
              </a:solidFill>
              <a:latin typeface="Syne SemiBold"/>
              <a:ea typeface="Syne SemiBold"/>
              <a:cs typeface="Syne SemiBold"/>
              <a:sym typeface="Syne SemiBold"/>
            </a:endParaRPr>
          </a:p>
        </p:txBody>
      </p:sp>
      <p:sp>
        <p:nvSpPr>
          <p:cNvPr id="437" name="Google Shape;437;p27"/>
          <p:cNvSpPr/>
          <p:nvPr/>
        </p:nvSpPr>
        <p:spPr>
          <a:xfrm rot="5400000">
            <a:off x="799976" y="2100650"/>
            <a:ext cx="2024700" cy="508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6EFDC"/>
              </a:solidFill>
              <a:latin typeface="Syne SemiBold"/>
              <a:ea typeface="Syne SemiBold"/>
              <a:cs typeface="Syne SemiBold"/>
              <a:sym typeface="Syne SemiBold"/>
            </a:endParaRPr>
          </a:p>
        </p:txBody>
      </p:sp>
      <p:grpSp>
        <p:nvGrpSpPr>
          <p:cNvPr id="438" name="Google Shape;438;p27"/>
          <p:cNvGrpSpPr/>
          <p:nvPr/>
        </p:nvGrpSpPr>
        <p:grpSpPr>
          <a:xfrm>
            <a:off x="3482575" y="1679884"/>
            <a:ext cx="2198100" cy="2830116"/>
            <a:chOff x="3482575" y="1679884"/>
            <a:chExt cx="2198100" cy="2830116"/>
          </a:xfrm>
        </p:grpSpPr>
        <p:sp>
          <p:nvSpPr>
            <p:cNvPr id="439" name="Google Shape;439;p27"/>
            <p:cNvSpPr txBox="1"/>
            <p:nvPr/>
          </p:nvSpPr>
          <p:spPr>
            <a:xfrm>
              <a:off x="4845450" y="1679884"/>
              <a:ext cx="825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75</a:t>
              </a:r>
              <a:r>
                <a:rPr lang="en" sz="2600">
                  <a:solidFill>
                    <a:schemeClr val="dk1"/>
                  </a:solidFill>
                  <a:latin typeface="DM Serif Display"/>
                  <a:ea typeface="DM Serif Display"/>
                  <a:cs typeface="DM Serif Display"/>
                  <a:sym typeface="DM Serif Display"/>
                </a:rPr>
                <a:t>%</a:t>
              </a:r>
              <a:endParaRPr sz="2600">
                <a:solidFill>
                  <a:schemeClr val="dk1"/>
                </a:solidFill>
                <a:latin typeface="DM Serif Display"/>
                <a:ea typeface="DM Serif Display"/>
                <a:cs typeface="DM Serif Display"/>
                <a:sym typeface="DM Serif Display"/>
              </a:endParaRPr>
            </a:p>
          </p:txBody>
        </p:sp>
        <p:sp>
          <p:nvSpPr>
            <p:cNvPr id="440" name="Google Shape;440;p27"/>
            <p:cNvSpPr txBox="1"/>
            <p:nvPr/>
          </p:nvSpPr>
          <p:spPr>
            <a:xfrm>
              <a:off x="3482575" y="3879400"/>
              <a:ext cx="21981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smallest planet of them all</a:t>
              </a:r>
              <a:endParaRPr sz="1600">
                <a:solidFill>
                  <a:schemeClr val="dk1"/>
                </a:solidFill>
                <a:latin typeface="Actor"/>
                <a:ea typeface="Actor"/>
                <a:cs typeface="Actor"/>
                <a:sym typeface="Actor"/>
              </a:endParaRPr>
            </a:p>
          </p:txBody>
        </p:sp>
        <p:sp>
          <p:nvSpPr>
            <p:cNvPr id="441" name="Google Shape;441;p27"/>
            <p:cNvSpPr/>
            <p:nvPr/>
          </p:nvSpPr>
          <p:spPr>
            <a:xfrm>
              <a:off x="3482575" y="3440100"/>
              <a:ext cx="21981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grpSp>
      <p:grpSp>
        <p:nvGrpSpPr>
          <p:cNvPr id="442" name="Google Shape;442;p27"/>
          <p:cNvGrpSpPr/>
          <p:nvPr/>
        </p:nvGrpSpPr>
        <p:grpSpPr>
          <a:xfrm>
            <a:off x="6242288" y="2695835"/>
            <a:ext cx="2198100" cy="1814165"/>
            <a:chOff x="6242288" y="2695835"/>
            <a:chExt cx="2198100" cy="1814165"/>
          </a:xfrm>
        </p:grpSpPr>
        <p:sp>
          <p:nvSpPr>
            <p:cNvPr id="443" name="Google Shape;443;p27"/>
            <p:cNvSpPr txBox="1"/>
            <p:nvPr/>
          </p:nvSpPr>
          <p:spPr>
            <a:xfrm>
              <a:off x="7605150" y="2695835"/>
              <a:ext cx="825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25%</a:t>
              </a:r>
              <a:endParaRPr sz="2600">
                <a:solidFill>
                  <a:schemeClr val="dk1"/>
                </a:solidFill>
                <a:latin typeface="DM Serif Display"/>
                <a:ea typeface="DM Serif Display"/>
                <a:cs typeface="DM Serif Display"/>
                <a:sym typeface="DM Serif Display"/>
              </a:endParaRPr>
            </a:p>
          </p:txBody>
        </p:sp>
        <p:sp>
          <p:nvSpPr>
            <p:cNvPr id="444" name="Google Shape;444;p27"/>
            <p:cNvSpPr txBox="1"/>
            <p:nvPr/>
          </p:nvSpPr>
          <p:spPr>
            <a:xfrm>
              <a:off x="6242288" y="3879400"/>
              <a:ext cx="21981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a:t>
              </a:r>
              <a:r>
                <a:rPr lang="en" sz="1600">
                  <a:solidFill>
                    <a:schemeClr val="dk1"/>
                  </a:solidFill>
                  <a:latin typeface="Actor"/>
                  <a:ea typeface="Actor"/>
                  <a:cs typeface="Actor"/>
                  <a:sym typeface="Actor"/>
                </a:rPr>
                <a:t>biggest</a:t>
              </a:r>
              <a:r>
                <a:rPr lang="en" sz="1600">
                  <a:solidFill>
                    <a:schemeClr val="dk1"/>
                  </a:solidFill>
                  <a:latin typeface="Actor"/>
                  <a:ea typeface="Actor"/>
                  <a:cs typeface="Actor"/>
                  <a:sym typeface="Actor"/>
                </a:rPr>
                <a:t> planet of them all</a:t>
              </a:r>
              <a:endParaRPr sz="1600">
                <a:solidFill>
                  <a:schemeClr val="dk1"/>
                </a:solidFill>
                <a:latin typeface="Actor"/>
                <a:ea typeface="Actor"/>
                <a:cs typeface="Actor"/>
                <a:sym typeface="Actor"/>
              </a:endParaRPr>
            </a:p>
          </p:txBody>
        </p:sp>
        <p:sp>
          <p:nvSpPr>
            <p:cNvPr id="445" name="Google Shape;445;p27"/>
            <p:cNvSpPr/>
            <p:nvPr/>
          </p:nvSpPr>
          <p:spPr>
            <a:xfrm>
              <a:off x="6242288" y="3440100"/>
              <a:ext cx="21981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p:txBody>
        </p:sp>
      </p:grpSp>
      <p:grpSp>
        <p:nvGrpSpPr>
          <p:cNvPr id="446" name="Google Shape;446;p27"/>
          <p:cNvGrpSpPr/>
          <p:nvPr/>
        </p:nvGrpSpPr>
        <p:grpSpPr>
          <a:xfrm>
            <a:off x="713275" y="2202750"/>
            <a:ext cx="2198100" cy="2307250"/>
            <a:chOff x="713275" y="2202750"/>
            <a:chExt cx="2198100" cy="2307250"/>
          </a:xfrm>
        </p:grpSpPr>
        <p:sp>
          <p:nvSpPr>
            <p:cNvPr id="447" name="Google Shape;447;p27"/>
            <p:cNvSpPr/>
            <p:nvPr/>
          </p:nvSpPr>
          <p:spPr>
            <a:xfrm>
              <a:off x="713275" y="3440100"/>
              <a:ext cx="21981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448" name="Google Shape;448;p27"/>
            <p:cNvSpPr txBox="1"/>
            <p:nvPr/>
          </p:nvSpPr>
          <p:spPr>
            <a:xfrm>
              <a:off x="713275" y="3879400"/>
              <a:ext cx="21981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Earth is the only planet that harbours life</a:t>
              </a:r>
              <a:endParaRPr sz="1600">
                <a:solidFill>
                  <a:schemeClr val="dk1"/>
                </a:solidFill>
                <a:latin typeface="Actor"/>
                <a:ea typeface="Actor"/>
                <a:cs typeface="Actor"/>
                <a:sym typeface="Actor"/>
              </a:endParaRPr>
            </a:p>
          </p:txBody>
        </p:sp>
        <p:sp>
          <p:nvSpPr>
            <p:cNvPr id="449" name="Google Shape;449;p27"/>
            <p:cNvSpPr txBox="1"/>
            <p:nvPr/>
          </p:nvSpPr>
          <p:spPr>
            <a:xfrm>
              <a:off x="2085750" y="2202750"/>
              <a:ext cx="825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50%</a:t>
              </a:r>
              <a:endParaRPr sz="2600">
                <a:solidFill>
                  <a:schemeClr val="dk1"/>
                </a:solidFill>
                <a:latin typeface="DM Serif Display"/>
                <a:ea typeface="DM Serif Display"/>
                <a:cs typeface="DM Serif Display"/>
                <a:sym typeface="DM Serif Display"/>
              </a:endParaRPr>
            </a:p>
          </p:txBody>
        </p:sp>
      </p:grpSp>
      <p:sp>
        <p:nvSpPr>
          <p:cNvPr id="450" name="Google Shape;450;p27"/>
          <p:cNvSpPr/>
          <p:nvPr/>
        </p:nvSpPr>
        <p:spPr>
          <a:xfrm>
            <a:off x="1558063" y="2100662"/>
            <a:ext cx="508500" cy="5085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51" name="Google Shape;451;p27"/>
          <p:cNvSpPr/>
          <p:nvPr/>
        </p:nvSpPr>
        <p:spPr>
          <a:xfrm>
            <a:off x="4324978" y="1591546"/>
            <a:ext cx="508500" cy="50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52" name="Google Shape;452;p27"/>
          <p:cNvSpPr/>
          <p:nvPr/>
        </p:nvSpPr>
        <p:spPr>
          <a:xfrm>
            <a:off x="7091878" y="2607496"/>
            <a:ext cx="508500" cy="5085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458" name="Google Shape;458;p28"/>
          <p:cNvGrpSpPr/>
          <p:nvPr/>
        </p:nvGrpSpPr>
        <p:grpSpPr>
          <a:xfrm>
            <a:off x="4798562" y="2640137"/>
            <a:ext cx="1593000" cy="1869813"/>
            <a:chOff x="4798562" y="2640137"/>
            <a:chExt cx="1593000" cy="1869813"/>
          </a:xfrm>
        </p:grpSpPr>
        <p:sp>
          <p:nvSpPr>
            <p:cNvPr id="459" name="Google Shape;459;p28"/>
            <p:cNvSpPr/>
            <p:nvPr/>
          </p:nvSpPr>
          <p:spPr>
            <a:xfrm>
              <a:off x="4798562" y="3468175"/>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sp>
          <p:nvSpPr>
            <p:cNvPr id="460" name="Google Shape;460;p28"/>
            <p:cNvSpPr txBox="1"/>
            <p:nvPr/>
          </p:nvSpPr>
          <p:spPr>
            <a:xfrm>
              <a:off x="4799492" y="3844550"/>
              <a:ext cx="15912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a very big planet</a:t>
              </a:r>
              <a:endParaRPr sz="1600">
                <a:solidFill>
                  <a:schemeClr val="dk1"/>
                </a:solidFill>
                <a:latin typeface="Actor"/>
                <a:ea typeface="Actor"/>
                <a:cs typeface="Actor"/>
                <a:sym typeface="Actor"/>
              </a:endParaRPr>
            </a:p>
          </p:txBody>
        </p:sp>
        <p:sp>
          <p:nvSpPr>
            <p:cNvPr id="461" name="Google Shape;461;p28"/>
            <p:cNvSpPr/>
            <p:nvPr/>
          </p:nvSpPr>
          <p:spPr>
            <a:xfrm>
              <a:off x="4798562" y="2640137"/>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Q3</a:t>
              </a:r>
              <a:endParaRPr sz="2600">
                <a:solidFill>
                  <a:schemeClr val="dk1"/>
                </a:solidFill>
                <a:latin typeface="DM Serif Display"/>
                <a:ea typeface="DM Serif Display"/>
                <a:cs typeface="DM Serif Display"/>
                <a:sym typeface="DM Serif Display"/>
              </a:endParaRPr>
            </a:p>
          </p:txBody>
        </p:sp>
      </p:grpSp>
      <p:grpSp>
        <p:nvGrpSpPr>
          <p:cNvPr id="462" name="Google Shape;462;p28"/>
          <p:cNvGrpSpPr/>
          <p:nvPr/>
        </p:nvGrpSpPr>
        <p:grpSpPr>
          <a:xfrm>
            <a:off x="719438" y="2640175"/>
            <a:ext cx="1593013" cy="1869813"/>
            <a:chOff x="719438" y="2640175"/>
            <a:chExt cx="1593013" cy="1869813"/>
          </a:xfrm>
        </p:grpSpPr>
        <p:sp>
          <p:nvSpPr>
            <p:cNvPr id="463" name="Google Shape;463;p28"/>
            <p:cNvSpPr/>
            <p:nvPr/>
          </p:nvSpPr>
          <p:spPr>
            <a:xfrm>
              <a:off x="719450" y="3468212"/>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464" name="Google Shape;464;p28"/>
            <p:cNvSpPr txBox="1"/>
            <p:nvPr/>
          </p:nvSpPr>
          <p:spPr>
            <a:xfrm>
              <a:off x="719438" y="3844588"/>
              <a:ext cx="15930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Mars is a very cold place</a:t>
              </a:r>
              <a:endParaRPr sz="1600">
                <a:solidFill>
                  <a:schemeClr val="dk1"/>
                </a:solidFill>
                <a:latin typeface="Actor"/>
                <a:ea typeface="Actor"/>
                <a:cs typeface="Actor"/>
                <a:sym typeface="Actor"/>
              </a:endParaRPr>
            </a:p>
          </p:txBody>
        </p:sp>
        <p:sp>
          <p:nvSpPr>
            <p:cNvPr id="465" name="Google Shape;465;p28"/>
            <p:cNvSpPr/>
            <p:nvPr/>
          </p:nvSpPr>
          <p:spPr>
            <a:xfrm>
              <a:off x="719450" y="2640175"/>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Q1</a:t>
              </a:r>
              <a:endParaRPr sz="2600">
                <a:solidFill>
                  <a:schemeClr val="dk1"/>
                </a:solidFill>
                <a:latin typeface="DM Serif Display"/>
                <a:ea typeface="DM Serif Display"/>
                <a:cs typeface="DM Serif Display"/>
                <a:sym typeface="DM Serif Display"/>
              </a:endParaRPr>
            </a:p>
          </p:txBody>
        </p:sp>
      </p:grpSp>
      <p:grpSp>
        <p:nvGrpSpPr>
          <p:cNvPr id="466" name="Google Shape;466;p28"/>
          <p:cNvGrpSpPr/>
          <p:nvPr/>
        </p:nvGrpSpPr>
        <p:grpSpPr>
          <a:xfrm>
            <a:off x="2758539" y="1299225"/>
            <a:ext cx="1593924" cy="1869812"/>
            <a:chOff x="2758539" y="1299225"/>
            <a:chExt cx="1593924" cy="1869812"/>
          </a:xfrm>
        </p:grpSpPr>
        <p:sp>
          <p:nvSpPr>
            <p:cNvPr id="467" name="Google Shape;467;p28"/>
            <p:cNvSpPr/>
            <p:nvPr/>
          </p:nvSpPr>
          <p:spPr>
            <a:xfrm>
              <a:off x="2758539" y="1299225"/>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468" name="Google Shape;468;p28"/>
            <p:cNvSpPr txBox="1"/>
            <p:nvPr/>
          </p:nvSpPr>
          <p:spPr>
            <a:xfrm>
              <a:off x="2759462" y="1675600"/>
              <a:ext cx="15930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a small planet</a:t>
              </a:r>
              <a:endParaRPr sz="1600">
                <a:solidFill>
                  <a:schemeClr val="dk1"/>
                </a:solidFill>
                <a:latin typeface="Actor"/>
                <a:ea typeface="Actor"/>
                <a:cs typeface="Actor"/>
                <a:sym typeface="Actor"/>
              </a:endParaRPr>
            </a:p>
          </p:txBody>
        </p:sp>
        <p:sp>
          <p:nvSpPr>
            <p:cNvPr id="469" name="Google Shape;469;p28"/>
            <p:cNvSpPr/>
            <p:nvPr/>
          </p:nvSpPr>
          <p:spPr>
            <a:xfrm>
              <a:off x="2758539" y="2640137"/>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Q2</a:t>
              </a:r>
              <a:endParaRPr sz="2600">
                <a:solidFill>
                  <a:schemeClr val="dk1"/>
                </a:solidFill>
                <a:latin typeface="DM Serif Display"/>
                <a:ea typeface="DM Serif Display"/>
                <a:cs typeface="DM Serif Display"/>
                <a:sym typeface="DM Serif Display"/>
              </a:endParaRPr>
            </a:p>
          </p:txBody>
        </p:sp>
      </p:grpSp>
      <p:grpSp>
        <p:nvGrpSpPr>
          <p:cNvPr id="470" name="Google Shape;470;p28"/>
          <p:cNvGrpSpPr/>
          <p:nvPr/>
        </p:nvGrpSpPr>
        <p:grpSpPr>
          <a:xfrm>
            <a:off x="6837650" y="1299187"/>
            <a:ext cx="1593061" cy="1869812"/>
            <a:chOff x="6837650" y="1299187"/>
            <a:chExt cx="1593061" cy="1869812"/>
          </a:xfrm>
        </p:grpSpPr>
        <p:sp>
          <p:nvSpPr>
            <p:cNvPr id="471" name="Google Shape;471;p28"/>
            <p:cNvSpPr/>
            <p:nvPr/>
          </p:nvSpPr>
          <p:spPr>
            <a:xfrm>
              <a:off x="6837650" y="1299187"/>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Report</a:t>
              </a:r>
              <a:endParaRPr sz="2600">
                <a:solidFill>
                  <a:schemeClr val="dk1"/>
                </a:solidFill>
                <a:latin typeface="DM Serif Display"/>
                <a:ea typeface="DM Serif Display"/>
                <a:cs typeface="DM Serif Display"/>
                <a:sym typeface="DM Serif Display"/>
              </a:endParaRPr>
            </a:p>
          </p:txBody>
        </p:sp>
        <p:sp>
          <p:nvSpPr>
            <p:cNvPr id="472" name="Google Shape;472;p28"/>
            <p:cNvSpPr txBox="1"/>
            <p:nvPr/>
          </p:nvSpPr>
          <p:spPr>
            <a:xfrm>
              <a:off x="6839512" y="1675563"/>
              <a:ext cx="15912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p:txBody>
        </p:sp>
        <p:sp>
          <p:nvSpPr>
            <p:cNvPr id="473" name="Google Shape;473;p28"/>
            <p:cNvSpPr/>
            <p:nvPr/>
          </p:nvSpPr>
          <p:spPr>
            <a:xfrm>
              <a:off x="6837650" y="2640100"/>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Q4</a:t>
              </a:r>
              <a:endParaRPr sz="2600">
                <a:solidFill>
                  <a:schemeClr val="dk1"/>
                </a:solidFill>
                <a:latin typeface="DM Serif Display"/>
                <a:ea typeface="DM Serif Display"/>
                <a:cs typeface="DM Serif Display"/>
                <a:sym typeface="DM Serif Display"/>
              </a:endParaRPr>
            </a:p>
          </p:txBody>
        </p:sp>
      </p:grpSp>
      <p:cxnSp>
        <p:nvCxnSpPr>
          <p:cNvPr id="474" name="Google Shape;474;p28"/>
          <p:cNvCxnSpPr>
            <a:stCxn id="465" idx="2"/>
            <a:endCxn id="463" idx="0"/>
          </p:cNvCxnSpPr>
          <p:nvPr/>
        </p:nvCxnSpPr>
        <p:spPr>
          <a:xfrm>
            <a:off x="1515950" y="3169075"/>
            <a:ext cx="0" cy="299100"/>
          </a:xfrm>
          <a:prstGeom prst="straightConnector1">
            <a:avLst/>
          </a:prstGeom>
          <a:noFill/>
          <a:ln cap="flat" cmpd="sng" w="28575">
            <a:solidFill>
              <a:schemeClr val="lt2"/>
            </a:solidFill>
            <a:prstDash val="solid"/>
            <a:round/>
            <a:headEnd len="med" w="med" type="none"/>
            <a:tailEnd len="med" w="med" type="none"/>
          </a:ln>
        </p:spPr>
      </p:cxnSp>
      <p:cxnSp>
        <p:nvCxnSpPr>
          <p:cNvPr id="475" name="Google Shape;475;p28"/>
          <p:cNvCxnSpPr>
            <a:stCxn id="468" idx="2"/>
            <a:endCxn id="469" idx="0"/>
          </p:cNvCxnSpPr>
          <p:nvPr/>
        </p:nvCxnSpPr>
        <p:spPr>
          <a:xfrm flipH="1">
            <a:off x="3555062" y="2341000"/>
            <a:ext cx="900" cy="299100"/>
          </a:xfrm>
          <a:prstGeom prst="straightConnector1">
            <a:avLst/>
          </a:prstGeom>
          <a:noFill/>
          <a:ln cap="flat" cmpd="sng" w="28575">
            <a:solidFill>
              <a:schemeClr val="lt2"/>
            </a:solidFill>
            <a:prstDash val="solid"/>
            <a:round/>
            <a:headEnd len="med" w="med" type="none"/>
            <a:tailEnd len="med" w="med" type="none"/>
          </a:ln>
        </p:spPr>
      </p:cxnSp>
      <p:cxnSp>
        <p:nvCxnSpPr>
          <p:cNvPr id="476" name="Google Shape;476;p28"/>
          <p:cNvCxnSpPr>
            <a:stCxn id="461" idx="2"/>
            <a:endCxn id="459" idx="0"/>
          </p:cNvCxnSpPr>
          <p:nvPr/>
        </p:nvCxnSpPr>
        <p:spPr>
          <a:xfrm>
            <a:off x="5595062" y="3169037"/>
            <a:ext cx="0" cy="299100"/>
          </a:xfrm>
          <a:prstGeom prst="straightConnector1">
            <a:avLst/>
          </a:prstGeom>
          <a:noFill/>
          <a:ln cap="flat" cmpd="sng" w="28575">
            <a:solidFill>
              <a:schemeClr val="lt2"/>
            </a:solidFill>
            <a:prstDash val="solid"/>
            <a:round/>
            <a:headEnd len="med" w="med" type="none"/>
            <a:tailEnd len="med" w="med" type="none"/>
          </a:ln>
        </p:spPr>
      </p:cxnSp>
      <p:cxnSp>
        <p:nvCxnSpPr>
          <p:cNvPr id="477" name="Google Shape;477;p28"/>
          <p:cNvCxnSpPr>
            <a:stCxn id="472" idx="2"/>
            <a:endCxn id="473" idx="0"/>
          </p:cNvCxnSpPr>
          <p:nvPr/>
        </p:nvCxnSpPr>
        <p:spPr>
          <a:xfrm flipH="1">
            <a:off x="7634212" y="2340963"/>
            <a:ext cx="900" cy="299100"/>
          </a:xfrm>
          <a:prstGeom prst="straightConnector1">
            <a:avLst/>
          </a:prstGeom>
          <a:noFill/>
          <a:ln cap="flat" cmpd="sng" w="28575">
            <a:solidFill>
              <a:schemeClr val="lt2"/>
            </a:solidFill>
            <a:prstDash val="solid"/>
            <a:round/>
            <a:headEnd len="med" w="med" type="none"/>
            <a:tailEnd len="med" w="med" type="none"/>
          </a:ln>
        </p:spPr>
      </p:cxnSp>
      <p:cxnSp>
        <p:nvCxnSpPr>
          <p:cNvPr id="478" name="Google Shape;478;p28"/>
          <p:cNvCxnSpPr>
            <a:stCxn id="465" idx="3"/>
            <a:endCxn id="469" idx="1"/>
          </p:cNvCxnSpPr>
          <p:nvPr/>
        </p:nvCxnSpPr>
        <p:spPr>
          <a:xfrm>
            <a:off x="2312450" y="2904625"/>
            <a:ext cx="446100" cy="0"/>
          </a:xfrm>
          <a:prstGeom prst="straightConnector1">
            <a:avLst/>
          </a:prstGeom>
          <a:noFill/>
          <a:ln cap="flat" cmpd="sng" w="28575">
            <a:solidFill>
              <a:schemeClr val="lt2"/>
            </a:solidFill>
            <a:prstDash val="solid"/>
            <a:round/>
            <a:headEnd len="med" w="med" type="none"/>
            <a:tailEnd len="med" w="med" type="none"/>
          </a:ln>
        </p:spPr>
      </p:cxnSp>
      <p:cxnSp>
        <p:nvCxnSpPr>
          <p:cNvPr id="479" name="Google Shape;479;p28"/>
          <p:cNvCxnSpPr>
            <a:stCxn id="469" idx="3"/>
            <a:endCxn id="461" idx="1"/>
          </p:cNvCxnSpPr>
          <p:nvPr/>
        </p:nvCxnSpPr>
        <p:spPr>
          <a:xfrm>
            <a:off x="4351539" y="2904587"/>
            <a:ext cx="447000" cy="0"/>
          </a:xfrm>
          <a:prstGeom prst="straightConnector1">
            <a:avLst/>
          </a:prstGeom>
          <a:noFill/>
          <a:ln cap="flat" cmpd="sng" w="28575">
            <a:solidFill>
              <a:schemeClr val="lt2"/>
            </a:solidFill>
            <a:prstDash val="solid"/>
            <a:round/>
            <a:headEnd len="med" w="med" type="none"/>
            <a:tailEnd len="med" w="med" type="none"/>
          </a:ln>
        </p:spPr>
      </p:cxnSp>
      <p:cxnSp>
        <p:nvCxnSpPr>
          <p:cNvPr id="480" name="Google Shape;480;p28"/>
          <p:cNvCxnSpPr>
            <a:stCxn id="461" idx="3"/>
            <a:endCxn id="473" idx="1"/>
          </p:cNvCxnSpPr>
          <p:nvPr/>
        </p:nvCxnSpPr>
        <p:spPr>
          <a:xfrm>
            <a:off x="6391562" y="2904587"/>
            <a:ext cx="446100" cy="0"/>
          </a:xfrm>
          <a:prstGeom prst="straightConnector1">
            <a:avLst/>
          </a:prstGeom>
          <a:noFill/>
          <a:ln cap="flat" cmpd="sng" w="28575">
            <a:solidFill>
              <a:schemeClr val="lt2"/>
            </a:solidFill>
            <a:prstDash val="solid"/>
            <a:round/>
            <a:headEnd len="med" w="med" type="none"/>
            <a:tailEnd len="med" w="med" type="none"/>
          </a:ln>
        </p:spPr>
      </p:cxnSp>
      <p:sp>
        <p:nvSpPr>
          <p:cNvPr id="481" name="Google Shape;481;p28"/>
          <p:cNvSpPr/>
          <p:nvPr/>
        </p:nvSpPr>
        <p:spPr>
          <a:xfrm>
            <a:off x="953888" y="143597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2" name="Google Shape;482;p28"/>
          <p:cNvSpPr/>
          <p:nvPr/>
        </p:nvSpPr>
        <p:spPr>
          <a:xfrm>
            <a:off x="5033913" y="143597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3" name="Google Shape;483;p28"/>
          <p:cNvSpPr/>
          <p:nvPr/>
        </p:nvSpPr>
        <p:spPr>
          <a:xfrm>
            <a:off x="2993438" y="3249071"/>
            <a:ext cx="1124100" cy="1124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4" name="Google Shape;484;p28"/>
          <p:cNvSpPr/>
          <p:nvPr/>
        </p:nvSpPr>
        <p:spPr>
          <a:xfrm>
            <a:off x="7072538" y="3249071"/>
            <a:ext cx="1124100" cy="1124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5" name="Google Shape;485;p28"/>
          <p:cNvSpPr/>
          <p:nvPr/>
        </p:nvSpPr>
        <p:spPr>
          <a:xfrm>
            <a:off x="3377752" y="3633844"/>
            <a:ext cx="356438" cy="354558"/>
          </a:xfrm>
          <a:custGeom>
            <a:rect b="b" l="l" r="r" t="t"/>
            <a:pathLst>
              <a:path extrusionOk="0" h="11690" w="11752">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28"/>
          <p:cNvGrpSpPr/>
          <p:nvPr/>
        </p:nvGrpSpPr>
        <p:grpSpPr>
          <a:xfrm>
            <a:off x="1338683" y="1820284"/>
            <a:ext cx="354527" cy="355498"/>
            <a:chOff x="-35136450" y="1912725"/>
            <a:chExt cx="292225" cy="293025"/>
          </a:xfrm>
        </p:grpSpPr>
        <p:sp>
          <p:nvSpPr>
            <p:cNvPr id="487" name="Google Shape;487;p28"/>
            <p:cNvSpPr/>
            <p:nvPr/>
          </p:nvSpPr>
          <p:spPr>
            <a:xfrm>
              <a:off x="-35136450" y="2050575"/>
              <a:ext cx="155975" cy="155175"/>
            </a:xfrm>
            <a:custGeom>
              <a:rect b="b" l="l" r="r" t="t"/>
              <a:pathLst>
                <a:path extrusionOk="0" h="6207" w="6239">
                  <a:moveTo>
                    <a:pt x="3120" y="693"/>
                  </a:moveTo>
                  <a:cubicBezTo>
                    <a:pt x="3718" y="693"/>
                    <a:pt x="4191" y="1166"/>
                    <a:pt x="4191" y="1702"/>
                  </a:cubicBezTo>
                  <a:cubicBezTo>
                    <a:pt x="4191" y="2269"/>
                    <a:pt x="3718" y="2741"/>
                    <a:pt x="3120" y="2741"/>
                  </a:cubicBezTo>
                  <a:cubicBezTo>
                    <a:pt x="2521" y="2741"/>
                    <a:pt x="2049" y="2269"/>
                    <a:pt x="2049" y="1702"/>
                  </a:cubicBezTo>
                  <a:cubicBezTo>
                    <a:pt x="2049" y="1166"/>
                    <a:pt x="2521" y="693"/>
                    <a:pt x="3120" y="693"/>
                  </a:cubicBezTo>
                  <a:close/>
                  <a:moveTo>
                    <a:pt x="3120" y="3434"/>
                  </a:moveTo>
                  <a:cubicBezTo>
                    <a:pt x="4348" y="3434"/>
                    <a:pt x="5357" y="4348"/>
                    <a:pt x="5514" y="5514"/>
                  </a:cubicBezTo>
                  <a:lnTo>
                    <a:pt x="757" y="5514"/>
                  </a:lnTo>
                  <a:cubicBezTo>
                    <a:pt x="883" y="4348"/>
                    <a:pt x="1891" y="3434"/>
                    <a:pt x="3120" y="3434"/>
                  </a:cubicBezTo>
                  <a:close/>
                  <a:moveTo>
                    <a:pt x="3120" y="0"/>
                  </a:moveTo>
                  <a:cubicBezTo>
                    <a:pt x="2175" y="0"/>
                    <a:pt x="1387" y="756"/>
                    <a:pt x="1387" y="1702"/>
                  </a:cubicBezTo>
                  <a:cubicBezTo>
                    <a:pt x="1387" y="2174"/>
                    <a:pt x="1576" y="2615"/>
                    <a:pt x="1891" y="2930"/>
                  </a:cubicBezTo>
                  <a:lnTo>
                    <a:pt x="1954" y="2962"/>
                  </a:lnTo>
                  <a:cubicBezTo>
                    <a:pt x="851" y="3403"/>
                    <a:pt x="1" y="4506"/>
                    <a:pt x="1" y="5829"/>
                  </a:cubicBezTo>
                  <a:cubicBezTo>
                    <a:pt x="1" y="6049"/>
                    <a:pt x="158" y="6207"/>
                    <a:pt x="379" y="6207"/>
                  </a:cubicBezTo>
                  <a:lnTo>
                    <a:pt x="5892" y="6207"/>
                  </a:lnTo>
                  <a:cubicBezTo>
                    <a:pt x="6081" y="6207"/>
                    <a:pt x="6239" y="6049"/>
                    <a:pt x="6239" y="5829"/>
                  </a:cubicBezTo>
                  <a:cubicBezTo>
                    <a:pt x="6239" y="4537"/>
                    <a:pt x="5420" y="3434"/>
                    <a:pt x="4317" y="2962"/>
                  </a:cubicBezTo>
                  <a:lnTo>
                    <a:pt x="4348" y="2930"/>
                  </a:lnTo>
                  <a:cubicBezTo>
                    <a:pt x="4663" y="2615"/>
                    <a:pt x="4852" y="2174"/>
                    <a:pt x="4852" y="1702"/>
                  </a:cubicBezTo>
                  <a:cubicBezTo>
                    <a:pt x="4852" y="756"/>
                    <a:pt x="4065" y="0"/>
                    <a:pt x="3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34964750" y="1947400"/>
              <a:ext cx="68550" cy="103200"/>
            </a:xfrm>
            <a:custGeom>
              <a:rect b="b" l="l" r="r" t="t"/>
              <a:pathLst>
                <a:path extrusionOk="0" h="4128" w="2742">
                  <a:moveTo>
                    <a:pt x="1387" y="725"/>
                  </a:moveTo>
                  <a:cubicBezTo>
                    <a:pt x="1765" y="725"/>
                    <a:pt x="2049" y="1008"/>
                    <a:pt x="2049" y="1386"/>
                  </a:cubicBezTo>
                  <a:lnTo>
                    <a:pt x="2049" y="2773"/>
                  </a:lnTo>
                  <a:cubicBezTo>
                    <a:pt x="2049" y="2836"/>
                    <a:pt x="2049" y="2867"/>
                    <a:pt x="2017" y="2930"/>
                  </a:cubicBezTo>
                  <a:lnTo>
                    <a:pt x="1923" y="2836"/>
                  </a:lnTo>
                  <a:cubicBezTo>
                    <a:pt x="1860" y="2773"/>
                    <a:pt x="1773" y="2741"/>
                    <a:pt x="1686" y="2741"/>
                  </a:cubicBezTo>
                  <a:cubicBezTo>
                    <a:pt x="1600" y="2741"/>
                    <a:pt x="1513" y="2773"/>
                    <a:pt x="1450" y="2836"/>
                  </a:cubicBezTo>
                  <a:cubicBezTo>
                    <a:pt x="1324" y="2962"/>
                    <a:pt x="1324" y="3182"/>
                    <a:pt x="1450" y="3308"/>
                  </a:cubicBezTo>
                  <a:lnTo>
                    <a:pt x="1545" y="3403"/>
                  </a:lnTo>
                  <a:cubicBezTo>
                    <a:pt x="1482" y="3434"/>
                    <a:pt x="1450" y="3434"/>
                    <a:pt x="1387" y="3434"/>
                  </a:cubicBezTo>
                  <a:cubicBezTo>
                    <a:pt x="977" y="3434"/>
                    <a:pt x="694" y="3119"/>
                    <a:pt x="694" y="2773"/>
                  </a:cubicBezTo>
                  <a:lnTo>
                    <a:pt x="694" y="1386"/>
                  </a:lnTo>
                  <a:cubicBezTo>
                    <a:pt x="694" y="977"/>
                    <a:pt x="1040" y="725"/>
                    <a:pt x="1387" y="725"/>
                  </a:cubicBezTo>
                  <a:close/>
                  <a:moveTo>
                    <a:pt x="1387" y="0"/>
                  </a:moveTo>
                  <a:cubicBezTo>
                    <a:pt x="631" y="0"/>
                    <a:pt x="1" y="630"/>
                    <a:pt x="1" y="1386"/>
                  </a:cubicBezTo>
                  <a:lnTo>
                    <a:pt x="1" y="2773"/>
                  </a:lnTo>
                  <a:cubicBezTo>
                    <a:pt x="1" y="3497"/>
                    <a:pt x="631" y="4127"/>
                    <a:pt x="1387" y="4127"/>
                  </a:cubicBezTo>
                  <a:cubicBezTo>
                    <a:pt x="1608" y="4127"/>
                    <a:pt x="1860" y="4064"/>
                    <a:pt x="2080" y="3938"/>
                  </a:cubicBezTo>
                  <a:lnTo>
                    <a:pt x="2175" y="4033"/>
                  </a:lnTo>
                  <a:cubicBezTo>
                    <a:pt x="2222" y="4080"/>
                    <a:pt x="2309" y="4104"/>
                    <a:pt x="2399" y="4104"/>
                  </a:cubicBezTo>
                  <a:cubicBezTo>
                    <a:pt x="2490" y="4104"/>
                    <a:pt x="2584" y="4080"/>
                    <a:pt x="2647" y="4033"/>
                  </a:cubicBezTo>
                  <a:cubicBezTo>
                    <a:pt x="2742" y="3907"/>
                    <a:pt x="2742" y="3655"/>
                    <a:pt x="2647" y="3560"/>
                  </a:cubicBezTo>
                  <a:lnTo>
                    <a:pt x="2553" y="3466"/>
                  </a:lnTo>
                  <a:cubicBezTo>
                    <a:pt x="2679" y="3277"/>
                    <a:pt x="2742" y="3025"/>
                    <a:pt x="2742" y="2773"/>
                  </a:cubicBezTo>
                  <a:lnTo>
                    <a:pt x="2742" y="1386"/>
                  </a:lnTo>
                  <a:cubicBezTo>
                    <a:pt x="2742" y="630"/>
                    <a:pt x="2112" y="0"/>
                    <a:pt x="1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35016725" y="1912725"/>
              <a:ext cx="172500" cy="172025"/>
            </a:xfrm>
            <a:custGeom>
              <a:rect b="b" l="l" r="r" t="t"/>
              <a:pathLst>
                <a:path extrusionOk="0" h="6881" w="6900">
                  <a:moveTo>
                    <a:pt x="3466" y="726"/>
                  </a:moveTo>
                  <a:cubicBezTo>
                    <a:pt x="4947" y="726"/>
                    <a:pt x="6175" y="1954"/>
                    <a:pt x="6175" y="3467"/>
                  </a:cubicBezTo>
                  <a:cubicBezTo>
                    <a:pt x="6207" y="4979"/>
                    <a:pt x="4978" y="6207"/>
                    <a:pt x="3466" y="6207"/>
                  </a:cubicBezTo>
                  <a:cubicBezTo>
                    <a:pt x="2930" y="6207"/>
                    <a:pt x="2426" y="6050"/>
                    <a:pt x="1985" y="5766"/>
                  </a:cubicBezTo>
                  <a:cubicBezTo>
                    <a:pt x="1942" y="5745"/>
                    <a:pt x="1868" y="5708"/>
                    <a:pt x="1806" y="5708"/>
                  </a:cubicBezTo>
                  <a:cubicBezTo>
                    <a:pt x="1778" y="5708"/>
                    <a:pt x="1753" y="5715"/>
                    <a:pt x="1733" y="5735"/>
                  </a:cubicBezTo>
                  <a:lnTo>
                    <a:pt x="946" y="5987"/>
                  </a:lnTo>
                  <a:lnTo>
                    <a:pt x="1198" y="5199"/>
                  </a:lnTo>
                  <a:cubicBezTo>
                    <a:pt x="1261" y="5136"/>
                    <a:pt x="1198" y="5010"/>
                    <a:pt x="1166" y="4947"/>
                  </a:cubicBezTo>
                  <a:cubicBezTo>
                    <a:pt x="914" y="4506"/>
                    <a:pt x="757" y="4002"/>
                    <a:pt x="757" y="3467"/>
                  </a:cubicBezTo>
                  <a:cubicBezTo>
                    <a:pt x="757" y="1954"/>
                    <a:pt x="1954" y="726"/>
                    <a:pt x="3466" y="726"/>
                  </a:cubicBezTo>
                  <a:close/>
                  <a:moveTo>
                    <a:pt x="3466" y="1"/>
                  </a:moveTo>
                  <a:cubicBezTo>
                    <a:pt x="1576" y="1"/>
                    <a:pt x="32" y="1545"/>
                    <a:pt x="32" y="3435"/>
                  </a:cubicBezTo>
                  <a:cubicBezTo>
                    <a:pt x="32" y="4034"/>
                    <a:pt x="190" y="4569"/>
                    <a:pt x="473" y="5136"/>
                  </a:cubicBezTo>
                  <a:lnTo>
                    <a:pt x="32" y="6428"/>
                  </a:lnTo>
                  <a:cubicBezTo>
                    <a:pt x="0" y="6554"/>
                    <a:pt x="32" y="6712"/>
                    <a:pt x="95" y="6775"/>
                  </a:cubicBezTo>
                  <a:cubicBezTo>
                    <a:pt x="166" y="6845"/>
                    <a:pt x="272" y="6881"/>
                    <a:pt x="374" y="6881"/>
                  </a:cubicBezTo>
                  <a:cubicBezTo>
                    <a:pt x="408" y="6881"/>
                    <a:pt x="442" y="6877"/>
                    <a:pt x="473" y="6869"/>
                  </a:cubicBezTo>
                  <a:lnTo>
                    <a:pt x="1765" y="6428"/>
                  </a:lnTo>
                  <a:cubicBezTo>
                    <a:pt x="2269" y="6712"/>
                    <a:pt x="2867" y="6869"/>
                    <a:pt x="3466" y="6869"/>
                  </a:cubicBezTo>
                  <a:cubicBezTo>
                    <a:pt x="5356" y="6869"/>
                    <a:pt x="6900" y="5325"/>
                    <a:pt x="6900" y="3435"/>
                  </a:cubicBezTo>
                  <a:cubicBezTo>
                    <a:pt x="6869" y="1576"/>
                    <a:pt x="5356" y="1"/>
                    <a:pt x="3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28"/>
          <p:cNvGrpSpPr/>
          <p:nvPr/>
        </p:nvGrpSpPr>
        <p:grpSpPr>
          <a:xfrm>
            <a:off x="7455901" y="3634355"/>
            <a:ext cx="356438" cy="353557"/>
            <a:chOff x="-31166825" y="1939525"/>
            <a:chExt cx="293800" cy="291425"/>
          </a:xfrm>
        </p:grpSpPr>
        <p:sp>
          <p:nvSpPr>
            <p:cNvPr id="491" name="Google Shape;491;p28"/>
            <p:cNvSpPr/>
            <p:nvPr/>
          </p:nvSpPr>
          <p:spPr>
            <a:xfrm>
              <a:off x="-31166825" y="1939525"/>
              <a:ext cx="224500" cy="291425"/>
            </a:xfrm>
            <a:custGeom>
              <a:rect b="b" l="l" r="r" t="t"/>
              <a:pathLst>
                <a:path extrusionOk="0" h="11657" w="898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31131375" y="2145075"/>
              <a:ext cx="52800" cy="52800"/>
            </a:xfrm>
            <a:custGeom>
              <a:rect b="b" l="l" r="r" t="t"/>
              <a:pathLst>
                <a:path extrusionOk="0" h="2112" w="2112">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31131375" y="2076550"/>
              <a:ext cx="52800" cy="52025"/>
            </a:xfrm>
            <a:custGeom>
              <a:rect b="b" l="l" r="r" t="t"/>
              <a:pathLst>
                <a:path extrusionOk="0" h="2081" w="2112">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31131375" y="2007250"/>
              <a:ext cx="52800" cy="52800"/>
            </a:xfrm>
            <a:custGeom>
              <a:rect b="b" l="l" r="r" t="t"/>
              <a:pathLst>
                <a:path extrusionOk="0" h="2112" w="2112">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31062075" y="2007250"/>
              <a:ext cx="85875" cy="18150"/>
            </a:xfrm>
            <a:custGeom>
              <a:rect b="b" l="l" r="r" t="t"/>
              <a:pathLst>
                <a:path extrusionOk="0" h="726" w="3435">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31062075" y="2041900"/>
              <a:ext cx="52025" cy="18150"/>
            </a:xfrm>
            <a:custGeom>
              <a:rect b="b" l="l" r="r" t="t"/>
              <a:pathLst>
                <a:path extrusionOk="0" h="726" w="2081">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31062075" y="2076550"/>
              <a:ext cx="85875" cy="17375"/>
            </a:xfrm>
            <a:custGeom>
              <a:rect b="b" l="l" r="r" t="t"/>
              <a:pathLst>
                <a:path extrusionOk="0" h="695" w="3435">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1062075" y="2110425"/>
              <a:ext cx="52025" cy="18150"/>
            </a:xfrm>
            <a:custGeom>
              <a:rect b="b" l="l" r="r" t="t"/>
              <a:pathLst>
                <a:path extrusionOk="0" h="726" w="2081">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31062075" y="2145075"/>
              <a:ext cx="85875" cy="18150"/>
            </a:xfrm>
            <a:custGeom>
              <a:rect b="b" l="l" r="r" t="t"/>
              <a:pathLst>
                <a:path extrusionOk="0" h="726" w="3435">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31062075" y="2179750"/>
              <a:ext cx="52025" cy="18125"/>
            </a:xfrm>
            <a:custGeom>
              <a:rect b="b" l="l" r="r" t="t"/>
              <a:pathLst>
                <a:path extrusionOk="0" h="725" w="2081">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30924225" y="1974175"/>
              <a:ext cx="51200" cy="240250"/>
            </a:xfrm>
            <a:custGeom>
              <a:rect b="b" l="l" r="r" t="t"/>
              <a:pathLst>
                <a:path extrusionOk="0" h="9610" w="2048">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8"/>
          <p:cNvGrpSpPr/>
          <p:nvPr/>
        </p:nvGrpSpPr>
        <p:grpSpPr>
          <a:xfrm>
            <a:off x="5415425" y="1820282"/>
            <a:ext cx="358349" cy="355468"/>
            <a:chOff x="-33676975" y="2275050"/>
            <a:chExt cx="295375" cy="293000"/>
          </a:xfrm>
        </p:grpSpPr>
        <p:sp>
          <p:nvSpPr>
            <p:cNvPr id="503" name="Google Shape;503;p28"/>
            <p:cNvSpPr/>
            <p:nvPr/>
          </p:nvSpPr>
          <p:spPr>
            <a:xfrm>
              <a:off x="-33502125" y="2309700"/>
              <a:ext cx="52800" cy="67750"/>
            </a:xfrm>
            <a:custGeom>
              <a:rect b="b" l="l" r="r" t="t"/>
              <a:pathLst>
                <a:path extrusionOk="0" h="2710" w="2112">
                  <a:moveTo>
                    <a:pt x="1040" y="0"/>
                  </a:moveTo>
                  <a:cubicBezTo>
                    <a:pt x="473" y="0"/>
                    <a:pt x="1" y="473"/>
                    <a:pt x="1" y="1040"/>
                  </a:cubicBezTo>
                  <a:cubicBezTo>
                    <a:pt x="1" y="1229"/>
                    <a:pt x="158" y="1387"/>
                    <a:pt x="379" y="1387"/>
                  </a:cubicBezTo>
                  <a:cubicBezTo>
                    <a:pt x="568" y="1387"/>
                    <a:pt x="725" y="1229"/>
                    <a:pt x="725" y="1040"/>
                  </a:cubicBezTo>
                  <a:cubicBezTo>
                    <a:pt x="725" y="820"/>
                    <a:pt x="883" y="662"/>
                    <a:pt x="1072" y="662"/>
                  </a:cubicBezTo>
                  <a:cubicBezTo>
                    <a:pt x="1261" y="662"/>
                    <a:pt x="1450" y="820"/>
                    <a:pt x="1450" y="1040"/>
                  </a:cubicBezTo>
                  <a:cubicBezTo>
                    <a:pt x="1450" y="1198"/>
                    <a:pt x="1355" y="1292"/>
                    <a:pt x="1198" y="1355"/>
                  </a:cubicBezTo>
                  <a:cubicBezTo>
                    <a:pt x="914" y="1418"/>
                    <a:pt x="725" y="1702"/>
                    <a:pt x="725" y="1985"/>
                  </a:cubicBezTo>
                  <a:lnTo>
                    <a:pt x="725" y="2363"/>
                  </a:lnTo>
                  <a:cubicBezTo>
                    <a:pt x="725" y="2552"/>
                    <a:pt x="883" y="2710"/>
                    <a:pt x="1072" y="2710"/>
                  </a:cubicBezTo>
                  <a:cubicBezTo>
                    <a:pt x="1292" y="2710"/>
                    <a:pt x="1450" y="2552"/>
                    <a:pt x="1450" y="2363"/>
                  </a:cubicBezTo>
                  <a:lnTo>
                    <a:pt x="1450" y="1985"/>
                  </a:lnTo>
                  <a:cubicBezTo>
                    <a:pt x="1828" y="1828"/>
                    <a:pt x="2111" y="1418"/>
                    <a:pt x="2111" y="977"/>
                  </a:cubicBezTo>
                  <a:cubicBezTo>
                    <a:pt x="2048" y="473"/>
                    <a:pt x="1576"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33484800" y="2395550"/>
              <a:ext cx="17350" cy="17350"/>
            </a:xfrm>
            <a:custGeom>
              <a:rect b="b" l="l" r="r" t="t"/>
              <a:pathLst>
                <a:path extrusionOk="0" h="694" w="694">
                  <a:moveTo>
                    <a:pt x="347" y="0"/>
                  </a:moveTo>
                  <a:cubicBezTo>
                    <a:pt x="158" y="0"/>
                    <a:pt x="1" y="158"/>
                    <a:pt x="1" y="347"/>
                  </a:cubicBezTo>
                  <a:cubicBezTo>
                    <a:pt x="1" y="536"/>
                    <a:pt x="158" y="694"/>
                    <a:pt x="347" y="694"/>
                  </a:cubicBezTo>
                  <a:cubicBezTo>
                    <a:pt x="536" y="694"/>
                    <a:pt x="694" y="536"/>
                    <a:pt x="694" y="347"/>
                  </a:cubicBezTo>
                  <a:cubicBezTo>
                    <a:pt x="662"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33676975" y="2275050"/>
              <a:ext cx="295375" cy="293000"/>
            </a:xfrm>
            <a:custGeom>
              <a:rect b="b" l="l" r="r" t="t"/>
              <a:pathLst>
                <a:path extrusionOk="0" h="11720" w="11815">
                  <a:moveTo>
                    <a:pt x="8034" y="725"/>
                  </a:moveTo>
                  <a:cubicBezTo>
                    <a:pt x="9735" y="725"/>
                    <a:pt x="11090" y="2080"/>
                    <a:pt x="11090" y="3781"/>
                  </a:cubicBezTo>
                  <a:cubicBezTo>
                    <a:pt x="11090" y="5482"/>
                    <a:pt x="9735" y="6868"/>
                    <a:pt x="8034" y="6868"/>
                  </a:cubicBezTo>
                  <a:cubicBezTo>
                    <a:pt x="6333" y="6868"/>
                    <a:pt x="4947" y="5482"/>
                    <a:pt x="4947" y="3781"/>
                  </a:cubicBezTo>
                  <a:cubicBezTo>
                    <a:pt x="4947" y="2080"/>
                    <a:pt x="6333" y="725"/>
                    <a:pt x="8034" y="725"/>
                  </a:cubicBezTo>
                  <a:close/>
                  <a:moveTo>
                    <a:pt x="5104" y="6207"/>
                  </a:moveTo>
                  <a:cubicBezTo>
                    <a:pt x="5262" y="6364"/>
                    <a:pt x="5419" y="6553"/>
                    <a:pt x="5577" y="6679"/>
                  </a:cubicBezTo>
                  <a:lnTo>
                    <a:pt x="5325" y="6931"/>
                  </a:lnTo>
                  <a:cubicBezTo>
                    <a:pt x="5262" y="6994"/>
                    <a:pt x="5167" y="7026"/>
                    <a:pt x="5077" y="7026"/>
                  </a:cubicBezTo>
                  <a:cubicBezTo>
                    <a:pt x="4986" y="7026"/>
                    <a:pt x="4899" y="6994"/>
                    <a:pt x="4852" y="6931"/>
                  </a:cubicBezTo>
                  <a:cubicBezTo>
                    <a:pt x="4726" y="6805"/>
                    <a:pt x="4726" y="6585"/>
                    <a:pt x="4852" y="6459"/>
                  </a:cubicBezTo>
                  <a:lnTo>
                    <a:pt x="5104" y="6207"/>
                  </a:lnTo>
                  <a:close/>
                  <a:moveTo>
                    <a:pt x="3104" y="8380"/>
                  </a:moveTo>
                  <a:cubicBezTo>
                    <a:pt x="3190" y="8380"/>
                    <a:pt x="3277" y="8412"/>
                    <a:pt x="3340" y="8475"/>
                  </a:cubicBezTo>
                  <a:cubicBezTo>
                    <a:pt x="3466" y="8601"/>
                    <a:pt x="3466" y="8822"/>
                    <a:pt x="3340" y="8948"/>
                  </a:cubicBezTo>
                  <a:lnTo>
                    <a:pt x="1387" y="10932"/>
                  </a:lnTo>
                  <a:cubicBezTo>
                    <a:pt x="1324" y="10980"/>
                    <a:pt x="1229" y="11003"/>
                    <a:pt x="1139" y="11003"/>
                  </a:cubicBezTo>
                  <a:cubicBezTo>
                    <a:pt x="1048" y="11003"/>
                    <a:pt x="961" y="10980"/>
                    <a:pt x="914" y="10932"/>
                  </a:cubicBezTo>
                  <a:cubicBezTo>
                    <a:pt x="788" y="10806"/>
                    <a:pt x="788" y="10554"/>
                    <a:pt x="914" y="10460"/>
                  </a:cubicBezTo>
                  <a:lnTo>
                    <a:pt x="2867" y="8475"/>
                  </a:lnTo>
                  <a:cubicBezTo>
                    <a:pt x="2930" y="8412"/>
                    <a:pt x="3017" y="8380"/>
                    <a:pt x="3104" y="8380"/>
                  </a:cubicBezTo>
                  <a:close/>
                  <a:moveTo>
                    <a:pt x="8034" y="0"/>
                  </a:moveTo>
                  <a:cubicBezTo>
                    <a:pt x="5955" y="0"/>
                    <a:pt x="4285" y="1701"/>
                    <a:pt x="4285" y="3749"/>
                  </a:cubicBezTo>
                  <a:cubicBezTo>
                    <a:pt x="4285" y="4411"/>
                    <a:pt x="4443" y="5041"/>
                    <a:pt x="4758" y="5608"/>
                  </a:cubicBezTo>
                  <a:lnTo>
                    <a:pt x="4380" y="5986"/>
                  </a:lnTo>
                  <a:cubicBezTo>
                    <a:pt x="4065" y="6301"/>
                    <a:pt x="3970" y="6774"/>
                    <a:pt x="4159" y="7183"/>
                  </a:cubicBezTo>
                  <a:lnTo>
                    <a:pt x="3529" y="7813"/>
                  </a:lnTo>
                  <a:cubicBezTo>
                    <a:pt x="3387" y="7743"/>
                    <a:pt x="3232" y="7707"/>
                    <a:pt x="3077" y="7707"/>
                  </a:cubicBezTo>
                  <a:cubicBezTo>
                    <a:pt x="2819" y="7707"/>
                    <a:pt x="2560" y="7806"/>
                    <a:pt x="2363" y="8002"/>
                  </a:cubicBezTo>
                  <a:lnTo>
                    <a:pt x="378" y="9987"/>
                  </a:lnTo>
                  <a:cubicBezTo>
                    <a:pt x="0" y="10365"/>
                    <a:pt x="0" y="11027"/>
                    <a:pt x="378" y="11436"/>
                  </a:cubicBezTo>
                  <a:cubicBezTo>
                    <a:pt x="583" y="11625"/>
                    <a:pt x="851" y="11720"/>
                    <a:pt x="1119" y="11720"/>
                  </a:cubicBezTo>
                  <a:cubicBezTo>
                    <a:pt x="1387" y="11720"/>
                    <a:pt x="1654" y="11625"/>
                    <a:pt x="1859" y="11436"/>
                  </a:cubicBezTo>
                  <a:lnTo>
                    <a:pt x="3813" y="9452"/>
                  </a:lnTo>
                  <a:cubicBezTo>
                    <a:pt x="4128" y="9137"/>
                    <a:pt x="4222" y="8664"/>
                    <a:pt x="4002" y="8286"/>
                  </a:cubicBezTo>
                  <a:lnTo>
                    <a:pt x="4632" y="7656"/>
                  </a:lnTo>
                  <a:cubicBezTo>
                    <a:pt x="4782" y="7725"/>
                    <a:pt x="4940" y="7761"/>
                    <a:pt x="5097" y="7761"/>
                  </a:cubicBezTo>
                  <a:cubicBezTo>
                    <a:pt x="5367" y="7761"/>
                    <a:pt x="5629" y="7655"/>
                    <a:pt x="5829" y="7435"/>
                  </a:cubicBezTo>
                  <a:lnTo>
                    <a:pt x="6207" y="7057"/>
                  </a:lnTo>
                  <a:cubicBezTo>
                    <a:pt x="6774" y="7372"/>
                    <a:pt x="7404" y="7530"/>
                    <a:pt x="8066" y="7530"/>
                  </a:cubicBezTo>
                  <a:cubicBezTo>
                    <a:pt x="10145" y="7530"/>
                    <a:pt x="11815" y="5829"/>
                    <a:pt x="11815" y="3781"/>
                  </a:cubicBezTo>
                  <a:cubicBezTo>
                    <a:pt x="11815" y="1733"/>
                    <a:pt x="10082" y="0"/>
                    <a:pt x="80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511" name="Google Shape;511;p29"/>
          <p:cNvGrpSpPr/>
          <p:nvPr/>
        </p:nvGrpSpPr>
        <p:grpSpPr>
          <a:xfrm>
            <a:off x="713250" y="2627505"/>
            <a:ext cx="3938383" cy="1882500"/>
            <a:chOff x="713250" y="2627505"/>
            <a:chExt cx="3938383" cy="1882500"/>
          </a:xfrm>
        </p:grpSpPr>
        <p:sp>
          <p:nvSpPr>
            <p:cNvPr id="512" name="Google Shape;512;p29"/>
            <p:cNvSpPr/>
            <p:nvPr/>
          </p:nvSpPr>
          <p:spPr>
            <a:xfrm>
              <a:off x="2769133" y="2627505"/>
              <a:ext cx="1882500" cy="1882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29"/>
            <p:cNvGrpSpPr/>
            <p:nvPr/>
          </p:nvGrpSpPr>
          <p:grpSpPr>
            <a:xfrm>
              <a:off x="713250" y="3122801"/>
              <a:ext cx="3776213" cy="891900"/>
              <a:chOff x="713250" y="3122801"/>
              <a:chExt cx="3776213" cy="891900"/>
            </a:xfrm>
          </p:grpSpPr>
          <p:sp>
            <p:nvSpPr>
              <p:cNvPr id="514" name="Google Shape;514;p29"/>
              <p:cNvSpPr txBox="1"/>
              <p:nvPr/>
            </p:nvSpPr>
            <p:spPr>
              <a:xfrm>
                <a:off x="2931263" y="3349800"/>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Society</a:t>
                </a:r>
                <a:endParaRPr sz="2400">
                  <a:solidFill>
                    <a:schemeClr val="dk1"/>
                  </a:solidFill>
                  <a:latin typeface="DM Serif Display"/>
                  <a:ea typeface="DM Serif Display"/>
                  <a:cs typeface="DM Serif Display"/>
                  <a:sym typeface="DM Serif Display"/>
                </a:endParaRPr>
              </a:p>
            </p:txBody>
          </p:sp>
          <p:sp>
            <p:nvSpPr>
              <p:cNvPr id="515" name="Google Shape;515;p29"/>
              <p:cNvSpPr txBox="1"/>
              <p:nvPr/>
            </p:nvSpPr>
            <p:spPr>
              <a:xfrm>
                <a:off x="713250" y="3122801"/>
                <a:ext cx="1632600" cy="8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grpSp>
        <p:nvGrpSpPr>
          <p:cNvPr id="516" name="Google Shape;516;p29"/>
          <p:cNvGrpSpPr/>
          <p:nvPr/>
        </p:nvGrpSpPr>
        <p:grpSpPr>
          <a:xfrm>
            <a:off x="4492418" y="1413975"/>
            <a:ext cx="3938382" cy="1882500"/>
            <a:chOff x="4492418" y="1413975"/>
            <a:chExt cx="3938382" cy="1882500"/>
          </a:xfrm>
        </p:grpSpPr>
        <p:sp>
          <p:nvSpPr>
            <p:cNvPr id="517" name="Google Shape;517;p29"/>
            <p:cNvSpPr/>
            <p:nvPr/>
          </p:nvSpPr>
          <p:spPr>
            <a:xfrm>
              <a:off x="4492418" y="1413975"/>
              <a:ext cx="1882500" cy="1882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29"/>
            <p:cNvGrpSpPr/>
            <p:nvPr/>
          </p:nvGrpSpPr>
          <p:grpSpPr>
            <a:xfrm>
              <a:off x="4654650" y="1909225"/>
              <a:ext cx="3776150" cy="891900"/>
              <a:chOff x="4654650" y="1909225"/>
              <a:chExt cx="3776150" cy="891900"/>
            </a:xfrm>
          </p:grpSpPr>
          <p:sp>
            <p:nvSpPr>
              <p:cNvPr id="519" name="Google Shape;519;p29"/>
              <p:cNvSpPr txBox="1"/>
              <p:nvPr/>
            </p:nvSpPr>
            <p:spPr>
              <a:xfrm>
                <a:off x="4654650" y="2136225"/>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Market</a:t>
                </a:r>
                <a:endParaRPr sz="2400">
                  <a:solidFill>
                    <a:schemeClr val="dk1"/>
                  </a:solidFill>
                  <a:latin typeface="DM Serif Display"/>
                  <a:ea typeface="DM Serif Display"/>
                  <a:cs typeface="DM Serif Display"/>
                  <a:sym typeface="DM Serif Display"/>
                </a:endParaRPr>
              </a:p>
            </p:txBody>
          </p:sp>
          <p:sp>
            <p:nvSpPr>
              <p:cNvPr id="520" name="Google Shape;520;p29"/>
              <p:cNvSpPr txBox="1"/>
              <p:nvPr/>
            </p:nvSpPr>
            <p:spPr>
              <a:xfrm>
                <a:off x="6798200" y="1909225"/>
                <a:ext cx="1632600" cy="89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Venus has a beautiful name but is very hot</a:t>
                </a:r>
                <a:endParaRPr sz="1600">
                  <a:solidFill>
                    <a:schemeClr val="dk1"/>
                  </a:solidFill>
                  <a:latin typeface="Actor"/>
                  <a:ea typeface="Actor"/>
                  <a:cs typeface="Actor"/>
                  <a:sym typeface="Actor"/>
                </a:endParaRPr>
              </a:p>
            </p:txBody>
          </p:sp>
        </p:grpSp>
      </p:grpSp>
      <p:cxnSp>
        <p:nvCxnSpPr>
          <p:cNvPr id="521" name="Google Shape;521;p29"/>
          <p:cNvCxnSpPr>
            <a:stCxn id="522" idx="2"/>
            <a:endCxn id="523" idx="3"/>
          </p:cNvCxnSpPr>
          <p:nvPr/>
        </p:nvCxnSpPr>
        <p:spPr>
          <a:xfrm flipH="1">
            <a:off x="2345833" y="2355225"/>
            <a:ext cx="423300" cy="600"/>
          </a:xfrm>
          <a:prstGeom prst="bentConnector3">
            <a:avLst>
              <a:gd fmla="val 49998" name="adj1"/>
            </a:avLst>
          </a:prstGeom>
          <a:noFill/>
          <a:ln cap="flat" cmpd="sng" w="28575">
            <a:solidFill>
              <a:schemeClr val="lt2"/>
            </a:solidFill>
            <a:prstDash val="solid"/>
            <a:round/>
            <a:headEnd len="med" w="med" type="none"/>
            <a:tailEnd len="med" w="med" type="none"/>
          </a:ln>
        </p:spPr>
      </p:cxnSp>
      <p:cxnSp>
        <p:nvCxnSpPr>
          <p:cNvPr id="524" name="Google Shape;524;p29"/>
          <p:cNvCxnSpPr>
            <a:stCxn id="512" idx="2"/>
            <a:endCxn id="515" idx="3"/>
          </p:cNvCxnSpPr>
          <p:nvPr/>
        </p:nvCxnSpPr>
        <p:spPr>
          <a:xfrm flipH="1">
            <a:off x="2345833" y="3568755"/>
            <a:ext cx="423300" cy="600"/>
          </a:xfrm>
          <a:prstGeom prst="bentConnector3">
            <a:avLst>
              <a:gd fmla="val 49998" name="adj1"/>
            </a:avLst>
          </a:prstGeom>
          <a:noFill/>
          <a:ln cap="flat" cmpd="sng" w="28575">
            <a:solidFill>
              <a:schemeClr val="dk2"/>
            </a:solidFill>
            <a:prstDash val="solid"/>
            <a:round/>
            <a:headEnd len="med" w="med" type="none"/>
            <a:tailEnd len="med" w="med" type="none"/>
          </a:ln>
        </p:spPr>
      </p:cxnSp>
      <p:cxnSp>
        <p:nvCxnSpPr>
          <p:cNvPr id="525" name="Google Shape;525;p29"/>
          <p:cNvCxnSpPr>
            <a:stCxn id="517" idx="6"/>
            <a:endCxn id="520" idx="1"/>
          </p:cNvCxnSpPr>
          <p:nvPr/>
        </p:nvCxnSpPr>
        <p:spPr>
          <a:xfrm>
            <a:off x="6374918" y="2355225"/>
            <a:ext cx="423300" cy="600"/>
          </a:xfrm>
          <a:prstGeom prst="bentConnector3">
            <a:avLst>
              <a:gd fmla="val 49998" name="adj1"/>
            </a:avLst>
          </a:prstGeom>
          <a:noFill/>
          <a:ln cap="flat" cmpd="sng" w="28575">
            <a:solidFill>
              <a:schemeClr val="dk2"/>
            </a:solidFill>
            <a:prstDash val="solid"/>
            <a:round/>
            <a:headEnd len="med" w="med" type="none"/>
            <a:tailEnd len="med" w="med" type="none"/>
          </a:ln>
        </p:spPr>
      </p:cxnSp>
      <p:cxnSp>
        <p:nvCxnSpPr>
          <p:cNvPr id="526" name="Google Shape;526;p29"/>
          <p:cNvCxnSpPr>
            <a:stCxn id="527" idx="6"/>
            <a:endCxn id="528" idx="1"/>
          </p:cNvCxnSpPr>
          <p:nvPr/>
        </p:nvCxnSpPr>
        <p:spPr>
          <a:xfrm>
            <a:off x="6374918" y="3568755"/>
            <a:ext cx="423300" cy="600"/>
          </a:xfrm>
          <a:prstGeom prst="bentConnector3">
            <a:avLst>
              <a:gd fmla="val 49998" name="adj1"/>
            </a:avLst>
          </a:prstGeom>
          <a:noFill/>
          <a:ln cap="flat" cmpd="sng" w="28575">
            <a:solidFill>
              <a:schemeClr val="lt2"/>
            </a:solidFill>
            <a:prstDash val="solid"/>
            <a:round/>
            <a:headEnd len="med" w="med" type="none"/>
            <a:tailEnd len="med" w="med" type="none"/>
          </a:ln>
        </p:spPr>
      </p:cxnSp>
      <p:grpSp>
        <p:nvGrpSpPr>
          <p:cNvPr id="529" name="Google Shape;529;p29"/>
          <p:cNvGrpSpPr/>
          <p:nvPr/>
        </p:nvGrpSpPr>
        <p:grpSpPr>
          <a:xfrm>
            <a:off x="713250" y="1413975"/>
            <a:ext cx="3938383" cy="1882500"/>
            <a:chOff x="713250" y="1413975"/>
            <a:chExt cx="3938383" cy="1882500"/>
          </a:xfrm>
        </p:grpSpPr>
        <p:sp>
          <p:nvSpPr>
            <p:cNvPr id="522" name="Google Shape;522;p29"/>
            <p:cNvSpPr/>
            <p:nvPr/>
          </p:nvSpPr>
          <p:spPr>
            <a:xfrm>
              <a:off x="2769133" y="1413975"/>
              <a:ext cx="1882500" cy="18825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29"/>
            <p:cNvGrpSpPr/>
            <p:nvPr/>
          </p:nvGrpSpPr>
          <p:grpSpPr>
            <a:xfrm>
              <a:off x="713250" y="1909225"/>
              <a:ext cx="3776213" cy="891900"/>
              <a:chOff x="713250" y="1909225"/>
              <a:chExt cx="3776213" cy="891900"/>
            </a:xfrm>
          </p:grpSpPr>
          <p:sp>
            <p:nvSpPr>
              <p:cNvPr id="531" name="Google Shape;531;p29"/>
              <p:cNvSpPr txBox="1"/>
              <p:nvPr/>
            </p:nvSpPr>
            <p:spPr>
              <a:xfrm>
                <a:off x="2931263" y="2136225"/>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Intern</a:t>
                </a:r>
                <a:endParaRPr sz="2400">
                  <a:solidFill>
                    <a:schemeClr val="dk1"/>
                  </a:solidFill>
                  <a:latin typeface="DM Serif Display"/>
                  <a:ea typeface="DM Serif Display"/>
                  <a:cs typeface="DM Serif Display"/>
                  <a:sym typeface="DM Serif Display"/>
                </a:endParaRPr>
              </a:p>
            </p:txBody>
          </p:sp>
          <p:sp>
            <p:nvSpPr>
              <p:cNvPr id="523" name="Google Shape;523;p29"/>
              <p:cNvSpPr txBox="1"/>
              <p:nvPr/>
            </p:nvSpPr>
            <p:spPr>
              <a:xfrm>
                <a:off x="713250" y="1909225"/>
                <a:ext cx="1632600" cy="8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grpSp>
      <p:grpSp>
        <p:nvGrpSpPr>
          <p:cNvPr id="532" name="Google Shape;532;p29"/>
          <p:cNvGrpSpPr/>
          <p:nvPr/>
        </p:nvGrpSpPr>
        <p:grpSpPr>
          <a:xfrm>
            <a:off x="4492418" y="2627505"/>
            <a:ext cx="3938382" cy="1882500"/>
            <a:chOff x="4492418" y="2627505"/>
            <a:chExt cx="3938382" cy="1882500"/>
          </a:xfrm>
        </p:grpSpPr>
        <p:sp>
          <p:nvSpPr>
            <p:cNvPr id="527" name="Google Shape;527;p29"/>
            <p:cNvSpPr/>
            <p:nvPr/>
          </p:nvSpPr>
          <p:spPr>
            <a:xfrm>
              <a:off x="4492418" y="2627505"/>
              <a:ext cx="1882500" cy="18825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3" name="Google Shape;533;p29"/>
            <p:cNvGrpSpPr/>
            <p:nvPr/>
          </p:nvGrpSpPr>
          <p:grpSpPr>
            <a:xfrm>
              <a:off x="4654612" y="3122801"/>
              <a:ext cx="3776188" cy="891900"/>
              <a:chOff x="4654612" y="3122801"/>
              <a:chExt cx="3776188" cy="891900"/>
            </a:xfrm>
          </p:grpSpPr>
          <p:sp>
            <p:nvSpPr>
              <p:cNvPr id="528" name="Google Shape;528;p29"/>
              <p:cNvSpPr txBox="1"/>
              <p:nvPr/>
            </p:nvSpPr>
            <p:spPr>
              <a:xfrm>
                <a:off x="6798200" y="3122801"/>
                <a:ext cx="1632600" cy="89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sp>
            <p:nvSpPr>
              <p:cNvPr id="534" name="Google Shape;534;p29"/>
              <p:cNvSpPr txBox="1"/>
              <p:nvPr/>
            </p:nvSpPr>
            <p:spPr>
              <a:xfrm>
                <a:off x="4654612" y="3349800"/>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Company</a:t>
                </a:r>
                <a:endParaRPr sz="2400">
                  <a:solidFill>
                    <a:schemeClr val="dk1"/>
                  </a:solidFill>
                  <a:latin typeface="DM Serif Display"/>
                  <a:ea typeface="DM Serif Display"/>
                  <a:cs typeface="DM Serif Display"/>
                  <a:sym typeface="DM Serif Display"/>
                </a:endParaRPr>
              </a:p>
            </p:txBody>
          </p:sp>
        </p:grpSp>
      </p:grpSp>
      <p:sp>
        <p:nvSpPr>
          <p:cNvPr id="535" name="Google Shape;535;p29"/>
          <p:cNvSpPr/>
          <p:nvPr/>
        </p:nvSpPr>
        <p:spPr>
          <a:xfrm>
            <a:off x="4058723" y="24394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536" name="Google Shape;536;p29"/>
          <p:cNvSpPr/>
          <p:nvPr/>
        </p:nvSpPr>
        <p:spPr>
          <a:xfrm>
            <a:off x="4385830" y="2768719"/>
            <a:ext cx="372371" cy="367946"/>
          </a:xfrm>
          <a:custGeom>
            <a:rect b="b" l="l" r="r" t="t"/>
            <a:pathLst>
              <a:path extrusionOk="0" h="12724" w="12877">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542" name="Google Shape;542;p30"/>
          <p:cNvSpPr/>
          <p:nvPr/>
        </p:nvSpPr>
        <p:spPr>
          <a:xfrm>
            <a:off x="3152775" y="1285875"/>
            <a:ext cx="2838600" cy="50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Testimonials</a:t>
            </a:r>
            <a:endParaRPr sz="2600">
              <a:solidFill>
                <a:schemeClr val="dk1"/>
              </a:solidFill>
              <a:latin typeface="DM Serif Display"/>
              <a:ea typeface="DM Serif Display"/>
              <a:cs typeface="DM Serif Display"/>
              <a:sym typeface="DM Serif Display"/>
            </a:endParaRPr>
          </a:p>
        </p:txBody>
      </p:sp>
      <p:grpSp>
        <p:nvGrpSpPr>
          <p:cNvPr id="543" name="Google Shape;543;p30"/>
          <p:cNvGrpSpPr/>
          <p:nvPr/>
        </p:nvGrpSpPr>
        <p:grpSpPr>
          <a:xfrm>
            <a:off x="5897675" y="2380375"/>
            <a:ext cx="2533821" cy="1761375"/>
            <a:chOff x="5897675" y="2380375"/>
            <a:chExt cx="2533821" cy="1761375"/>
          </a:xfrm>
        </p:grpSpPr>
        <p:grpSp>
          <p:nvGrpSpPr>
            <p:cNvPr id="544" name="Google Shape;544;p30"/>
            <p:cNvGrpSpPr/>
            <p:nvPr/>
          </p:nvGrpSpPr>
          <p:grpSpPr>
            <a:xfrm>
              <a:off x="5898395" y="2881975"/>
              <a:ext cx="2533101" cy="1259775"/>
              <a:chOff x="2311025" y="2196638"/>
              <a:chExt cx="2180700" cy="1259775"/>
            </a:xfrm>
          </p:grpSpPr>
          <p:sp>
            <p:nvSpPr>
              <p:cNvPr id="545" name="Google Shape;545;p30"/>
              <p:cNvSpPr txBox="1"/>
              <p:nvPr/>
            </p:nvSpPr>
            <p:spPr>
              <a:xfrm>
                <a:off x="2311025" y="2196638"/>
                <a:ext cx="2180700" cy="9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“Mercury is the closest planet to the Sun and the smallest one in the Solar System”</a:t>
                </a:r>
                <a:endParaRPr>
                  <a:solidFill>
                    <a:schemeClr val="dk1"/>
                  </a:solidFill>
                  <a:latin typeface="Actor"/>
                  <a:ea typeface="Actor"/>
                  <a:cs typeface="Actor"/>
                  <a:sym typeface="Actor"/>
                </a:endParaRPr>
              </a:p>
            </p:txBody>
          </p:sp>
          <p:sp>
            <p:nvSpPr>
              <p:cNvPr id="546" name="Google Shape;546;p30"/>
              <p:cNvSpPr txBox="1"/>
              <p:nvPr/>
            </p:nvSpPr>
            <p:spPr>
              <a:xfrm>
                <a:off x="2311025" y="3219413"/>
                <a:ext cx="21807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—Vitoria Pereira</a:t>
                </a:r>
                <a:endParaRPr>
                  <a:solidFill>
                    <a:schemeClr val="dk1"/>
                  </a:solidFill>
                  <a:latin typeface="Actor"/>
                  <a:ea typeface="Actor"/>
                  <a:cs typeface="Actor"/>
                  <a:sym typeface="Actor"/>
                </a:endParaRPr>
              </a:p>
            </p:txBody>
          </p:sp>
        </p:grpSp>
        <p:sp>
          <p:nvSpPr>
            <p:cNvPr id="547" name="Google Shape;547;p30"/>
            <p:cNvSpPr/>
            <p:nvPr/>
          </p:nvSpPr>
          <p:spPr>
            <a:xfrm>
              <a:off x="5897675" y="2380375"/>
              <a:ext cx="2533200" cy="50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Testimonial 2</a:t>
              </a:r>
              <a:endParaRPr sz="2600">
                <a:solidFill>
                  <a:schemeClr val="dk1"/>
                </a:solidFill>
                <a:latin typeface="DM Serif Display"/>
                <a:ea typeface="DM Serif Display"/>
                <a:cs typeface="DM Serif Display"/>
                <a:sym typeface="DM Serif Display"/>
              </a:endParaRPr>
            </a:p>
          </p:txBody>
        </p:sp>
      </p:grpSp>
      <p:grpSp>
        <p:nvGrpSpPr>
          <p:cNvPr id="548" name="Google Shape;548;p30"/>
          <p:cNvGrpSpPr/>
          <p:nvPr/>
        </p:nvGrpSpPr>
        <p:grpSpPr>
          <a:xfrm>
            <a:off x="713225" y="2380375"/>
            <a:ext cx="2533200" cy="1761375"/>
            <a:chOff x="713225" y="2380375"/>
            <a:chExt cx="2533200" cy="1761375"/>
          </a:xfrm>
        </p:grpSpPr>
        <p:grpSp>
          <p:nvGrpSpPr>
            <p:cNvPr id="549" name="Google Shape;549;p30"/>
            <p:cNvGrpSpPr/>
            <p:nvPr/>
          </p:nvGrpSpPr>
          <p:grpSpPr>
            <a:xfrm>
              <a:off x="713244" y="2881975"/>
              <a:ext cx="2533101" cy="1259775"/>
              <a:chOff x="2311025" y="2196638"/>
              <a:chExt cx="2180700" cy="1259775"/>
            </a:xfrm>
          </p:grpSpPr>
          <p:sp>
            <p:nvSpPr>
              <p:cNvPr id="550" name="Google Shape;550;p30"/>
              <p:cNvSpPr txBox="1"/>
              <p:nvPr/>
            </p:nvSpPr>
            <p:spPr>
              <a:xfrm>
                <a:off x="2311025" y="2196638"/>
                <a:ext cx="2180700" cy="9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“Jupiter is a huge gas giant named after the Roman god of the skies and the lightning”</a:t>
                </a:r>
                <a:endParaRPr>
                  <a:solidFill>
                    <a:schemeClr val="dk1"/>
                  </a:solidFill>
                  <a:latin typeface="Actor"/>
                  <a:ea typeface="Actor"/>
                  <a:cs typeface="Actor"/>
                  <a:sym typeface="Actor"/>
                </a:endParaRPr>
              </a:p>
            </p:txBody>
          </p:sp>
          <p:sp>
            <p:nvSpPr>
              <p:cNvPr id="551" name="Google Shape;551;p30"/>
              <p:cNvSpPr txBox="1"/>
              <p:nvPr/>
            </p:nvSpPr>
            <p:spPr>
              <a:xfrm>
                <a:off x="2311025" y="3219413"/>
                <a:ext cx="21807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—John M. Walker</a:t>
                </a:r>
                <a:endParaRPr>
                  <a:solidFill>
                    <a:schemeClr val="dk1"/>
                  </a:solidFill>
                  <a:latin typeface="Actor"/>
                  <a:ea typeface="Actor"/>
                  <a:cs typeface="Actor"/>
                  <a:sym typeface="Actor"/>
                </a:endParaRPr>
              </a:p>
            </p:txBody>
          </p:sp>
        </p:grpSp>
        <p:sp>
          <p:nvSpPr>
            <p:cNvPr id="552" name="Google Shape;552;p30"/>
            <p:cNvSpPr/>
            <p:nvPr/>
          </p:nvSpPr>
          <p:spPr>
            <a:xfrm>
              <a:off x="713225" y="2380375"/>
              <a:ext cx="2533200" cy="50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Testimonial 1</a:t>
              </a:r>
              <a:endParaRPr sz="2600">
                <a:solidFill>
                  <a:schemeClr val="dk1"/>
                </a:solidFill>
                <a:latin typeface="DM Serif Display"/>
                <a:ea typeface="DM Serif Display"/>
                <a:cs typeface="DM Serif Display"/>
                <a:sym typeface="DM Serif Display"/>
              </a:endParaRPr>
            </a:p>
          </p:txBody>
        </p:sp>
      </p:grpSp>
      <p:cxnSp>
        <p:nvCxnSpPr>
          <p:cNvPr id="553" name="Google Shape;553;p30"/>
          <p:cNvCxnSpPr/>
          <p:nvPr/>
        </p:nvCxnSpPr>
        <p:spPr>
          <a:xfrm flipH="1" rot="-5400000">
            <a:off x="2888850" y="3470325"/>
            <a:ext cx="3366300" cy="600"/>
          </a:xfrm>
          <a:prstGeom prst="bentConnector3">
            <a:avLst>
              <a:gd fmla="val 50000" name="adj1"/>
            </a:avLst>
          </a:prstGeom>
          <a:noFill/>
          <a:ln cap="flat" cmpd="sng" w="28575">
            <a:solidFill>
              <a:schemeClr val="lt2"/>
            </a:solidFill>
            <a:prstDash val="solid"/>
            <a:round/>
            <a:headEnd len="med" w="med" type="none"/>
            <a:tailEnd len="med" w="med" type="none"/>
          </a:ln>
        </p:spPr>
      </p:cxnSp>
      <p:sp>
        <p:nvSpPr>
          <p:cNvPr id="554" name="Google Shape;554;p30"/>
          <p:cNvSpPr/>
          <p:nvPr/>
        </p:nvSpPr>
        <p:spPr>
          <a:xfrm>
            <a:off x="3336275" y="2071538"/>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555" name="Google Shape;555;p30"/>
          <p:cNvSpPr/>
          <p:nvPr/>
        </p:nvSpPr>
        <p:spPr>
          <a:xfrm>
            <a:off x="4683625" y="2071538"/>
            <a:ext cx="1124100" cy="1124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556" name="Google Shape;556;p30"/>
          <p:cNvGrpSpPr/>
          <p:nvPr/>
        </p:nvGrpSpPr>
        <p:grpSpPr>
          <a:xfrm>
            <a:off x="3718234" y="2452604"/>
            <a:ext cx="360182" cy="361969"/>
            <a:chOff x="-52906025" y="2293950"/>
            <a:chExt cx="317425" cy="319000"/>
          </a:xfrm>
        </p:grpSpPr>
        <p:sp>
          <p:nvSpPr>
            <p:cNvPr id="557" name="Google Shape;557;p30"/>
            <p:cNvSpPr/>
            <p:nvPr/>
          </p:nvSpPr>
          <p:spPr>
            <a:xfrm>
              <a:off x="-52783950" y="2526500"/>
              <a:ext cx="73275" cy="29750"/>
            </a:xfrm>
            <a:custGeom>
              <a:rect b="b" l="l" r="r" t="t"/>
              <a:pathLst>
                <a:path extrusionOk="0" h="1190" w="2931">
                  <a:moveTo>
                    <a:pt x="398" y="0"/>
                  </a:moveTo>
                  <a:cubicBezTo>
                    <a:pt x="308" y="0"/>
                    <a:pt x="221" y="39"/>
                    <a:pt x="158" y="118"/>
                  </a:cubicBezTo>
                  <a:cubicBezTo>
                    <a:pt x="1" y="276"/>
                    <a:pt x="1" y="496"/>
                    <a:pt x="158" y="622"/>
                  </a:cubicBezTo>
                  <a:cubicBezTo>
                    <a:pt x="505" y="969"/>
                    <a:pt x="977" y="1189"/>
                    <a:pt x="1450" y="1189"/>
                  </a:cubicBezTo>
                  <a:cubicBezTo>
                    <a:pt x="1922" y="1189"/>
                    <a:pt x="2458" y="969"/>
                    <a:pt x="2773" y="622"/>
                  </a:cubicBezTo>
                  <a:cubicBezTo>
                    <a:pt x="2931" y="465"/>
                    <a:pt x="2931" y="244"/>
                    <a:pt x="2773" y="118"/>
                  </a:cubicBezTo>
                  <a:cubicBezTo>
                    <a:pt x="2694" y="39"/>
                    <a:pt x="2592" y="0"/>
                    <a:pt x="2493" y="0"/>
                  </a:cubicBezTo>
                  <a:cubicBezTo>
                    <a:pt x="2395" y="0"/>
                    <a:pt x="2300" y="39"/>
                    <a:pt x="2237" y="118"/>
                  </a:cubicBezTo>
                  <a:cubicBezTo>
                    <a:pt x="2048" y="307"/>
                    <a:pt x="1733" y="433"/>
                    <a:pt x="1450" y="433"/>
                  </a:cubicBezTo>
                  <a:cubicBezTo>
                    <a:pt x="1198" y="433"/>
                    <a:pt x="883" y="307"/>
                    <a:pt x="662" y="118"/>
                  </a:cubicBezTo>
                  <a:cubicBezTo>
                    <a:pt x="583" y="39"/>
                    <a:pt x="489" y="0"/>
                    <a:pt x="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52718575" y="2463275"/>
              <a:ext cx="17350" cy="17350"/>
            </a:xfrm>
            <a:custGeom>
              <a:rect b="b" l="l" r="r" t="t"/>
              <a:pathLst>
                <a:path extrusionOk="0" h="694" w="694">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52906025" y="2293950"/>
              <a:ext cx="317425" cy="319000"/>
            </a:xfrm>
            <a:custGeom>
              <a:rect b="b" l="l" r="r" t="t"/>
              <a:pathLst>
                <a:path extrusionOk="0" h="12760" w="12697">
                  <a:moveTo>
                    <a:pt x="6333" y="788"/>
                  </a:moveTo>
                  <a:cubicBezTo>
                    <a:pt x="7877" y="788"/>
                    <a:pt x="9231" y="1607"/>
                    <a:pt x="9609" y="2773"/>
                  </a:cubicBezTo>
                  <a:cubicBezTo>
                    <a:pt x="8633" y="2458"/>
                    <a:pt x="7530" y="2300"/>
                    <a:pt x="6333" y="2300"/>
                  </a:cubicBezTo>
                  <a:cubicBezTo>
                    <a:pt x="5167" y="2300"/>
                    <a:pt x="4064" y="2458"/>
                    <a:pt x="3088" y="2773"/>
                  </a:cubicBezTo>
                  <a:cubicBezTo>
                    <a:pt x="3434" y="1607"/>
                    <a:pt x="4758" y="788"/>
                    <a:pt x="6333" y="788"/>
                  </a:cubicBezTo>
                  <a:close/>
                  <a:moveTo>
                    <a:pt x="6301" y="3025"/>
                  </a:moveTo>
                  <a:cubicBezTo>
                    <a:pt x="9515" y="3025"/>
                    <a:pt x="11941" y="4285"/>
                    <a:pt x="11941" y="5640"/>
                  </a:cubicBezTo>
                  <a:cubicBezTo>
                    <a:pt x="11941" y="5986"/>
                    <a:pt x="11783" y="6270"/>
                    <a:pt x="11594" y="6553"/>
                  </a:cubicBezTo>
                  <a:cubicBezTo>
                    <a:pt x="11311" y="6238"/>
                    <a:pt x="10901" y="6018"/>
                    <a:pt x="10429" y="6018"/>
                  </a:cubicBezTo>
                  <a:lnTo>
                    <a:pt x="10429" y="5671"/>
                  </a:lnTo>
                  <a:cubicBezTo>
                    <a:pt x="10429" y="5514"/>
                    <a:pt x="10365" y="5388"/>
                    <a:pt x="10208" y="5325"/>
                  </a:cubicBezTo>
                  <a:cubicBezTo>
                    <a:pt x="10113" y="5262"/>
                    <a:pt x="8444" y="4537"/>
                    <a:pt x="6301" y="4537"/>
                  </a:cubicBezTo>
                  <a:cubicBezTo>
                    <a:pt x="4254" y="4537"/>
                    <a:pt x="2552" y="5230"/>
                    <a:pt x="2426" y="5325"/>
                  </a:cubicBezTo>
                  <a:cubicBezTo>
                    <a:pt x="2269" y="5356"/>
                    <a:pt x="2174" y="5514"/>
                    <a:pt x="2174" y="5671"/>
                  </a:cubicBezTo>
                  <a:lnTo>
                    <a:pt x="2174" y="6018"/>
                  </a:lnTo>
                  <a:cubicBezTo>
                    <a:pt x="1733" y="6018"/>
                    <a:pt x="1292" y="6238"/>
                    <a:pt x="1040" y="6553"/>
                  </a:cubicBezTo>
                  <a:cubicBezTo>
                    <a:pt x="851" y="6301"/>
                    <a:pt x="693" y="5986"/>
                    <a:pt x="693" y="5640"/>
                  </a:cubicBezTo>
                  <a:cubicBezTo>
                    <a:pt x="693" y="4285"/>
                    <a:pt x="3119" y="3025"/>
                    <a:pt x="6301" y="3025"/>
                  </a:cubicBezTo>
                  <a:close/>
                  <a:moveTo>
                    <a:pt x="6364" y="5230"/>
                  </a:moveTo>
                  <a:cubicBezTo>
                    <a:pt x="6585" y="5230"/>
                    <a:pt x="6805" y="5230"/>
                    <a:pt x="7026" y="5262"/>
                  </a:cubicBezTo>
                  <a:cubicBezTo>
                    <a:pt x="6270" y="6616"/>
                    <a:pt x="4821" y="7498"/>
                    <a:pt x="3245" y="7498"/>
                  </a:cubicBezTo>
                  <a:lnTo>
                    <a:pt x="2930" y="7498"/>
                  </a:lnTo>
                  <a:cubicBezTo>
                    <a:pt x="2962" y="7341"/>
                    <a:pt x="2962" y="6049"/>
                    <a:pt x="2962" y="5860"/>
                  </a:cubicBezTo>
                  <a:cubicBezTo>
                    <a:pt x="3466" y="5671"/>
                    <a:pt x="4821" y="5230"/>
                    <a:pt x="6364" y="5230"/>
                  </a:cubicBezTo>
                  <a:close/>
                  <a:moveTo>
                    <a:pt x="2206" y="6742"/>
                  </a:moveTo>
                  <a:lnTo>
                    <a:pt x="2206" y="8223"/>
                  </a:lnTo>
                  <a:cubicBezTo>
                    <a:pt x="1765" y="8223"/>
                    <a:pt x="1450" y="7908"/>
                    <a:pt x="1450" y="7498"/>
                  </a:cubicBezTo>
                  <a:cubicBezTo>
                    <a:pt x="1450" y="7089"/>
                    <a:pt x="1765" y="6742"/>
                    <a:pt x="2206" y="6742"/>
                  </a:cubicBezTo>
                  <a:close/>
                  <a:moveTo>
                    <a:pt x="10429" y="6742"/>
                  </a:moveTo>
                  <a:cubicBezTo>
                    <a:pt x="10838" y="6742"/>
                    <a:pt x="11185" y="7057"/>
                    <a:pt x="11185" y="7498"/>
                  </a:cubicBezTo>
                  <a:cubicBezTo>
                    <a:pt x="11185" y="7908"/>
                    <a:pt x="10870" y="8223"/>
                    <a:pt x="10429" y="8223"/>
                  </a:cubicBezTo>
                  <a:lnTo>
                    <a:pt x="10429" y="6742"/>
                  </a:lnTo>
                  <a:close/>
                  <a:moveTo>
                    <a:pt x="7845" y="5356"/>
                  </a:moveTo>
                  <a:cubicBezTo>
                    <a:pt x="8696" y="5514"/>
                    <a:pt x="9420" y="5766"/>
                    <a:pt x="9767" y="5860"/>
                  </a:cubicBezTo>
                  <a:lnTo>
                    <a:pt x="9767" y="8601"/>
                  </a:lnTo>
                  <a:cubicBezTo>
                    <a:pt x="9735" y="10491"/>
                    <a:pt x="8160" y="12004"/>
                    <a:pt x="6333" y="12004"/>
                  </a:cubicBezTo>
                  <a:cubicBezTo>
                    <a:pt x="4506" y="12004"/>
                    <a:pt x="2962" y="10428"/>
                    <a:pt x="2962" y="8601"/>
                  </a:cubicBezTo>
                  <a:lnTo>
                    <a:pt x="2962" y="8223"/>
                  </a:lnTo>
                  <a:lnTo>
                    <a:pt x="3277" y="8223"/>
                  </a:lnTo>
                  <a:cubicBezTo>
                    <a:pt x="5293" y="8223"/>
                    <a:pt x="7026" y="7057"/>
                    <a:pt x="7845" y="5356"/>
                  </a:cubicBezTo>
                  <a:close/>
                  <a:moveTo>
                    <a:pt x="6364" y="0"/>
                  </a:moveTo>
                  <a:cubicBezTo>
                    <a:pt x="4254" y="0"/>
                    <a:pt x="2458" y="1292"/>
                    <a:pt x="2269" y="3025"/>
                  </a:cubicBezTo>
                  <a:cubicBezTo>
                    <a:pt x="1103" y="3560"/>
                    <a:pt x="0" y="4379"/>
                    <a:pt x="0" y="5640"/>
                  </a:cubicBezTo>
                  <a:cubicBezTo>
                    <a:pt x="0" y="6238"/>
                    <a:pt x="284" y="6774"/>
                    <a:pt x="756" y="7246"/>
                  </a:cubicBezTo>
                  <a:cubicBezTo>
                    <a:pt x="599" y="8160"/>
                    <a:pt x="1292" y="8979"/>
                    <a:pt x="2206" y="8979"/>
                  </a:cubicBezTo>
                  <a:cubicBezTo>
                    <a:pt x="2426" y="11059"/>
                    <a:pt x="4191" y="12760"/>
                    <a:pt x="6301" y="12760"/>
                  </a:cubicBezTo>
                  <a:cubicBezTo>
                    <a:pt x="8475" y="12760"/>
                    <a:pt x="10239" y="11059"/>
                    <a:pt x="10397" y="8979"/>
                  </a:cubicBezTo>
                  <a:cubicBezTo>
                    <a:pt x="11216" y="8979"/>
                    <a:pt x="11909" y="8318"/>
                    <a:pt x="11909" y="7498"/>
                  </a:cubicBezTo>
                  <a:lnTo>
                    <a:pt x="11909" y="7246"/>
                  </a:lnTo>
                  <a:cubicBezTo>
                    <a:pt x="12445" y="6774"/>
                    <a:pt x="12697" y="6238"/>
                    <a:pt x="12697" y="5640"/>
                  </a:cubicBezTo>
                  <a:cubicBezTo>
                    <a:pt x="12697" y="4411"/>
                    <a:pt x="11531" y="3529"/>
                    <a:pt x="10429" y="3025"/>
                  </a:cubicBezTo>
                  <a:cubicBezTo>
                    <a:pt x="10239" y="1292"/>
                    <a:pt x="8444" y="0"/>
                    <a:pt x="6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30"/>
          <p:cNvGrpSpPr/>
          <p:nvPr/>
        </p:nvGrpSpPr>
        <p:grpSpPr>
          <a:xfrm>
            <a:off x="5075853" y="2453497"/>
            <a:ext cx="339644" cy="360182"/>
            <a:chOff x="-52505925" y="2295525"/>
            <a:chExt cx="299325" cy="317425"/>
          </a:xfrm>
        </p:grpSpPr>
        <p:sp>
          <p:nvSpPr>
            <p:cNvPr id="561" name="Google Shape;561;p30"/>
            <p:cNvSpPr/>
            <p:nvPr/>
          </p:nvSpPr>
          <p:spPr>
            <a:xfrm>
              <a:off x="-52401950" y="2526500"/>
              <a:ext cx="73275" cy="29750"/>
            </a:xfrm>
            <a:custGeom>
              <a:rect b="b" l="l" r="r" t="t"/>
              <a:pathLst>
                <a:path extrusionOk="0" h="1190" w="2931">
                  <a:moveTo>
                    <a:pt x="398" y="0"/>
                  </a:moveTo>
                  <a:cubicBezTo>
                    <a:pt x="308" y="0"/>
                    <a:pt x="221" y="39"/>
                    <a:pt x="158" y="118"/>
                  </a:cubicBezTo>
                  <a:cubicBezTo>
                    <a:pt x="0" y="276"/>
                    <a:pt x="0" y="496"/>
                    <a:pt x="158" y="622"/>
                  </a:cubicBezTo>
                  <a:cubicBezTo>
                    <a:pt x="505" y="969"/>
                    <a:pt x="977" y="1189"/>
                    <a:pt x="1450" y="1189"/>
                  </a:cubicBezTo>
                  <a:cubicBezTo>
                    <a:pt x="1922" y="1189"/>
                    <a:pt x="2458" y="969"/>
                    <a:pt x="2773" y="622"/>
                  </a:cubicBezTo>
                  <a:cubicBezTo>
                    <a:pt x="2930" y="465"/>
                    <a:pt x="2930" y="244"/>
                    <a:pt x="2773" y="118"/>
                  </a:cubicBezTo>
                  <a:cubicBezTo>
                    <a:pt x="2710" y="55"/>
                    <a:pt x="2615" y="24"/>
                    <a:pt x="2517" y="24"/>
                  </a:cubicBezTo>
                  <a:cubicBezTo>
                    <a:pt x="2418" y="24"/>
                    <a:pt x="2316" y="55"/>
                    <a:pt x="2237" y="118"/>
                  </a:cubicBezTo>
                  <a:cubicBezTo>
                    <a:pt x="2048" y="307"/>
                    <a:pt x="1733" y="433"/>
                    <a:pt x="1450" y="433"/>
                  </a:cubicBezTo>
                  <a:cubicBezTo>
                    <a:pt x="1135" y="433"/>
                    <a:pt x="883" y="307"/>
                    <a:pt x="662" y="118"/>
                  </a:cubicBezTo>
                  <a:cubicBezTo>
                    <a:pt x="583" y="39"/>
                    <a:pt x="489" y="0"/>
                    <a:pt x="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52411400" y="2463275"/>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52336575" y="2463275"/>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52505925" y="2295525"/>
              <a:ext cx="299325" cy="317425"/>
            </a:xfrm>
            <a:custGeom>
              <a:rect b="b" l="l" r="r" t="t"/>
              <a:pathLst>
                <a:path extrusionOk="0" h="12697" w="11973">
                  <a:moveTo>
                    <a:pt x="8046" y="1489"/>
                  </a:moveTo>
                  <a:cubicBezTo>
                    <a:pt x="8121" y="1489"/>
                    <a:pt x="8192" y="1497"/>
                    <a:pt x="8255" y="1513"/>
                  </a:cubicBezTo>
                  <a:cubicBezTo>
                    <a:pt x="8224" y="1639"/>
                    <a:pt x="8224" y="1765"/>
                    <a:pt x="8224" y="1859"/>
                  </a:cubicBezTo>
                  <a:lnTo>
                    <a:pt x="8224" y="2080"/>
                  </a:lnTo>
                  <a:cubicBezTo>
                    <a:pt x="7909" y="1828"/>
                    <a:pt x="7499" y="1670"/>
                    <a:pt x="7121" y="1607"/>
                  </a:cubicBezTo>
                  <a:cubicBezTo>
                    <a:pt x="7341" y="1513"/>
                    <a:pt x="7594" y="1513"/>
                    <a:pt x="7814" y="1513"/>
                  </a:cubicBezTo>
                  <a:cubicBezTo>
                    <a:pt x="7893" y="1497"/>
                    <a:pt x="7972" y="1489"/>
                    <a:pt x="8046" y="1489"/>
                  </a:cubicBezTo>
                  <a:close/>
                  <a:moveTo>
                    <a:pt x="9326" y="914"/>
                  </a:moveTo>
                  <a:cubicBezTo>
                    <a:pt x="9484" y="1071"/>
                    <a:pt x="9610" y="1261"/>
                    <a:pt x="9673" y="1544"/>
                  </a:cubicBezTo>
                  <a:cubicBezTo>
                    <a:pt x="9452" y="1796"/>
                    <a:pt x="9232" y="2111"/>
                    <a:pt x="9137" y="2458"/>
                  </a:cubicBezTo>
                  <a:cubicBezTo>
                    <a:pt x="9043" y="2269"/>
                    <a:pt x="8980" y="2080"/>
                    <a:pt x="8980" y="1859"/>
                  </a:cubicBezTo>
                  <a:cubicBezTo>
                    <a:pt x="8980" y="1513"/>
                    <a:pt x="9137" y="1198"/>
                    <a:pt x="9326" y="914"/>
                  </a:cubicBezTo>
                  <a:close/>
                  <a:moveTo>
                    <a:pt x="11122" y="1513"/>
                  </a:moveTo>
                  <a:lnTo>
                    <a:pt x="11122" y="1513"/>
                  </a:lnTo>
                  <a:cubicBezTo>
                    <a:pt x="11028" y="2174"/>
                    <a:pt x="10460" y="2741"/>
                    <a:pt x="9767" y="2899"/>
                  </a:cubicBezTo>
                  <a:cubicBezTo>
                    <a:pt x="9925" y="2174"/>
                    <a:pt x="10460" y="1670"/>
                    <a:pt x="11122" y="1513"/>
                  </a:cubicBezTo>
                  <a:close/>
                  <a:moveTo>
                    <a:pt x="6365" y="2237"/>
                  </a:moveTo>
                  <a:cubicBezTo>
                    <a:pt x="7404" y="2237"/>
                    <a:pt x="8287" y="2836"/>
                    <a:pt x="8728" y="3718"/>
                  </a:cubicBezTo>
                  <a:lnTo>
                    <a:pt x="8602" y="3718"/>
                  </a:lnTo>
                  <a:cubicBezTo>
                    <a:pt x="7972" y="3718"/>
                    <a:pt x="7499" y="4222"/>
                    <a:pt x="7499" y="4821"/>
                  </a:cubicBezTo>
                  <a:lnTo>
                    <a:pt x="7499" y="5167"/>
                  </a:lnTo>
                  <a:lnTo>
                    <a:pt x="3025" y="5167"/>
                  </a:lnTo>
                  <a:cubicBezTo>
                    <a:pt x="2206" y="5167"/>
                    <a:pt x="1513" y="4506"/>
                    <a:pt x="1513" y="3686"/>
                  </a:cubicBezTo>
                  <a:cubicBezTo>
                    <a:pt x="1513" y="2899"/>
                    <a:pt x="2206" y="2237"/>
                    <a:pt x="3025" y="2237"/>
                  </a:cubicBezTo>
                  <a:close/>
                  <a:moveTo>
                    <a:pt x="10397" y="3497"/>
                  </a:moveTo>
                  <a:cubicBezTo>
                    <a:pt x="10429" y="3686"/>
                    <a:pt x="10460" y="3875"/>
                    <a:pt x="10460" y="4064"/>
                  </a:cubicBezTo>
                  <a:cubicBezTo>
                    <a:pt x="10460" y="4537"/>
                    <a:pt x="10334" y="4978"/>
                    <a:pt x="10114" y="5388"/>
                  </a:cubicBezTo>
                  <a:cubicBezTo>
                    <a:pt x="9956" y="5608"/>
                    <a:pt x="10145" y="5923"/>
                    <a:pt x="10429" y="5923"/>
                  </a:cubicBezTo>
                  <a:lnTo>
                    <a:pt x="10460" y="5923"/>
                  </a:lnTo>
                  <a:cubicBezTo>
                    <a:pt x="10870" y="5923"/>
                    <a:pt x="11217" y="6238"/>
                    <a:pt x="11217" y="6679"/>
                  </a:cubicBezTo>
                  <a:cubicBezTo>
                    <a:pt x="11217" y="7120"/>
                    <a:pt x="10902" y="7435"/>
                    <a:pt x="10460" y="7435"/>
                  </a:cubicBezTo>
                  <a:lnTo>
                    <a:pt x="9704" y="7435"/>
                  </a:lnTo>
                  <a:lnTo>
                    <a:pt x="9704" y="4821"/>
                  </a:lnTo>
                  <a:cubicBezTo>
                    <a:pt x="9704" y="4443"/>
                    <a:pt x="9641" y="4033"/>
                    <a:pt x="9515" y="3686"/>
                  </a:cubicBezTo>
                  <a:cubicBezTo>
                    <a:pt x="9830" y="3655"/>
                    <a:pt x="10114" y="3592"/>
                    <a:pt x="10397" y="3497"/>
                  </a:cubicBezTo>
                  <a:close/>
                  <a:moveTo>
                    <a:pt x="1513" y="6679"/>
                  </a:moveTo>
                  <a:lnTo>
                    <a:pt x="1513" y="8160"/>
                  </a:lnTo>
                  <a:cubicBezTo>
                    <a:pt x="1104" y="8160"/>
                    <a:pt x="789" y="7845"/>
                    <a:pt x="789" y="7435"/>
                  </a:cubicBezTo>
                  <a:cubicBezTo>
                    <a:pt x="789" y="7026"/>
                    <a:pt x="1135" y="6679"/>
                    <a:pt x="1513" y="6679"/>
                  </a:cubicBezTo>
                  <a:close/>
                  <a:moveTo>
                    <a:pt x="8570" y="4474"/>
                  </a:moveTo>
                  <a:cubicBezTo>
                    <a:pt x="8759" y="4474"/>
                    <a:pt x="8917" y="4632"/>
                    <a:pt x="8917" y="4821"/>
                  </a:cubicBezTo>
                  <a:cubicBezTo>
                    <a:pt x="8980" y="4978"/>
                    <a:pt x="8980" y="8412"/>
                    <a:pt x="8980" y="8570"/>
                  </a:cubicBezTo>
                  <a:cubicBezTo>
                    <a:pt x="8980" y="10460"/>
                    <a:pt x="7467" y="11972"/>
                    <a:pt x="5609" y="11972"/>
                  </a:cubicBezTo>
                  <a:cubicBezTo>
                    <a:pt x="3781" y="11972"/>
                    <a:pt x="2269" y="10460"/>
                    <a:pt x="2269" y="8570"/>
                  </a:cubicBezTo>
                  <a:lnTo>
                    <a:pt x="2269" y="5797"/>
                  </a:lnTo>
                  <a:cubicBezTo>
                    <a:pt x="2521" y="5892"/>
                    <a:pt x="2742" y="5923"/>
                    <a:pt x="3025" y="5923"/>
                  </a:cubicBezTo>
                  <a:lnTo>
                    <a:pt x="7877" y="5923"/>
                  </a:lnTo>
                  <a:cubicBezTo>
                    <a:pt x="8066" y="5923"/>
                    <a:pt x="8224" y="5766"/>
                    <a:pt x="8224" y="5577"/>
                  </a:cubicBezTo>
                  <a:lnTo>
                    <a:pt x="8224" y="4821"/>
                  </a:lnTo>
                  <a:cubicBezTo>
                    <a:pt x="8224" y="4632"/>
                    <a:pt x="8381" y="4474"/>
                    <a:pt x="8570" y="4474"/>
                  </a:cubicBezTo>
                  <a:close/>
                  <a:moveTo>
                    <a:pt x="9358" y="0"/>
                  </a:moveTo>
                  <a:cubicBezTo>
                    <a:pt x="9271" y="0"/>
                    <a:pt x="9185" y="32"/>
                    <a:pt x="9106" y="95"/>
                  </a:cubicBezTo>
                  <a:cubicBezTo>
                    <a:pt x="9043" y="95"/>
                    <a:pt x="8791" y="378"/>
                    <a:pt x="8539" y="819"/>
                  </a:cubicBezTo>
                  <a:cubicBezTo>
                    <a:pt x="8318" y="756"/>
                    <a:pt x="8098" y="725"/>
                    <a:pt x="7877" y="725"/>
                  </a:cubicBezTo>
                  <a:cubicBezTo>
                    <a:pt x="7089" y="725"/>
                    <a:pt x="6365" y="1008"/>
                    <a:pt x="5735" y="1481"/>
                  </a:cubicBezTo>
                  <a:lnTo>
                    <a:pt x="2994" y="1481"/>
                  </a:lnTo>
                  <a:cubicBezTo>
                    <a:pt x="1765" y="1481"/>
                    <a:pt x="757" y="2458"/>
                    <a:pt x="757" y="3718"/>
                  </a:cubicBezTo>
                  <a:cubicBezTo>
                    <a:pt x="757" y="4379"/>
                    <a:pt x="1072" y="5010"/>
                    <a:pt x="1545" y="5419"/>
                  </a:cubicBezTo>
                  <a:cubicBezTo>
                    <a:pt x="1482" y="5451"/>
                    <a:pt x="1482" y="5545"/>
                    <a:pt x="1482" y="5577"/>
                  </a:cubicBezTo>
                  <a:lnTo>
                    <a:pt x="1482" y="5923"/>
                  </a:lnTo>
                  <a:cubicBezTo>
                    <a:pt x="662" y="5923"/>
                    <a:pt x="1" y="6585"/>
                    <a:pt x="1" y="7435"/>
                  </a:cubicBezTo>
                  <a:cubicBezTo>
                    <a:pt x="1" y="8255"/>
                    <a:pt x="662" y="8916"/>
                    <a:pt x="1482" y="8916"/>
                  </a:cubicBezTo>
                  <a:cubicBezTo>
                    <a:pt x="1702" y="10996"/>
                    <a:pt x="3435" y="12697"/>
                    <a:pt x="5577" y="12697"/>
                  </a:cubicBezTo>
                  <a:cubicBezTo>
                    <a:pt x="7877" y="12697"/>
                    <a:pt x="9673" y="10806"/>
                    <a:pt x="9673" y="8570"/>
                  </a:cubicBezTo>
                  <a:lnTo>
                    <a:pt x="9673" y="8223"/>
                  </a:lnTo>
                  <a:lnTo>
                    <a:pt x="10429" y="8223"/>
                  </a:lnTo>
                  <a:cubicBezTo>
                    <a:pt x="11248" y="8223"/>
                    <a:pt x="11941" y="7530"/>
                    <a:pt x="11941" y="6711"/>
                  </a:cubicBezTo>
                  <a:cubicBezTo>
                    <a:pt x="11973" y="6049"/>
                    <a:pt x="11563" y="5482"/>
                    <a:pt x="10965" y="5293"/>
                  </a:cubicBezTo>
                  <a:cubicBezTo>
                    <a:pt x="11122" y="4915"/>
                    <a:pt x="11217" y="4506"/>
                    <a:pt x="11217" y="4064"/>
                  </a:cubicBezTo>
                  <a:cubicBezTo>
                    <a:pt x="11217" y="3718"/>
                    <a:pt x="11185" y="3403"/>
                    <a:pt x="11059" y="3056"/>
                  </a:cubicBezTo>
                  <a:cubicBezTo>
                    <a:pt x="11626" y="2584"/>
                    <a:pt x="11973" y="1859"/>
                    <a:pt x="11973" y="1071"/>
                  </a:cubicBezTo>
                  <a:cubicBezTo>
                    <a:pt x="11973" y="882"/>
                    <a:pt x="11815" y="725"/>
                    <a:pt x="11626" y="725"/>
                  </a:cubicBezTo>
                  <a:cubicBezTo>
                    <a:pt x="11154" y="725"/>
                    <a:pt x="10713" y="851"/>
                    <a:pt x="10303" y="1071"/>
                  </a:cubicBezTo>
                  <a:cubicBezTo>
                    <a:pt x="10082" y="504"/>
                    <a:pt x="9641" y="95"/>
                    <a:pt x="9610" y="95"/>
                  </a:cubicBezTo>
                  <a:cubicBezTo>
                    <a:pt x="9531" y="32"/>
                    <a:pt x="9444" y="0"/>
                    <a:pt x="9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570" name="Google Shape;570;p31"/>
          <p:cNvGrpSpPr/>
          <p:nvPr/>
        </p:nvGrpSpPr>
        <p:grpSpPr>
          <a:xfrm>
            <a:off x="719404" y="1497600"/>
            <a:ext cx="2190046" cy="954800"/>
            <a:chOff x="719404" y="1497600"/>
            <a:chExt cx="2190046" cy="954800"/>
          </a:xfrm>
        </p:grpSpPr>
        <p:sp>
          <p:nvSpPr>
            <p:cNvPr id="571" name="Google Shape;571;p31"/>
            <p:cNvSpPr txBox="1"/>
            <p:nvPr/>
          </p:nvSpPr>
          <p:spPr>
            <a:xfrm>
              <a:off x="719404" y="14976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572" name="Google Shape;572;p31"/>
            <p:cNvSpPr txBox="1"/>
            <p:nvPr/>
          </p:nvSpPr>
          <p:spPr>
            <a:xfrm>
              <a:off x="719450" y="1763000"/>
              <a:ext cx="21900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grpSp>
      <p:grpSp>
        <p:nvGrpSpPr>
          <p:cNvPr id="573" name="Google Shape;573;p31"/>
          <p:cNvGrpSpPr/>
          <p:nvPr/>
        </p:nvGrpSpPr>
        <p:grpSpPr>
          <a:xfrm>
            <a:off x="719472" y="3345000"/>
            <a:ext cx="2190053" cy="954800"/>
            <a:chOff x="719472" y="3345000"/>
            <a:chExt cx="2190053" cy="954800"/>
          </a:xfrm>
        </p:grpSpPr>
        <p:sp>
          <p:nvSpPr>
            <p:cNvPr id="574" name="Google Shape;574;p31"/>
            <p:cNvSpPr txBox="1"/>
            <p:nvPr/>
          </p:nvSpPr>
          <p:spPr>
            <a:xfrm>
              <a:off x="719472" y="33450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sp>
          <p:nvSpPr>
            <p:cNvPr id="575" name="Google Shape;575;p31"/>
            <p:cNvSpPr txBox="1"/>
            <p:nvPr/>
          </p:nvSpPr>
          <p:spPr>
            <a:xfrm>
              <a:off x="719525" y="3610400"/>
              <a:ext cx="21900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nvGrpSpPr>
          <p:cNvPr id="576" name="Google Shape;576;p31"/>
          <p:cNvGrpSpPr/>
          <p:nvPr/>
        </p:nvGrpSpPr>
        <p:grpSpPr>
          <a:xfrm>
            <a:off x="6240876" y="3345000"/>
            <a:ext cx="2190050" cy="954800"/>
            <a:chOff x="6240876" y="3345000"/>
            <a:chExt cx="2190050" cy="954800"/>
          </a:xfrm>
        </p:grpSpPr>
        <p:sp>
          <p:nvSpPr>
            <p:cNvPr id="577" name="Google Shape;577;p31"/>
            <p:cNvSpPr txBox="1"/>
            <p:nvPr/>
          </p:nvSpPr>
          <p:spPr>
            <a:xfrm>
              <a:off x="6240876" y="3345000"/>
              <a:ext cx="21900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578" name="Google Shape;578;p31"/>
            <p:cNvSpPr txBox="1"/>
            <p:nvPr/>
          </p:nvSpPr>
          <p:spPr>
            <a:xfrm>
              <a:off x="6240926" y="3610400"/>
              <a:ext cx="2190000" cy="68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grpSp>
        <p:nvGrpSpPr>
          <p:cNvPr id="579" name="Google Shape;579;p31"/>
          <p:cNvGrpSpPr/>
          <p:nvPr/>
        </p:nvGrpSpPr>
        <p:grpSpPr>
          <a:xfrm>
            <a:off x="6240893" y="1497600"/>
            <a:ext cx="2190054" cy="954800"/>
            <a:chOff x="6240893" y="1497600"/>
            <a:chExt cx="2190054" cy="954800"/>
          </a:xfrm>
        </p:grpSpPr>
        <p:sp>
          <p:nvSpPr>
            <p:cNvPr id="580" name="Google Shape;580;p31"/>
            <p:cNvSpPr txBox="1"/>
            <p:nvPr/>
          </p:nvSpPr>
          <p:spPr>
            <a:xfrm>
              <a:off x="6240893" y="1497600"/>
              <a:ext cx="21900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Train</a:t>
              </a:r>
              <a:endParaRPr sz="2600">
                <a:solidFill>
                  <a:schemeClr val="dk1"/>
                </a:solidFill>
                <a:latin typeface="DM Serif Display"/>
                <a:ea typeface="DM Serif Display"/>
                <a:cs typeface="DM Serif Display"/>
                <a:sym typeface="DM Serif Display"/>
              </a:endParaRPr>
            </a:p>
          </p:txBody>
        </p:sp>
        <p:sp>
          <p:nvSpPr>
            <p:cNvPr id="581" name="Google Shape;581;p31"/>
            <p:cNvSpPr txBox="1"/>
            <p:nvPr/>
          </p:nvSpPr>
          <p:spPr>
            <a:xfrm>
              <a:off x="6240947" y="1763000"/>
              <a:ext cx="2190000" cy="68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grpSp>
        <p:nvGrpSpPr>
          <p:cNvPr id="582" name="Google Shape;582;p31"/>
          <p:cNvGrpSpPr/>
          <p:nvPr/>
        </p:nvGrpSpPr>
        <p:grpSpPr>
          <a:xfrm>
            <a:off x="3661350" y="1272586"/>
            <a:ext cx="1821300" cy="3237425"/>
            <a:chOff x="3664500" y="1272586"/>
            <a:chExt cx="1821300" cy="3237425"/>
          </a:xfrm>
        </p:grpSpPr>
        <p:sp>
          <p:nvSpPr>
            <p:cNvPr id="583" name="Google Shape;583;p31"/>
            <p:cNvSpPr/>
            <p:nvPr/>
          </p:nvSpPr>
          <p:spPr>
            <a:xfrm>
              <a:off x="3664500" y="1272586"/>
              <a:ext cx="1124100" cy="11241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sp>
          <p:nvSpPr>
            <p:cNvPr id="584" name="Google Shape;584;p31"/>
            <p:cNvSpPr/>
            <p:nvPr/>
          </p:nvSpPr>
          <p:spPr>
            <a:xfrm>
              <a:off x="4361700" y="1977027"/>
              <a:ext cx="1124100" cy="1124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sp>
          <p:nvSpPr>
            <p:cNvPr id="585" name="Google Shape;585;p31"/>
            <p:cNvSpPr/>
            <p:nvPr/>
          </p:nvSpPr>
          <p:spPr>
            <a:xfrm>
              <a:off x="3664500" y="2681469"/>
              <a:ext cx="1124100" cy="11241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sp>
          <p:nvSpPr>
            <p:cNvPr id="586" name="Google Shape;586;p31"/>
            <p:cNvSpPr/>
            <p:nvPr/>
          </p:nvSpPr>
          <p:spPr>
            <a:xfrm>
              <a:off x="4361700" y="3385911"/>
              <a:ext cx="1124100" cy="1124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04</a:t>
              </a:r>
              <a:endParaRPr sz="2600">
                <a:solidFill>
                  <a:schemeClr val="dk1"/>
                </a:solidFill>
                <a:latin typeface="DM Serif Display"/>
                <a:ea typeface="DM Serif Display"/>
                <a:cs typeface="DM Serif Display"/>
                <a:sym typeface="DM Serif Display"/>
              </a:endParaRPr>
            </a:p>
          </p:txBody>
        </p:sp>
      </p:grpSp>
      <p:cxnSp>
        <p:nvCxnSpPr>
          <p:cNvPr id="587" name="Google Shape;587;p31"/>
          <p:cNvCxnSpPr>
            <a:stCxn id="571" idx="3"/>
            <a:endCxn id="583" idx="1"/>
          </p:cNvCxnSpPr>
          <p:nvPr/>
        </p:nvCxnSpPr>
        <p:spPr>
          <a:xfrm>
            <a:off x="2909404" y="1663500"/>
            <a:ext cx="751800" cy="171000"/>
          </a:xfrm>
          <a:prstGeom prst="bentConnector3">
            <a:avLst>
              <a:gd fmla="val 50010" name="adj1"/>
            </a:avLst>
          </a:prstGeom>
          <a:noFill/>
          <a:ln cap="flat" cmpd="sng" w="28575">
            <a:solidFill>
              <a:schemeClr val="lt2"/>
            </a:solidFill>
            <a:prstDash val="solid"/>
            <a:round/>
            <a:headEnd len="med" w="med" type="oval"/>
            <a:tailEnd len="med" w="med" type="none"/>
          </a:ln>
        </p:spPr>
      </p:cxnSp>
      <p:cxnSp>
        <p:nvCxnSpPr>
          <p:cNvPr id="588" name="Google Shape;588;p31"/>
          <p:cNvCxnSpPr>
            <a:stCxn id="584" idx="3"/>
            <a:endCxn id="580" idx="1"/>
          </p:cNvCxnSpPr>
          <p:nvPr/>
        </p:nvCxnSpPr>
        <p:spPr>
          <a:xfrm flipH="1" rot="10800000">
            <a:off x="5482650" y="1663377"/>
            <a:ext cx="758100" cy="875700"/>
          </a:xfrm>
          <a:prstGeom prst="bentConnector3">
            <a:avLst>
              <a:gd fmla="val 50009" name="adj1"/>
            </a:avLst>
          </a:prstGeom>
          <a:noFill/>
          <a:ln cap="flat" cmpd="sng" w="28575">
            <a:solidFill>
              <a:schemeClr val="lt2"/>
            </a:solidFill>
            <a:prstDash val="solid"/>
            <a:round/>
            <a:headEnd len="med" w="med" type="none"/>
            <a:tailEnd len="med" w="med" type="oval"/>
          </a:ln>
        </p:spPr>
      </p:cxnSp>
      <p:cxnSp>
        <p:nvCxnSpPr>
          <p:cNvPr id="589" name="Google Shape;589;p31"/>
          <p:cNvCxnSpPr>
            <a:stCxn id="585" idx="1"/>
            <a:endCxn id="574" idx="3"/>
          </p:cNvCxnSpPr>
          <p:nvPr/>
        </p:nvCxnSpPr>
        <p:spPr>
          <a:xfrm flipH="1">
            <a:off x="2909550" y="3243519"/>
            <a:ext cx="751800" cy="267300"/>
          </a:xfrm>
          <a:prstGeom prst="bentConnector3">
            <a:avLst>
              <a:gd fmla="val 50005" name="adj1"/>
            </a:avLst>
          </a:prstGeom>
          <a:noFill/>
          <a:ln cap="flat" cmpd="sng" w="28575">
            <a:solidFill>
              <a:schemeClr val="lt2"/>
            </a:solidFill>
            <a:prstDash val="solid"/>
            <a:round/>
            <a:headEnd len="med" w="med" type="none"/>
            <a:tailEnd len="med" w="med" type="oval"/>
          </a:ln>
        </p:spPr>
      </p:cxnSp>
      <p:cxnSp>
        <p:nvCxnSpPr>
          <p:cNvPr id="590" name="Google Shape;590;p31"/>
          <p:cNvCxnSpPr>
            <a:stCxn id="586" idx="3"/>
            <a:endCxn id="577" idx="1"/>
          </p:cNvCxnSpPr>
          <p:nvPr/>
        </p:nvCxnSpPr>
        <p:spPr>
          <a:xfrm flipH="1" rot="10800000">
            <a:off x="5482650" y="3510861"/>
            <a:ext cx="758100" cy="437100"/>
          </a:xfrm>
          <a:prstGeom prst="bentConnector3">
            <a:avLst>
              <a:gd fmla="val 50008" name="adj1"/>
            </a:avLst>
          </a:prstGeom>
          <a:noFill/>
          <a:ln cap="flat" cmpd="sng" w="28575">
            <a:solidFill>
              <a:schemeClr val="lt2"/>
            </a:solidFill>
            <a:prstDash val="solid"/>
            <a:round/>
            <a:headEnd len="med" w="med" type="none"/>
            <a:tailEnd len="med" w="med" type="oval"/>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596" name="Google Shape;596;p32"/>
          <p:cNvSpPr/>
          <p:nvPr/>
        </p:nvSpPr>
        <p:spPr>
          <a:xfrm>
            <a:off x="1160548" y="24694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1156927" y="2469488"/>
            <a:ext cx="999600" cy="27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1160548" y="41225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1156926" y="4122600"/>
            <a:ext cx="477600" cy="27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5036048" y="24694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5032425" y="2469500"/>
            <a:ext cx="854100" cy="27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5036048" y="41225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5032424" y="4122600"/>
            <a:ext cx="1482900" cy="27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32"/>
          <p:cNvGrpSpPr/>
          <p:nvPr/>
        </p:nvGrpSpPr>
        <p:grpSpPr>
          <a:xfrm>
            <a:off x="1156867" y="1497600"/>
            <a:ext cx="2954771" cy="1274750"/>
            <a:chOff x="1156867" y="1497600"/>
            <a:chExt cx="2954771" cy="1274750"/>
          </a:xfrm>
        </p:grpSpPr>
        <p:grpSp>
          <p:nvGrpSpPr>
            <p:cNvPr id="605" name="Google Shape;605;p32"/>
            <p:cNvGrpSpPr/>
            <p:nvPr/>
          </p:nvGrpSpPr>
          <p:grpSpPr>
            <a:xfrm>
              <a:off x="1156867" y="1497600"/>
              <a:ext cx="2190046" cy="971900"/>
              <a:chOff x="719404" y="1497600"/>
              <a:chExt cx="2190046" cy="971900"/>
            </a:xfrm>
          </p:grpSpPr>
          <p:sp>
            <p:nvSpPr>
              <p:cNvPr id="606" name="Google Shape;606;p32"/>
              <p:cNvSpPr txBox="1"/>
              <p:nvPr/>
            </p:nvSpPr>
            <p:spPr>
              <a:xfrm>
                <a:off x="719404" y="14976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607" name="Google Shape;607;p32"/>
              <p:cNvSpPr txBox="1"/>
              <p:nvPr/>
            </p:nvSpPr>
            <p:spPr>
              <a:xfrm>
                <a:off x="719450" y="17630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grpSp>
        <p:sp>
          <p:nvSpPr>
            <p:cNvPr id="608" name="Google Shape;608;p32"/>
            <p:cNvSpPr txBox="1"/>
            <p:nvPr/>
          </p:nvSpPr>
          <p:spPr>
            <a:xfrm>
              <a:off x="3211038" y="24405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50%</a:t>
              </a:r>
              <a:endParaRPr sz="2600">
                <a:solidFill>
                  <a:schemeClr val="dk1"/>
                </a:solidFill>
                <a:latin typeface="DM Serif Display"/>
                <a:ea typeface="DM Serif Display"/>
                <a:cs typeface="DM Serif Display"/>
                <a:sym typeface="DM Serif Display"/>
              </a:endParaRPr>
            </a:p>
          </p:txBody>
        </p:sp>
      </p:grpSp>
      <p:grpSp>
        <p:nvGrpSpPr>
          <p:cNvPr id="609" name="Google Shape;609;p32"/>
          <p:cNvGrpSpPr/>
          <p:nvPr/>
        </p:nvGrpSpPr>
        <p:grpSpPr>
          <a:xfrm>
            <a:off x="1156934" y="3150700"/>
            <a:ext cx="2954704" cy="1274750"/>
            <a:chOff x="1156934" y="3150700"/>
            <a:chExt cx="2954704" cy="1274750"/>
          </a:xfrm>
        </p:grpSpPr>
        <p:grpSp>
          <p:nvGrpSpPr>
            <p:cNvPr id="610" name="Google Shape;610;p32"/>
            <p:cNvGrpSpPr/>
            <p:nvPr/>
          </p:nvGrpSpPr>
          <p:grpSpPr>
            <a:xfrm>
              <a:off x="1156934" y="3150700"/>
              <a:ext cx="2190053" cy="971900"/>
              <a:chOff x="719472" y="3345000"/>
              <a:chExt cx="2190053" cy="971900"/>
            </a:xfrm>
          </p:grpSpPr>
          <p:sp>
            <p:nvSpPr>
              <p:cNvPr id="611" name="Google Shape;611;p32"/>
              <p:cNvSpPr txBox="1"/>
              <p:nvPr/>
            </p:nvSpPr>
            <p:spPr>
              <a:xfrm>
                <a:off x="719472" y="33450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p:txBody>
          </p:sp>
          <p:sp>
            <p:nvSpPr>
              <p:cNvPr id="612" name="Google Shape;612;p32"/>
              <p:cNvSpPr txBox="1"/>
              <p:nvPr/>
            </p:nvSpPr>
            <p:spPr>
              <a:xfrm>
                <a:off x="719525" y="36104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613" name="Google Shape;613;p32"/>
            <p:cNvSpPr txBox="1"/>
            <p:nvPr/>
          </p:nvSpPr>
          <p:spPr>
            <a:xfrm>
              <a:off x="3211038" y="40936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25</a:t>
              </a:r>
              <a:r>
                <a:rPr lang="en" sz="2600">
                  <a:solidFill>
                    <a:schemeClr val="dk1"/>
                  </a:solidFill>
                  <a:latin typeface="DM Serif Display"/>
                  <a:ea typeface="DM Serif Display"/>
                  <a:cs typeface="DM Serif Display"/>
                  <a:sym typeface="DM Serif Display"/>
                </a:rPr>
                <a:t>%</a:t>
              </a:r>
              <a:endParaRPr sz="2600">
                <a:solidFill>
                  <a:schemeClr val="dk1"/>
                </a:solidFill>
                <a:latin typeface="DM Serif Display"/>
                <a:ea typeface="DM Serif Display"/>
                <a:cs typeface="DM Serif Display"/>
                <a:sym typeface="DM Serif Display"/>
              </a:endParaRPr>
            </a:p>
          </p:txBody>
        </p:sp>
      </p:grpSp>
      <p:grpSp>
        <p:nvGrpSpPr>
          <p:cNvPr id="614" name="Google Shape;614;p32"/>
          <p:cNvGrpSpPr/>
          <p:nvPr/>
        </p:nvGrpSpPr>
        <p:grpSpPr>
          <a:xfrm>
            <a:off x="5032431" y="1497600"/>
            <a:ext cx="2954707" cy="1274750"/>
            <a:chOff x="5032431" y="1497600"/>
            <a:chExt cx="2954707" cy="1274750"/>
          </a:xfrm>
        </p:grpSpPr>
        <p:grpSp>
          <p:nvGrpSpPr>
            <p:cNvPr id="615" name="Google Shape;615;p32"/>
            <p:cNvGrpSpPr/>
            <p:nvPr/>
          </p:nvGrpSpPr>
          <p:grpSpPr>
            <a:xfrm>
              <a:off x="5032431" y="1497600"/>
              <a:ext cx="2190054" cy="971900"/>
              <a:chOff x="6240893" y="1497600"/>
              <a:chExt cx="2190054" cy="971900"/>
            </a:xfrm>
          </p:grpSpPr>
          <p:sp>
            <p:nvSpPr>
              <p:cNvPr id="616" name="Google Shape;616;p32"/>
              <p:cNvSpPr txBox="1"/>
              <p:nvPr/>
            </p:nvSpPr>
            <p:spPr>
              <a:xfrm>
                <a:off x="6240893" y="14976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617" name="Google Shape;617;p32"/>
              <p:cNvSpPr txBox="1"/>
              <p:nvPr/>
            </p:nvSpPr>
            <p:spPr>
              <a:xfrm>
                <a:off x="6240947" y="17630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the biggest planet</a:t>
                </a:r>
                <a:endParaRPr sz="1600">
                  <a:solidFill>
                    <a:schemeClr val="dk1"/>
                  </a:solidFill>
                  <a:latin typeface="Actor"/>
                  <a:ea typeface="Actor"/>
                  <a:cs typeface="Actor"/>
                  <a:sym typeface="Actor"/>
                </a:endParaRPr>
              </a:p>
            </p:txBody>
          </p:sp>
        </p:grpSp>
        <p:sp>
          <p:nvSpPr>
            <p:cNvPr id="618" name="Google Shape;618;p32"/>
            <p:cNvSpPr txBox="1"/>
            <p:nvPr/>
          </p:nvSpPr>
          <p:spPr>
            <a:xfrm>
              <a:off x="7086538" y="24405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4</a:t>
              </a:r>
              <a:r>
                <a:rPr lang="en" sz="2600">
                  <a:solidFill>
                    <a:schemeClr val="dk1"/>
                  </a:solidFill>
                  <a:latin typeface="DM Serif Display"/>
                  <a:ea typeface="DM Serif Display"/>
                  <a:cs typeface="DM Serif Display"/>
                  <a:sym typeface="DM Serif Display"/>
                </a:rPr>
                <a:t>0%</a:t>
              </a:r>
              <a:endParaRPr sz="2600">
                <a:solidFill>
                  <a:schemeClr val="dk1"/>
                </a:solidFill>
                <a:latin typeface="DM Serif Display"/>
                <a:ea typeface="DM Serif Display"/>
                <a:cs typeface="DM Serif Display"/>
                <a:sym typeface="DM Serif Display"/>
              </a:endParaRPr>
            </a:p>
          </p:txBody>
        </p:sp>
      </p:grpSp>
      <p:grpSp>
        <p:nvGrpSpPr>
          <p:cNvPr id="619" name="Google Shape;619;p32"/>
          <p:cNvGrpSpPr/>
          <p:nvPr/>
        </p:nvGrpSpPr>
        <p:grpSpPr>
          <a:xfrm>
            <a:off x="5032464" y="3150700"/>
            <a:ext cx="2954674" cy="1274750"/>
            <a:chOff x="5032464" y="3150700"/>
            <a:chExt cx="2954674" cy="1274750"/>
          </a:xfrm>
        </p:grpSpPr>
        <p:grpSp>
          <p:nvGrpSpPr>
            <p:cNvPr id="620" name="Google Shape;620;p32"/>
            <p:cNvGrpSpPr/>
            <p:nvPr/>
          </p:nvGrpSpPr>
          <p:grpSpPr>
            <a:xfrm>
              <a:off x="5032464" y="3150700"/>
              <a:ext cx="2190000" cy="971900"/>
              <a:chOff x="6240926" y="3345000"/>
              <a:chExt cx="2190000" cy="971900"/>
            </a:xfrm>
          </p:grpSpPr>
          <p:sp>
            <p:nvSpPr>
              <p:cNvPr id="621" name="Google Shape;621;p32"/>
              <p:cNvSpPr txBox="1"/>
              <p:nvPr/>
            </p:nvSpPr>
            <p:spPr>
              <a:xfrm>
                <a:off x="6240926" y="33450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Report</a:t>
                </a:r>
                <a:endParaRPr sz="2600">
                  <a:solidFill>
                    <a:schemeClr val="dk1"/>
                  </a:solidFill>
                  <a:latin typeface="DM Serif Display"/>
                  <a:ea typeface="DM Serif Display"/>
                  <a:cs typeface="DM Serif Display"/>
                  <a:sym typeface="DM Serif Display"/>
                </a:endParaRPr>
              </a:p>
            </p:txBody>
          </p:sp>
          <p:sp>
            <p:nvSpPr>
              <p:cNvPr id="622" name="Google Shape;622;p32"/>
              <p:cNvSpPr txBox="1"/>
              <p:nvPr/>
            </p:nvSpPr>
            <p:spPr>
              <a:xfrm>
                <a:off x="6240926" y="36104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sp>
          <p:nvSpPr>
            <p:cNvPr id="623" name="Google Shape;623;p32"/>
            <p:cNvSpPr txBox="1"/>
            <p:nvPr/>
          </p:nvSpPr>
          <p:spPr>
            <a:xfrm>
              <a:off x="7086538" y="40936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75</a:t>
              </a:r>
              <a:r>
                <a:rPr lang="en" sz="2600">
                  <a:solidFill>
                    <a:schemeClr val="dk1"/>
                  </a:solidFill>
                  <a:latin typeface="DM Serif Display"/>
                  <a:ea typeface="DM Serif Display"/>
                  <a:cs typeface="DM Serif Display"/>
                  <a:sym typeface="DM Serif Display"/>
                </a:rPr>
                <a:t>%</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629" name="Google Shape;629;p33"/>
          <p:cNvGrpSpPr/>
          <p:nvPr/>
        </p:nvGrpSpPr>
        <p:grpSpPr>
          <a:xfrm>
            <a:off x="3261500" y="3069925"/>
            <a:ext cx="5169325" cy="720000"/>
            <a:chOff x="3261425" y="3069925"/>
            <a:chExt cx="5169325" cy="720000"/>
          </a:xfrm>
        </p:grpSpPr>
        <p:sp>
          <p:nvSpPr>
            <p:cNvPr id="630" name="Google Shape;630;p33"/>
            <p:cNvSpPr txBox="1"/>
            <p:nvPr/>
          </p:nvSpPr>
          <p:spPr>
            <a:xfrm>
              <a:off x="3261425" y="3069925"/>
              <a:ext cx="2621100" cy="72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Organization</a:t>
              </a:r>
              <a:endParaRPr sz="2600">
                <a:solidFill>
                  <a:schemeClr val="dk1"/>
                </a:solidFill>
                <a:latin typeface="DM Serif Display"/>
                <a:ea typeface="DM Serif Display"/>
                <a:cs typeface="DM Serif Display"/>
                <a:sym typeface="DM Serif Display"/>
              </a:endParaRPr>
            </a:p>
          </p:txBody>
        </p:sp>
        <p:sp>
          <p:nvSpPr>
            <p:cNvPr id="631" name="Google Shape;631;p33"/>
            <p:cNvSpPr txBox="1"/>
            <p:nvPr/>
          </p:nvSpPr>
          <p:spPr>
            <a:xfrm>
              <a:off x="6610050" y="3069925"/>
              <a:ext cx="1820700" cy="72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grpSp>
      <p:grpSp>
        <p:nvGrpSpPr>
          <p:cNvPr id="632" name="Google Shape;632;p33"/>
          <p:cNvGrpSpPr/>
          <p:nvPr/>
        </p:nvGrpSpPr>
        <p:grpSpPr>
          <a:xfrm>
            <a:off x="713175" y="3790000"/>
            <a:ext cx="5485850" cy="720000"/>
            <a:chOff x="713100" y="3790000"/>
            <a:chExt cx="5485850" cy="720000"/>
          </a:xfrm>
        </p:grpSpPr>
        <p:sp>
          <p:nvSpPr>
            <p:cNvPr id="633" name="Google Shape;633;p33"/>
            <p:cNvSpPr txBox="1"/>
            <p:nvPr/>
          </p:nvSpPr>
          <p:spPr>
            <a:xfrm>
              <a:off x="2945150" y="3790000"/>
              <a:ext cx="3253800" cy="72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Communication</a:t>
              </a:r>
              <a:endParaRPr sz="2600">
                <a:solidFill>
                  <a:schemeClr val="dk1"/>
                </a:solidFill>
                <a:latin typeface="DM Serif Display"/>
                <a:ea typeface="DM Serif Display"/>
                <a:cs typeface="DM Serif Display"/>
                <a:sym typeface="DM Serif Display"/>
              </a:endParaRPr>
            </a:p>
          </p:txBody>
        </p:sp>
        <p:sp>
          <p:nvSpPr>
            <p:cNvPr id="634" name="Google Shape;634;p33"/>
            <p:cNvSpPr txBox="1"/>
            <p:nvPr/>
          </p:nvSpPr>
          <p:spPr>
            <a:xfrm>
              <a:off x="713100" y="3790000"/>
              <a:ext cx="18207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p:txBody>
        </p:sp>
      </p:grpSp>
      <p:grpSp>
        <p:nvGrpSpPr>
          <p:cNvPr id="635" name="Google Shape;635;p33"/>
          <p:cNvGrpSpPr/>
          <p:nvPr/>
        </p:nvGrpSpPr>
        <p:grpSpPr>
          <a:xfrm>
            <a:off x="713175" y="2349850"/>
            <a:ext cx="4859731" cy="720000"/>
            <a:chOff x="713100" y="2349850"/>
            <a:chExt cx="4859731" cy="720000"/>
          </a:xfrm>
        </p:grpSpPr>
        <p:sp>
          <p:nvSpPr>
            <p:cNvPr id="636" name="Google Shape;636;p33"/>
            <p:cNvSpPr txBox="1"/>
            <p:nvPr/>
          </p:nvSpPr>
          <p:spPr>
            <a:xfrm>
              <a:off x="3571231" y="2349850"/>
              <a:ext cx="2001600" cy="72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sp>
          <p:nvSpPr>
            <p:cNvPr id="637" name="Google Shape;637;p33"/>
            <p:cNvSpPr txBox="1"/>
            <p:nvPr/>
          </p:nvSpPr>
          <p:spPr>
            <a:xfrm>
              <a:off x="713100" y="2349850"/>
              <a:ext cx="18207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it’s big</a:t>
              </a:r>
              <a:endParaRPr sz="1600">
                <a:solidFill>
                  <a:schemeClr val="dk1"/>
                </a:solidFill>
                <a:latin typeface="Actor"/>
                <a:ea typeface="Actor"/>
                <a:cs typeface="Actor"/>
                <a:sym typeface="Actor"/>
              </a:endParaRPr>
            </a:p>
          </p:txBody>
        </p:sp>
      </p:grpSp>
      <p:cxnSp>
        <p:nvCxnSpPr>
          <p:cNvPr id="638" name="Google Shape;638;p33"/>
          <p:cNvCxnSpPr>
            <a:stCxn id="637" idx="3"/>
            <a:endCxn id="636" idx="1"/>
          </p:cNvCxnSpPr>
          <p:nvPr/>
        </p:nvCxnSpPr>
        <p:spPr>
          <a:xfrm>
            <a:off x="2533875" y="2709850"/>
            <a:ext cx="1037400" cy="6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639" name="Google Shape;639;p33"/>
          <p:cNvCxnSpPr>
            <a:stCxn id="633" idx="1"/>
            <a:endCxn id="634" idx="3"/>
          </p:cNvCxnSpPr>
          <p:nvPr/>
        </p:nvCxnSpPr>
        <p:spPr>
          <a:xfrm flipH="1">
            <a:off x="2533925" y="4150000"/>
            <a:ext cx="411300" cy="600"/>
          </a:xfrm>
          <a:prstGeom prst="bentConnector3">
            <a:avLst>
              <a:gd fmla="val 50006" name="adj1"/>
            </a:avLst>
          </a:prstGeom>
          <a:noFill/>
          <a:ln cap="flat" cmpd="sng" w="28575">
            <a:solidFill>
              <a:schemeClr val="lt2"/>
            </a:solidFill>
            <a:prstDash val="solid"/>
            <a:round/>
            <a:headEnd len="med" w="med" type="none"/>
            <a:tailEnd len="med" w="med" type="none"/>
          </a:ln>
        </p:spPr>
      </p:cxnSp>
      <p:cxnSp>
        <p:nvCxnSpPr>
          <p:cNvPr id="640" name="Google Shape;640;p33"/>
          <p:cNvCxnSpPr>
            <a:stCxn id="630" idx="3"/>
            <a:endCxn id="631" idx="1"/>
          </p:cNvCxnSpPr>
          <p:nvPr/>
        </p:nvCxnSpPr>
        <p:spPr>
          <a:xfrm>
            <a:off x="5882600" y="3429925"/>
            <a:ext cx="727500" cy="600"/>
          </a:xfrm>
          <a:prstGeom prst="bentConnector3">
            <a:avLst>
              <a:gd fmla="val 50002" name="adj1"/>
            </a:avLst>
          </a:prstGeom>
          <a:noFill/>
          <a:ln cap="flat" cmpd="sng" w="28575">
            <a:solidFill>
              <a:schemeClr val="dk2"/>
            </a:solidFill>
            <a:prstDash val="solid"/>
            <a:round/>
            <a:headEnd len="med" w="med" type="none"/>
            <a:tailEnd len="med" w="med" type="none"/>
          </a:ln>
        </p:spPr>
      </p:cxnSp>
      <p:sp>
        <p:nvSpPr>
          <p:cNvPr id="641" name="Google Shape;641;p33"/>
          <p:cNvSpPr/>
          <p:nvPr/>
        </p:nvSpPr>
        <p:spPr>
          <a:xfrm>
            <a:off x="4135125" y="1457586"/>
            <a:ext cx="873600" cy="8736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42" name="Google Shape;642;p33"/>
          <p:cNvSpPr/>
          <p:nvPr/>
        </p:nvSpPr>
        <p:spPr>
          <a:xfrm>
            <a:off x="3261425" y="1457586"/>
            <a:ext cx="873600" cy="873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43" name="Google Shape;643;p33"/>
          <p:cNvSpPr/>
          <p:nvPr/>
        </p:nvSpPr>
        <p:spPr>
          <a:xfrm>
            <a:off x="5008825" y="1457586"/>
            <a:ext cx="873600" cy="873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644" name="Google Shape;644;p33"/>
          <p:cNvGrpSpPr/>
          <p:nvPr/>
        </p:nvGrpSpPr>
        <p:grpSpPr>
          <a:xfrm>
            <a:off x="5269966" y="1719643"/>
            <a:ext cx="351315" cy="349486"/>
            <a:chOff x="685475" y="2318350"/>
            <a:chExt cx="297750" cy="296200"/>
          </a:xfrm>
        </p:grpSpPr>
        <p:sp>
          <p:nvSpPr>
            <p:cNvPr id="645" name="Google Shape;645;p33"/>
            <p:cNvSpPr/>
            <p:nvPr/>
          </p:nvSpPr>
          <p:spPr>
            <a:xfrm>
              <a:off x="685475" y="2371925"/>
              <a:ext cx="142600" cy="241975"/>
            </a:xfrm>
            <a:custGeom>
              <a:rect b="b" l="l" r="r" t="t"/>
              <a:pathLst>
                <a:path extrusionOk="0" h="9679" w="5704">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839850" y="2371925"/>
              <a:ext cx="143375" cy="242625"/>
            </a:xfrm>
            <a:custGeom>
              <a:rect b="b" l="l" r="r" t="t"/>
              <a:pathLst>
                <a:path extrusionOk="0" h="9705" w="5735">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772900" y="2318350"/>
              <a:ext cx="122125" cy="105075"/>
            </a:xfrm>
            <a:custGeom>
              <a:rect b="b" l="l" r="r" t="t"/>
              <a:pathLst>
                <a:path extrusionOk="0" h="4203" w="4885">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33"/>
          <p:cNvSpPr/>
          <p:nvPr/>
        </p:nvSpPr>
        <p:spPr>
          <a:xfrm>
            <a:off x="4397646" y="1721516"/>
            <a:ext cx="348542" cy="345740"/>
          </a:xfrm>
          <a:custGeom>
            <a:rect b="b" l="l" r="r" t="t"/>
            <a:pathLst>
              <a:path extrusionOk="0" h="11721" w="11816">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3562994" y="1719673"/>
            <a:ext cx="270463" cy="349427"/>
          </a:xfrm>
          <a:custGeom>
            <a:rect b="b" l="l" r="r" t="t"/>
            <a:pathLst>
              <a:path extrusionOk="0" h="11846" w="9169">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txBox="1"/>
          <p:nvPr/>
        </p:nvSpPr>
        <p:spPr>
          <a:xfrm>
            <a:off x="719451" y="1534375"/>
            <a:ext cx="18207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Internship</a:t>
            </a:r>
            <a:endParaRPr sz="2600">
              <a:solidFill>
                <a:schemeClr val="dk1"/>
              </a:solidFill>
              <a:latin typeface="DM Serif Display"/>
              <a:ea typeface="DM Serif Display"/>
              <a:cs typeface="DM Serif Display"/>
              <a:sym typeface="DM Serif Display"/>
            </a:endParaRPr>
          </a:p>
        </p:txBody>
      </p:sp>
      <p:cxnSp>
        <p:nvCxnSpPr>
          <p:cNvPr id="651" name="Google Shape;651;p33"/>
          <p:cNvCxnSpPr>
            <a:stCxn id="650" idx="3"/>
            <a:endCxn id="642" idx="1"/>
          </p:cNvCxnSpPr>
          <p:nvPr/>
        </p:nvCxnSpPr>
        <p:spPr>
          <a:xfrm>
            <a:off x="2540151" y="1894375"/>
            <a:ext cx="721200" cy="600"/>
          </a:xfrm>
          <a:prstGeom prst="bentConnector3">
            <a:avLst>
              <a:gd fmla="val 50005" name="adj1"/>
            </a:avLst>
          </a:prstGeom>
          <a:noFill/>
          <a:ln cap="flat" cmpd="sng" w="28575">
            <a:solidFill>
              <a:schemeClr val="lt2"/>
            </a:solidFill>
            <a:prstDash val="solid"/>
            <a:round/>
            <a:headEnd len="med" w="med" type="none"/>
            <a:tailEnd len="med" w="med" type="none"/>
          </a:ln>
        </p:spPr>
      </p:cxnSp>
      <p:sp>
        <p:nvSpPr>
          <p:cNvPr id="652" name="Google Shape;652;p33"/>
          <p:cNvSpPr txBox="1"/>
          <p:nvPr/>
        </p:nvSpPr>
        <p:spPr>
          <a:xfrm>
            <a:off x="6603701" y="1534375"/>
            <a:ext cx="1820700" cy="72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Abilities</a:t>
            </a:r>
            <a:endParaRPr sz="2600">
              <a:solidFill>
                <a:schemeClr val="dk1"/>
              </a:solidFill>
              <a:latin typeface="DM Serif Display"/>
              <a:ea typeface="DM Serif Display"/>
              <a:cs typeface="DM Serif Display"/>
              <a:sym typeface="DM Serif Display"/>
            </a:endParaRPr>
          </a:p>
        </p:txBody>
      </p:sp>
      <p:cxnSp>
        <p:nvCxnSpPr>
          <p:cNvPr id="653" name="Google Shape;653;p33"/>
          <p:cNvCxnSpPr>
            <a:stCxn id="643" idx="3"/>
            <a:endCxn id="652" idx="1"/>
          </p:cNvCxnSpPr>
          <p:nvPr/>
        </p:nvCxnSpPr>
        <p:spPr>
          <a:xfrm>
            <a:off x="5882425" y="1894386"/>
            <a:ext cx="721200" cy="600"/>
          </a:xfrm>
          <a:prstGeom prst="bentConnector3">
            <a:avLst>
              <a:gd fmla="val 50005" name="adj1"/>
            </a:avLst>
          </a:prstGeom>
          <a:noFill/>
          <a:ln cap="flat" cmpd="sng" w="28575">
            <a:solidFill>
              <a:schemeClr val="lt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About </a:t>
            </a:r>
            <a:r>
              <a:rPr lang="en" sz="3500"/>
              <a:t>Internship Report Infographics</a:t>
            </a:r>
            <a:endParaRPr sz="3500"/>
          </a:p>
        </p:txBody>
      </p:sp>
      <p:sp>
        <p:nvSpPr>
          <p:cNvPr id="116" name="Google Shape;116;p16"/>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ctor"/>
              <a:buChar char="●"/>
            </a:pPr>
            <a:r>
              <a:rPr lang="en"/>
              <a:t>This template contains an assortment of complementary infographic resources for the </a:t>
            </a:r>
            <a:r>
              <a:rPr b="1" lang="en">
                <a:solidFill>
                  <a:schemeClr val="hlink"/>
                </a:solidFill>
                <a:uFill>
                  <a:noFill/>
                </a:uFill>
                <a:hlinkClick r:id="rId3"/>
              </a:rPr>
              <a:t>Internship Report</a:t>
            </a:r>
            <a:r>
              <a:rPr lang="en"/>
              <a:t> presentation.</a:t>
            </a:r>
            <a:endParaRPr/>
          </a:p>
          <a:p>
            <a:pPr indent="-304800" lvl="0" marL="457200" rtl="0" algn="l">
              <a:lnSpc>
                <a:spcPct val="115000"/>
              </a:lnSpc>
              <a:spcBef>
                <a:spcPts val="1600"/>
              </a:spcBef>
              <a:spcAft>
                <a:spcPts val="0"/>
              </a:spcAft>
              <a:buClr>
                <a:schemeClr val="dk1"/>
              </a:buClr>
              <a:buSzPts val="1200"/>
              <a:buFont typeface="Actor"/>
              <a:buChar char="●"/>
            </a:pPr>
            <a:r>
              <a:rPr lang="en"/>
              <a:t>These infographics are adapted to the style of the aforementioned presentation, so you can insert them easily and have them completely integrated at once. You just need to do the following:</a:t>
            </a:r>
            <a:endParaRPr/>
          </a:p>
          <a:p>
            <a:pPr indent="-304800" lvl="1" marL="914400" rtl="0" algn="l">
              <a:lnSpc>
                <a:spcPct val="115000"/>
              </a:lnSpc>
              <a:spcBef>
                <a:spcPts val="1600"/>
              </a:spcBef>
              <a:spcAft>
                <a:spcPts val="0"/>
              </a:spcAft>
              <a:buClr>
                <a:schemeClr val="dk1"/>
              </a:buClr>
              <a:buSzPts val="1200"/>
              <a:buFont typeface="Actor"/>
              <a:buChar char="○"/>
            </a:pPr>
            <a:r>
              <a:rPr lang="en" sz="1200"/>
              <a:t>Select the element that you want to copy</a:t>
            </a:r>
            <a:endParaRPr sz="1200"/>
          </a:p>
          <a:p>
            <a:pPr indent="-304800" lvl="1" marL="914400" rtl="0" algn="l">
              <a:lnSpc>
                <a:spcPct val="115000"/>
              </a:lnSpc>
              <a:spcBef>
                <a:spcPts val="0"/>
              </a:spcBef>
              <a:spcAft>
                <a:spcPts val="0"/>
              </a:spcAft>
              <a:buClr>
                <a:schemeClr val="dk1"/>
              </a:buClr>
              <a:buSzPts val="1200"/>
              <a:buFont typeface="Actor"/>
              <a:buChar char="○"/>
            </a:pPr>
            <a:r>
              <a:rPr lang="en" sz="1200"/>
              <a:t>Right-click and choose “Copy”</a:t>
            </a:r>
            <a:endParaRPr sz="1200"/>
          </a:p>
          <a:p>
            <a:pPr indent="-304800" lvl="1" marL="914400" rtl="0" algn="l">
              <a:lnSpc>
                <a:spcPct val="115000"/>
              </a:lnSpc>
              <a:spcBef>
                <a:spcPts val="0"/>
              </a:spcBef>
              <a:spcAft>
                <a:spcPts val="0"/>
              </a:spcAft>
              <a:buClr>
                <a:schemeClr val="dk1"/>
              </a:buClr>
              <a:buSzPts val="1200"/>
              <a:buFont typeface="Actor"/>
              <a:buChar char="○"/>
            </a:pPr>
            <a:r>
              <a:rPr lang="en" sz="1200"/>
              <a:t>Go to the slide where you want the element to appear</a:t>
            </a:r>
            <a:endParaRPr sz="1200"/>
          </a:p>
          <a:p>
            <a:pPr indent="-304800" lvl="1" marL="914400" rtl="0" algn="l">
              <a:lnSpc>
                <a:spcPct val="115000"/>
              </a:lnSpc>
              <a:spcBef>
                <a:spcPts val="0"/>
              </a:spcBef>
              <a:spcAft>
                <a:spcPts val="0"/>
              </a:spcAft>
              <a:buClr>
                <a:schemeClr val="dk1"/>
              </a:buClr>
              <a:buSzPts val="1200"/>
              <a:buFont typeface="Actor"/>
              <a:buChar char="○"/>
            </a:pPr>
            <a:r>
              <a:rPr lang="en" sz="1200"/>
              <a:t>Right-click and choose “Paste”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659" name="Google Shape;659;p34"/>
          <p:cNvSpPr/>
          <p:nvPr/>
        </p:nvSpPr>
        <p:spPr>
          <a:xfrm>
            <a:off x="4713938" y="1772316"/>
            <a:ext cx="2477700" cy="196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4713888" y="1772080"/>
            <a:ext cx="1244700" cy="1968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4713950" y="2841517"/>
            <a:ext cx="2477700" cy="196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4713900" y="2841280"/>
            <a:ext cx="508200" cy="1971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4713938" y="3910716"/>
            <a:ext cx="2477700" cy="196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4713888" y="3910480"/>
            <a:ext cx="774900" cy="1968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34"/>
          <p:cNvGrpSpPr/>
          <p:nvPr/>
        </p:nvGrpSpPr>
        <p:grpSpPr>
          <a:xfrm>
            <a:off x="719448" y="1357405"/>
            <a:ext cx="5761989" cy="1026600"/>
            <a:chOff x="719448" y="1357405"/>
            <a:chExt cx="5761989" cy="1026600"/>
          </a:xfrm>
        </p:grpSpPr>
        <p:sp>
          <p:nvSpPr>
            <p:cNvPr id="666" name="Google Shape;666;p34"/>
            <p:cNvSpPr txBox="1"/>
            <p:nvPr/>
          </p:nvSpPr>
          <p:spPr>
            <a:xfrm>
              <a:off x="2096738" y="1447130"/>
              <a:ext cx="22665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Punctuality</a:t>
              </a:r>
              <a:endParaRPr sz="2600">
                <a:solidFill>
                  <a:schemeClr val="dk1"/>
                </a:solidFill>
                <a:latin typeface="DM Serif Display"/>
                <a:ea typeface="DM Serif Display"/>
                <a:cs typeface="DM Serif Display"/>
                <a:sym typeface="DM Serif Display"/>
              </a:endParaRPr>
            </a:p>
          </p:txBody>
        </p:sp>
        <p:sp>
          <p:nvSpPr>
            <p:cNvPr id="667" name="Google Shape;667;p34"/>
            <p:cNvSpPr txBox="1"/>
            <p:nvPr/>
          </p:nvSpPr>
          <p:spPr>
            <a:xfrm>
              <a:off x="2096750" y="1705835"/>
              <a:ext cx="22665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the biggest planet</a:t>
              </a:r>
              <a:endParaRPr sz="1600">
                <a:solidFill>
                  <a:schemeClr val="dk1"/>
                </a:solidFill>
                <a:latin typeface="Actor"/>
                <a:ea typeface="Actor"/>
                <a:cs typeface="Actor"/>
                <a:sym typeface="Actor"/>
              </a:endParaRPr>
            </a:p>
          </p:txBody>
        </p:sp>
        <p:sp>
          <p:nvSpPr>
            <p:cNvPr id="668" name="Google Shape;668;p34"/>
            <p:cNvSpPr txBox="1"/>
            <p:nvPr/>
          </p:nvSpPr>
          <p:spPr>
            <a:xfrm>
              <a:off x="5424238" y="1447130"/>
              <a:ext cx="1057200" cy="2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50%</a:t>
              </a:r>
              <a:endParaRPr sz="2600">
                <a:solidFill>
                  <a:schemeClr val="dk1"/>
                </a:solidFill>
                <a:latin typeface="DM Serif Display"/>
                <a:ea typeface="DM Serif Display"/>
                <a:cs typeface="DM Serif Display"/>
                <a:sym typeface="DM Serif Display"/>
              </a:endParaRPr>
            </a:p>
          </p:txBody>
        </p:sp>
        <p:sp>
          <p:nvSpPr>
            <p:cNvPr id="669" name="Google Shape;669;p34"/>
            <p:cNvSpPr/>
            <p:nvPr/>
          </p:nvSpPr>
          <p:spPr>
            <a:xfrm>
              <a:off x="719448" y="13574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1</a:t>
              </a:r>
              <a:endParaRPr sz="2600">
                <a:solidFill>
                  <a:schemeClr val="dk1"/>
                </a:solidFill>
                <a:latin typeface="DM Serif Display"/>
                <a:ea typeface="DM Serif Display"/>
                <a:cs typeface="DM Serif Display"/>
                <a:sym typeface="DM Serif Display"/>
              </a:endParaRPr>
            </a:p>
          </p:txBody>
        </p:sp>
      </p:grpSp>
      <p:grpSp>
        <p:nvGrpSpPr>
          <p:cNvPr id="670" name="Google Shape;670;p34"/>
          <p:cNvGrpSpPr/>
          <p:nvPr/>
        </p:nvGrpSpPr>
        <p:grpSpPr>
          <a:xfrm>
            <a:off x="719448" y="2417455"/>
            <a:ext cx="5761989" cy="1026600"/>
            <a:chOff x="719448" y="2417455"/>
            <a:chExt cx="5761989" cy="1026600"/>
          </a:xfrm>
        </p:grpSpPr>
        <p:sp>
          <p:nvSpPr>
            <p:cNvPr id="671" name="Google Shape;671;p34"/>
            <p:cNvSpPr txBox="1"/>
            <p:nvPr/>
          </p:nvSpPr>
          <p:spPr>
            <a:xfrm>
              <a:off x="2096738" y="2516321"/>
              <a:ext cx="22665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Networking</a:t>
              </a:r>
              <a:endParaRPr sz="2600">
                <a:solidFill>
                  <a:schemeClr val="dk1"/>
                </a:solidFill>
                <a:latin typeface="DM Serif Display"/>
                <a:ea typeface="DM Serif Display"/>
                <a:cs typeface="DM Serif Display"/>
                <a:sym typeface="DM Serif Display"/>
              </a:endParaRPr>
            </a:p>
          </p:txBody>
        </p:sp>
        <p:sp>
          <p:nvSpPr>
            <p:cNvPr id="672" name="Google Shape;672;p34"/>
            <p:cNvSpPr txBox="1"/>
            <p:nvPr/>
          </p:nvSpPr>
          <p:spPr>
            <a:xfrm>
              <a:off x="2096750" y="2767957"/>
              <a:ext cx="22665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673" name="Google Shape;673;p34"/>
            <p:cNvSpPr txBox="1"/>
            <p:nvPr/>
          </p:nvSpPr>
          <p:spPr>
            <a:xfrm>
              <a:off x="5424238" y="2516330"/>
              <a:ext cx="1057200" cy="2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20%</a:t>
              </a:r>
              <a:endParaRPr sz="2600">
                <a:solidFill>
                  <a:schemeClr val="dk1"/>
                </a:solidFill>
                <a:latin typeface="DM Serif Display"/>
                <a:ea typeface="DM Serif Display"/>
                <a:cs typeface="DM Serif Display"/>
                <a:sym typeface="DM Serif Display"/>
              </a:endParaRPr>
            </a:p>
          </p:txBody>
        </p:sp>
        <p:sp>
          <p:nvSpPr>
            <p:cNvPr id="674" name="Google Shape;674;p34"/>
            <p:cNvSpPr/>
            <p:nvPr/>
          </p:nvSpPr>
          <p:spPr>
            <a:xfrm>
              <a:off x="719448" y="2417455"/>
              <a:ext cx="1026600" cy="10266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2</a:t>
              </a:r>
              <a:endParaRPr sz="2600">
                <a:solidFill>
                  <a:schemeClr val="dk1"/>
                </a:solidFill>
                <a:latin typeface="DM Serif Display"/>
                <a:ea typeface="DM Serif Display"/>
                <a:cs typeface="DM Serif Display"/>
                <a:sym typeface="DM Serif Display"/>
              </a:endParaRPr>
            </a:p>
          </p:txBody>
        </p:sp>
      </p:grpSp>
      <p:grpSp>
        <p:nvGrpSpPr>
          <p:cNvPr id="675" name="Google Shape;675;p34"/>
          <p:cNvGrpSpPr/>
          <p:nvPr/>
        </p:nvGrpSpPr>
        <p:grpSpPr>
          <a:xfrm>
            <a:off x="719448" y="3477505"/>
            <a:ext cx="5761989" cy="1026600"/>
            <a:chOff x="719448" y="3477505"/>
            <a:chExt cx="5761989" cy="1026600"/>
          </a:xfrm>
        </p:grpSpPr>
        <p:sp>
          <p:nvSpPr>
            <p:cNvPr id="676" name="Google Shape;676;p34"/>
            <p:cNvSpPr txBox="1"/>
            <p:nvPr/>
          </p:nvSpPr>
          <p:spPr>
            <a:xfrm>
              <a:off x="2096738" y="3578454"/>
              <a:ext cx="22665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Multitasking</a:t>
              </a:r>
              <a:endParaRPr sz="2600">
                <a:solidFill>
                  <a:schemeClr val="dk1"/>
                </a:solidFill>
                <a:latin typeface="DM Serif Display"/>
                <a:ea typeface="DM Serif Display"/>
                <a:cs typeface="DM Serif Display"/>
                <a:sym typeface="DM Serif Display"/>
              </a:endParaRPr>
            </a:p>
          </p:txBody>
        </p:sp>
        <p:sp>
          <p:nvSpPr>
            <p:cNvPr id="677" name="Google Shape;677;p34"/>
            <p:cNvSpPr txBox="1"/>
            <p:nvPr/>
          </p:nvSpPr>
          <p:spPr>
            <a:xfrm>
              <a:off x="2096750" y="3837157"/>
              <a:ext cx="22665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sp>
          <p:nvSpPr>
            <p:cNvPr id="678" name="Google Shape;678;p34"/>
            <p:cNvSpPr txBox="1"/>
            <p:nvPr/>
          </p:nvSpPr>
          <p:spPr>
            <a:xfrm>
              <a:off x="5424238" y="3585530"/>
              <a:ext cx="1057200" cy="2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30%</a:t>
              </a:r>
              <a:endParaRPr sz="2600">
                <a:solidFill>
                  <a:schemeClr val="dk1"/>
                </a:solidFill>
                <a:latin typeface="DM Serif Display"/>
                <a:ea typeface="DM Serif Display"/>
                <a:cs typeface="DM Serif Display"/>
                <a:sym typeface="DM Serif Display"/>
              </a:endParaRPr>
            </a:p>
          </p:txBody>
        </p:sp>
        <p:sp>
          <p:nvSpPr>
            <p:cNvPr id="679" name="Google Shape;679;p34"/>
            <p:cNvSpPr/>
            <p:nvPr/>
          </p:nvSpPr>
          <p:spPr>
            <a:xfrm>
              <a:off x="719448" y="34775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3</a:t>
              </a:r>
              <a:endParaRPr sz="2600">
                <a:solidFill>
                  <a:schemeClr val="dk1"/>
                </a:solidFill>
                <a:latin typeface="DM Serif Display"/>
                <a:ea typeface="DM Serif Display"/>
                <a:cs typeface="DM Serif Display"/>
                <a:sym typeface="DM Serif Display"/>
              </a:endParaRPr>
            </a:p>
          </p:txBody>
        </p:sp>
      </p:grpSp>
      <p:sp>
        <p:nvSpPr>
          <p:cNvPr id="680" name="Google Shape;680;p34"/>
          <p:cNvSpPr/>
          <p:nvPr/>
        </p:nvSpPr>
        <p:spPr>
          <a:xfrm>
            <a:off x="7404148" y="13574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81" name="Google Shape;681;p34"/>
          <p:cNvSpPr/>
          <p:nvPr/>
        </p:nvSpPr>
        <p:spPr>
          <a:xfrm>
            <a:off x="7404148" y="2417455"/>
            <a:ext cx="1026600" cy="10266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82" name="Google Shape;682;p34"/>
          <p:cNvSpPr/>
          <p:nvPr/>
        </p:nvSpPr>
        <p:spPr>
          <a:xfrm>
            <a:off x="7404148" y="34775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683" name="Google Shape;683;p34"/>
          <p:cNvGrpSpPr/>
          <p:nvPr/>
        </p:nvGrpSpPr>
        <p:grpSpPr>
          <a:xfrm>
            <a:off x="7747332" y="1700394"/>
            <a:ext cx="340221" cy="340168"/>
            <a:chOff x="3270475" y="1427025"/>
            <a:chExt cx="483200" cy="483125"/>
          </a:xfrm>
        </p:grpSpPr>
        <p:sp>
          <p:nvSpPr>
            <p:cNvPr id="684" name="Google Shape;684;p34"/>
            <p:cNvSpPr/>
            <p:nvPr/>
          </p:nvSpPr>
          <p:spPr>
            <a:xfrm>
              <a:off x="3270475" y="1427025"/>
              <a:ext cx="483200" cy="483125"/>
            </a:xfrm>
            <a:custGeom>
              <a:rect b="b" l="l" r="r" t="t"/>
              <a:pathLst>
                <a:path extrusionOk="0" h="19325" w="19328">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5" name="Google Shape;685;p34"/>
            <p:cNvSpPr/>
            <p:nvPr/>
          </p:nvSpPr>
          <p:spPr>
            <a:xfrm>
              <a:off x="3497550" y="1596875"/>
              <a:ext cx="87650" cy="141525"/>
            </a:xfrm>
            <a:custGeom>
              <a:rect b="b" l="l" r="r" t="t"/>
              <a:pathLst>
                <a:path extrusionOk="0" h="5661" w="3506">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6" name="Google Shape;686;p34"/>
            <p:cNvSpPr/>
            <p:nvPr/>
          </p:nvSpPr>
          <p:spPr>
            <a:xfrm>
              <a:off x="3327100" y="1483625"/>
              <a:ext cx="369975" cy="369925"/>
            </a:xfrm>
            <a:custGeom>
              <a:rect b="b" l="l" r="r" t="t"/>
              <a:pathLst>
                <a:path extrusionOk="0" h="14797" w="14799">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87" name="Google Shape;687;p34"/>
          <p:cNvSpPr/>
          <p:nvPr/>
        </p:nvSpPr>
        <p:spPr>
          <a:xfrm>
            <a:off x="7743199" y="2756029"/>
            <a:ext cx="348513" cy="349427"/>
          </a:xfrm>
          <a:custGeom>
            <a:rect b="b" l="l" r="r" t="t"/>
            <a:pathLst>
              <a:path extrusionOk="0" h="11846" w="11815">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34"/>
          <p:cNvGrpSpPr/>
          <p:nvPr/>
        </p:nvGrpSpPr>
        <p:grpSpPr>
          <a:xfrm>
            <a:off x="7741797" y="3820941"/>
            <a:ext cx="351315" cy="349457"/>
            <a:chOff x="1412450" y="1954475"/>
            <a:chExt cx="297750" cy="296175"/>
          </a:xfrm>
        </p:grpSpPr>
        <p:sp>
          <p:nvSpPr>
            <p:cNvPr id="689" name="Google Shape;689;p34"/>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696" name="Google Shape;696;p35"/>
          <p:cNvGrpSpPr/>
          <p:nvPr/>
        </p:nvGrpSpPr>
        <p:grpSpPr>
          <a:xfrm>
            <a:off x="713625" y="3517852"/>
            <a:ext cx="1848025" cy="992011"/>
            <a:chOff x="713625" y="3517852"/>
            <a:chExt cx="1848025" cy="992011"/>
          </a:xfrm>
        </p:grpSpPr>
        <p:sp>
          <p:nvSpPr>
            <p:cNvPr id="697" name="Google Shape;697;p35"/>
            <p:cNvSpPr txBox="1"/>
            <p:nvPr/>
          </p:nvSpPr>
          <p:spPr>
            <a:xfrm>
              <a:off x="713625"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sp>
          <p:nvSpPr>
            <p:cNvPr id="698" name="Google Shape;698;p35"/>
            <p:cNvSpPr txBox="1"/>
            <p:nvPr/>
          </p:nvSpPr>
          <p:spPr>
            <a:xfrm>
              <a:off x="713650"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grpSp>
      <p:sp>
        <p:nvSpPr>
          <p:cNvPr id="699" name="Google Shape;699;p35"/>
          <p:cNvSpPr/>
          <p:nvPr/>
        </p:nvSpPr>
        <p:spPr>
          <a:xfrm>
            <a:off x="1500350" y="2368800"/>
            <a:ext cx="22311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 skills</a:t>
            </a:r>
            <a:endParaRPr sz="2600">
              <a:solidFill>
                <a:schemeClr val="dk1"/>
              </a:solidFill>
              <a:latin typeface="DM Serif Display"/>
              <a:ea typeface="DM Serif Display"/>
              <a:cs typeface="DM Serif Display"/>
              <a:sym typeface="DM Serif Display"/>
            </a:endParaRPr>
          </a:p>
        </p:txBody>
      </p:sp>
      <p:grpSp>
        <p:nvGrpSpPr>
          <p:cNvPr id="700" name="Google Shape;700;p35"/>
          <p:cNvGrpSpPr/>
          <p:nvPr/>
        </p:nvGrpSpPr>
        <p:grpSpPr>
          <a:xfrm>
            <a:off x="2670251" y="3517852"/>
            <a:ext cx="1848001" cy="992011"/>
            <a:chOff x="2670251" y="3517852"/>
            <a:chExt cx="1848001" cy="992011"/>
          </a:xfrm>
        </p:grpSpPr>
        <p:sp>
          <p:nvSpPr>
            <p:cNvPr id="701" name="Google Shape;701;p35"/>
            <p:cNvSpPr txBox="1"/>
            <p:nvPr/>
          </p:nvSpPr>
          <p:spPr>
            <a:xfrm>
              <a:off x="2670251"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Curiosity</a:t>
              </a:r>
              <a:endParaRPr sz="2600">
                <a:solidFill>
                  <a:schemeClr val="dk1"/>
                </a:solidFill>
                <a:latin typeface="DM Serif Display"/>
                <a:ea typeface="DM Serif Display"/>
                <a:cs typeface="DM Serif Display"/>
                <a:sym typeface="DM Serif Display"/>
              </a:endParaRPr>
            </a:p>
          </p:txBody>
        </p:sp>
        <p:sp>
          <p:nvSpPr>
            <p:cNvPr id="702" name="Google Shape;702;p35"/>
            <p:cNvSpPr txBox="1"/>
            <p:nvPr/>
          </p:nvSpPr>
          <p:spPr>
            <a:xfrm>
              <a:off x="2670252"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cold</a:t>
              </a:r>
              <a:endParaRPr sz="1600">
                <a:solidFill>
                  <a:schemeClr val="dk1"/>
                </a:solidFill>
                <a:latin typeface="Actor"/>
                <a:ea typeface="Actor"/>
                <a:cs typeface="Actor"/>
                <a:sym typeface="Actor"/>
              </a:endParaRPr>
            </a:p>
          </p:txBody>
        </p:sp>
      </p:grpSp>
      <p:grpSp>
        <p:nvGrpSpPr>
          <p:cNvPr id="703" name="Google Shape;703;p35"/>
          <p:cNvGrpSpPr/>
          <p:nvPr/>
        </p:nvGrpSpPr>
        <p:grpSpPr>
          <a:xfrm>
            <a:off x="6583454" y="3517852"/>
            <a:ext cx="1848024" cy="992011"/>
            <a:chOff x="6583454" y="3517852"/>
            <a:chExt cx="1848024" cy="992011"/>
          </a:xfrm>
        </p:grpSpPr>
        <p:sp>
          <p:nvSpPr>
            <p:cNvPr id="704" name="Google Shape;704;p35"/>
            <p:cNvSpPr txBox="1"/>
            <p:nvPr/>
          </p:nvSpPr>
          <p:spPr>
            <a:xfrm>
              <a:off x="6583478"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Decision</a:t>
              </a:r>
              <a:endParaRPr sz="2600">
                <a:solidFill>
                  <a:schemeClr val="dk1"/>
                </a:solidFill>
                <a:latin typeface="DM Serif Display"/>
                <a:ea typeface="DM Serif Display"/>
                <a:cs typeface="DM Serif Display"/>
                <a:sym typeface="DM Serif Display"/>
              </a:endParaRPr>
            </a:p>
          </p:txBody>
        </p:sp>
        <p:sp>
          <p:nvSpPr>
            <p:cNvPr id="705" name="Google Shape;705;p35"/>
            <p:cNvSpPr txBox="1"/>
            <p:nvPr/>
          </p:nvSpPr>
          <p:spPr>
            <a:xfrm>
              <a:off x="6583454"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Saturn is a gas giant with rings</a:t>
              </a:r>
              <a:endParaRPr sz="1600">
                <a:solidFill>
                  <a:schemeClr val="dk1"/>
                </a:solidFill>
                <a:latin typeface="Actor"/>
                <a:ea typeface="Actor"/>
                <a:cs typeface="Actor"/>
                <a:sym typeface="Actor"/>
              </a:endParaRPr>
            </a:p>
          </p:txBody>
        </p:sp>
      </p:grpSp>
      <p:grpSp>
        <p:nvGrpSpPr>
          <p:cNvPr id="706" name="Google Shape;706;p35"/>
          <p:cNvGrpSpPr/>
          <p:nvPr/>
        </p:nvGrpSpPr>
        <p:grpSpPr>
          <a:xfrm>
            <a:off x="4626853" y="3517852"/>
            <a:ext cx="1848000" cy="992011"/>
            <a:chOff x="4626853" y="3517852"/>
            <a:chExt cx="1848000" cy="992011"/>
          </a:xfrm>
        </p:grpSpPr>
        <p:sp>
          <p:nvSpPr>
            <p:cNvPr id="707" name="Google Shape;707;p35"/>
            <p:cNvSpPr txBox="1"/>
            <p:nvPr/>
          </p:nvSpPr>
          <p:spPr>
            <a:xfrm>
              <a:off x="4626853"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Solving</a:t>
              </a:r>
              <a:endParaRPr sz="2600">
                <a:solidFill>
                  <a:schemeClr val="dk1"/>
                </a:solidFill>
                <a:latin typeface="DM Serif Display"/>
                <a:ea typeface="DM Serif Display"/>
                <a:cs typeface="DM Serif Display"/>
                <a:sym typeface="DM Serif Display"/>
              </a:endParaRPr>
            </a:p>
          </p:txBody>
        </p:sp>
        <p:sp>
          <p:nvSpPr>
            <p:cNvPr id="708" name="Google Shape;708;p35"/>
            <p:cNvSpPr txBox="1"/>
            <p:nvPr/>
          </p:nvSpPr>
          <p:spPr>
            <a:xfrm>
              <a:off x="4626853"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a gas giant and it’s big</a:t>
              </a:r>
              <a:endParaRPr sz="1600">
                <a:solidFill>
                  <a:schemeClr val="dk1"/>
                </a:solidFill>
                <a:latin typeface="Actor"/>
                <a:ea typeface="Actor"/>
                <a:cs typeface="Actor"/>
                <a:sym typeface="Actor"/>
              </a:endParaRPr>
            </a:p>
          </p:txBody>
        </p:sp>
      </p:grpSp>
      <p:sp>
        <p:nvSpPr>
          <p:cNvPr id="709" name="Google Shape;709;p35"/>
          <p:cNvSpPr/>
          <p:nvPr/>
        </p:nvSpPr>
        <p:spPr>
          <a:xfrm>
            <a:off x="5439900" y="2368800"/>
            <a:ext cx="21777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Hard skills</a:t>
            </a:r>
            <a:endParaRPr sz="2600">
              <a:solidFill>
                <a:schemeClr val="dk1"/>
              </a:solidFill>
              <a:latin typeface="DM Serif Display"/>
              <a:ea typeface="DM Serif Display"/>
              <a:cs typeface="DM Serif Display"/>
              <a:sym typeface="DM Serif Display"/>
            </a:endParaRPr>
          </a:p>
        </p:txBody>
      </p:sp>
      <p:sp>
        <p:nvSpPr>
          <p:cNvPr id="710" name="Google Shape;710;p35"/>
          <p:cNvSpPr/>
          <p:nvPr/>
        </p:nvSpPr>
        <p:spPr>
          <a:xfrm>
            <a:off x="3483100" y="1415275"/>
            <a:ext cx="21777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p:txBody>
      </p:sp>
      <p:cxnSp>
        <p:nvCxnSpPr>
          <p:cNvPr id="711" name="Google Shape;711;p35"/>
          <p:cNvCxnSpPr>
            <a:stCxn id="699" idx="2"/>
            <a:endCxn id="697" idx="0"/>
          </p:cNvCxnSpPr>
          <p:nvPr/>
        </p:nvCxnSpPr>
        <p:spPr>
          <a:xfrm rot="5400000">
            <a:off x="1773500" y="2675400"/>
            <a:ext cx="706500" cy="9783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2" name="Google Shape;712;p35"/>
          <p:cNvCxnSpPr>
            <a:stCxn id="699" idx="2"/>
            <a:endCxn id="701" idx="0"/>
          </p:cNvCxnSpPr>
          <p:nvPr/>
        </p:nvCxnSpPr>
        <p:spPr>
          <a:xfrm flipH="1" rot="-5400000">
            <a:off x="2751800" y="2675400"/>
            <a:ext cx="706500" cy="9783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3" name="Google Shape;713;p35"/>
          <p:cNvCxnSpPr>
            <a:stCxn id="709" idx="2"/>
            <a:endCxn id="707" idx="0"/>
          </p:cNvCxnSpPr>
          <p:nvPr/>
        </p:nvCxnSpPr>
        <p:spPr>
          <a:xfrm rot="5400000">
            <a:off x="5686500" y="2675550"/>
            <a:ext cx="706500" cy="9780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4" name="Google Shape;714;p35"/>
          <p:cNvCxnSpPr>
            <a:stCxn id="709" idx="2"/>
            <a:endCxn id="704" idx="0"/>
          </p:cNvCxnSpPr>
          <p:nvPr/>
        </p:nvCxnSpPr>
        <p:spPr>
          <a:xfrm flipH="1" rot="-5400000">
            <a:off x="6664800" y="2675250"/>
            <a:ext cx="706500" cy="9786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5" name="Google Shape;715;p35"/>
          <p:cNvCxnSpPr>
            <a:stCxn id="710" idx="1"/>
            <a:endCxn id="699" idx="0"/>
          </p:cNvCxnSpPr>
          <p:nvPr/>
        </p:nvCxnSpPr>
        <p:spPr>
          <a:xfrm flipH="1">
            <a:off x="2615800" y="1636525"/>
            <a:ext cx="867300" cy="732300"/>
          </a:xfrm>
          <a:prstGeom prst="bentConnector2">
            <a:avLst/>
          </a:prstGeom>
          <a:noFill/>
          <a:ln cap="flat" cmpd="sng" w="28575">
            <a:solidFill>
              <a:schemeClr val="lt2"/>
            </a:solidFill>
            <a:prstDash val="solid"/>
            <a:round/>
            <a:headEnd len="med" w="med" type="none"/>
            <a:tailEnd len="med" w="med" type="none"/>
          </a:ln>
        </p:spPr>
      </p:cxnSp>
      <p:cxnSp>
        <p:nvCxnSpPr>
          <p:cNvPr id="716" name="Google Shape;716;p35"/>
          <p:cNvCxnSpPr>
            <a:stCxn id="710" idx="3"/>
            <a:endCxn id="709" idx="0"/>
          </p:cNvCxnSpPr>
          <p:nvPr/>
        </p:nvCxnSpPr>
        <p:spPr>
          <a:xfrm>
            <a:off x="5660800" y="1636525"/>
            <a:ext cx="867900" cy="732300"/>
          </a:xfrm>
          <a:prstGeom prst="bentConnector2">
            <a:avLst/>
          </a:prstGeom>
          <a:noFill/>
          <a:ln cap="flat" cmpd="sng" w="28575">
            <a:solidFill>
              <a:schemeClr val="lt2"/>
            </a:solidFill>
            <a:prstDash val="solid"/>
            <a:round/>
            <a:headEnd len="med" w="med" type="none"/>
            <a:tailEnd len="med" w="med" type="none"/>
          </a:ln>
        </p:spPr>
      </p:cxnSp>
      <p:sp>
        <p:nvSpPr>
          <p:cNvPr id="717" name="Google Shape;717;p35"/>
          <p:cNvSpPr/>
          <p:nvPr/>
        </p:nvSpPr>
        <p:spPr>
          <a:xfrm>
            <a:off x="4003748" y="2076755"/>
            <a:ext cx="1026600" cy="10266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718" name="Google Shape;718;p35"/>
          <p:cNvGrpSpPr/>
          <p:nvPr/>
        </p:nvGrpSpPr>
        <p:grpSpPr>
          <a:xfrm>
            <a:off x="4362286" y="2416022"/>
            <a:ext cx="309517" cy="348071"/>
            <a:chOff x="2523000" y="1954875"/>
            <a:chExt cx="262325" cy="295000"/>
          </a:xfrm>
        </p:grpSpPr>
        <p:sp>
          <p:nvSpPr>
            <p:cNvPr id="719" name="Google Shape;719;p35"/>
            <p:cNvSpPr/>
            <p:nvPr/>
          </p:nvSpPr>
          <p:spPr>
            <a:xfrm>
              <a:off x="2523000" y="1954875"/>
              <a:ext cx="262325" cy="295000"/>
            </a:xfrm>
            <a:custGeom>
              <a:rect b="b" l="l" r="r" t="t"/>
              <a:pathLst>
                <a:path extrusionOk="0" h="11800" w="10493">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2595475" y="2024575"/>
              <a:ext cx="122100" cy="138650"/>
            </a:xfrm>
            <a:custGeom>
              <a:rect b="b" l="l" r="r" t="t"/>
              <a:pathLst>
                <a:path extrusionOk="0" h="5546" w="4884">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3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726" name="Google Shape;726;p36"/>
          <p:cNvGrpSpPr/>
          <p:nvPr/>
        </p:nvGrpSpPr>
        <p:grpSpPr>
          <a:xfrm>
            <a:off x="713125" y="2486975"/>
            <a:ext cx="2432575" cy="2023001"/>
            <a:chOff x="713125" y="2486975"/>
            <a:chExt cx="2432575" cy="2023001"/>
          </a:xfrm>
        </p:grpSpPr>
        <p:sp>
          <p:nvSpPr>
            <p:cNvPr id="727" name="Google Shape;727;p36"/>
            <p:cNvSpPr txBox="1"/>
            <p:nvPr/>
          </p:nvSpPr>
          <p:spPr>
            <a:xfrm>
              <a:off x="713300" y="2486975"/>
              <a:ext cx="24324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Adaptability</a:t>
              </a:r>
              <a:endParaRPr sz="2600">
                <a:solidFill>
                  <a:schemeClr val="dk1"/>
                </a:solidFill>
                <a:latin typeface="DM Serif Display"/>
                <a:ea typeface="DM Serif Display"/>
                <a:cs typeface="DM Serif Display"/>
                <a:sym typeface="DM Serif Display"/>
              </a:endParaRPr>
            </a:p>
          </p:txBody>
        </p:sp>
        <p:sp>
          <p:nvSpPr>
            <p:cNvPr id="728" name="Google Shape;728;p36"/>
            <p:cNvSpPr txBox="1"/>
            <p:nvPr/>
          </p:nvSpPr>
          <p:spPr>
            <a:xfrm>
              <a:off x="713125" y="3409276"/>
              <a:ext cx="2432400" cy="110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sp>
          <p:nvSpPr>
            <p:cNvPr id="729" name="Google Shape;729;p36"/>
            <p:cNvSpPr txBox="1"/>
            <p:nvPr/>
          </p:nvSpPr>
          <p:spPr>
            <a:xfrm>
              <a:off x="1434525" y="2953263"/>
              <a:ext cx="9870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DM Serif Display"/>
                  <a:ea typeface="DM Serif Display"/>
                  <a:cs typeface="DM Serif Display"/>
                  <a:sym typeface="DM Serif Display"/>
                </a:rPr>
                <a:t>20%</a:t>
              </a:r>
              <a:endParaRPr sz="3000">
                <a:solidFill>
                  <a:schemeClr val="lt2"/>
                </a:solidFill>
                <a:latin typeface="DM Serif Display"/>
                <a:ea typeface="DM Serif Display"/>
                <a:cs typeface="DM Serif Display"/>
                <a:sym typeface="DM Serif Display"/>
              </a:endParaRPr>
            </a:p>
          </p:txBody>
        </p:sp>
      </p:grpSp>
      <p:sp>
        <p:nvSpPr>
          <p:cNvPr id="730" name="Google Shape;730;p36"/>
          <p:cNvSpPr/>
          <p:nvPr/>
        </p:nvSpPr>
        <p:spPr>
          <a:xfrm>
            <a:off x="1437475" y="1420900"/>
            <a:ext cx="984000" cy="984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6"/>
          <p:cNvSpPr/>
          <p:nvPr/>
        </p:nvSpPr>
        <p:spPr>
          <a:xfrm>
            <a:off x="1437486" y="1420900"/>
            <a:ext cx="984000" cy="984000"/>
          </a:xfrm>
          <a:prstGeom prst="pie">
            <a:avLst>
              <a:gd fmla="val 16261269" name="adj1"/>
              <a:gd fmla="val 1993405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36"/>
          <p:cNvGrpSpPr/>
          <p:nvPr/>
        </p:nvGrpSpPr>
        <p:grpSpPr>
          <a:xfrm>
            <a:off x="3355800" y="2486975"/>
            <a:ext cx="2432575" cy="2023001"/>
            <a:chOff x="3355800" y="2486975"/>
            <a:chExt cx="2432575" cy="2023001"/>
          </a:xfrm>
        </p:grpSpPr>
        <p:sp>
          <p:nvSpPr>
            <p:cNvPr id="733" name="Google Shape;733;p36"/>
            <p:cNvSpPr txBox="1"/>
            <p:nvPr/>
          </p:nvSpPr>
          <p:spPr>
            <a:xfrm>
              <a:off x="3355975" y="2486975"/>
              <a:ext cx="24324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Resilience</a:t>
              </a:r>
              <a:endParaRPr sz="2600">
                <a:solidFill>
                  <a:schemeClr val="dk1"/>
                </a:solidFill>
                <a:latin typeface="DM Serif Display"/>
                <a:ea typeface="DM Serif Display"/>
                <a:cs typeface="DM Serif Display"/>
                <a:sym typeface="DM Serif Display"/>
              </a:endParaRPr>
            </a:p>
          </p:txBody>
        </p:sp>
        <p:sp>
          <p:nvSpPr>
            <p:cNvPr id="734" name="Google Shape;734;p36"/>
            <p:cNvSpPr txBox="1"/>
            <p:nvPr/>
          </p:nvSpPr>
          <p:spPr>
            <a:xfrm>
              <a:off x="3355800" y="3409276"/>
              <a:ext cx="2432400" cy="110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Neptune is far away from the Sun</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sp>
          <p:nvSpPr>
            <p:cNvPr id="735" name="Google Shape;735;p36"/>
            <p:cNvSpPr txBox="1"/>
            <p:nvPr/>
          </p:nvSpPr>
          <p:spPr>
            <a:xfrm>
              <a:off x="4077200" y="2953263"/>
              <a:ext cx="9870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DM Serif Display"/>
                  <a:ea typeface="DM Serif Display"/>
                  <a:cs typeface="DM Serif Display"/>
                  <a:sym typeface="DM Serif Display"/>
                </a:rPr>
                <a:t>30%</a:t>
              </a:r>
              <a:endParaRPr sz="3000">
                <a:solidFill>
                  <a:schemeClr val="lt2"/>
                </a:solidFill>
                <a:latin typeface="DM Serif Display"/>
                <a:ea typeface="DM Serif Display"/>
                <a:cs typeface="DM Serif Display"/>
                <a:sym typeface="DM Serif Display"/>
              </a:endParaRPr>
            </a:p>
          </p:txBody>
        </p:sp>
      </p:grpSp>
      <p:sp>
        <p:nvSpPr>
          <p:cNvPr id="736" name="Google Shape;736;p36"/>
          <p:cNvSpPr/>
          <p:nvPr/>
        </p:nvSpPr>
        <p:spPr>
          <a:xfrm>
            <a:off x="4080176" y="1420925"/>
            <a:ext cx="984000" cy="984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a:off x="4080186" y="1420925"/>
            <a:ext cx="984000" cy="984000"/>
          </a:xfrm>
          <a:prstGeom prst="pie">
            <a:avLst>
              <a:gd fmla="val 16261269" name="adj1"/>
              <a:gd fmla="val 1018993"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36"/>
          <p:cNvGrpSpPr/>
          <p:nvPr/>
        </p:nvGrpSpPr>
        <p:grpSpPr>
          <a:xfrm>
            <a:off x="5998475" y="2486975"/>
            <a:ext cx="2432575" cy="2023001"/>
            <a:chOff x="5998475" y="2486975"/>
            <a:chExt cx="2432575" cy="2023001"/>
          </a:xfrm>
        </p:grpSpPr>
        <p:sp>
          <p:nvSpPr>
            <p:cNvPr id="739" name="Google Shape;739;p36"/>
            <p:cNvSpPr txBox="1"/>
            <p:nvPr/>
          </p:nvSpPr>
          <p:spPr>
            <a:xfrm>
              <a:off x="5998650" y="2486975"/>
              <a:ext cx="24324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Autonomy</a:t>
              </a:r>
              <a:endParaRPr sz="2600">
                <a:solidFill>
                  <a:schemeClr val="dk1"/>
                </a:solidFill>
                <a:latin typeface="DM Serif Display"/>
                <a:ea typeface="DM Serif Display"/>
                <a:cs typeface="DM Serif Display"/>
                <a:sym typeface="DM Serif Display"/>
              </a:endParaRPr>
            </a:p>
          </p:txBody>
        </p:sp>
        <p:sp>
          <p:nvSpPr>
            <p:cNvPr id="740" name="Google Shape;740;p36"/>
            <p:cNvSpPr txBox="1"/>
            <p:nvPr/>
          </p:nvSpPr>
          <p:spPr>
            <a:xfrm>
              <a:off x="5998475" y="3409276"/>
              <a:ext cx="2432400" cy="110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Earth is the third planet from the Sun</a:t>
              </a:r>
              <a:endParaRPr sz="1600">
                <a:solidFill>
                  <a:schemeClr val="dk1"/>
                </a:solidFill>
                <a:latin typeface="Actor"/>
                <a:ea typeface="Actor"/>
                <a:cs typeface="Actor"/>
                <a:sym typeface="Actor"/>
              </a:endParaRPr>
            </a:p>
          </p:txBody>
        </p:sp>
        <p:sp>
          <p:nvSpPr>
            <p:cNvPr id="741" name="Google Shape;741;p36"/>
            <p:cNvSpPr txBox="1"/>
            <p:nvPr/>
          </p:nvSpPr>
          <p:spPr>
            <a:xfrm>
              <a:off x="6719875" y="2953263"/>
              <a:ext cx="9870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DM Serif Display"/>
                  <a:ea typeface="DM Serif Display"/>
                  <a:cs typeface="DM Serif Display"/>
                  <a:sym typeface="DM Serif Display"/>
                </a:rPr>
                <a:t>50%</a:t>
              </a:r>
              <a:endParaRPr sz="3000">
                <a:solidFill>
                  <a:schemeClr val="lt2"/>
                </a:solidFill>
                <a:latin typeface="DM Serif Display"/>
                <a:ea typeface="DM Serif Display"/>
                <a:cs typeface="DM Serif Display"/>
                <a:sym typeface="DM Serif Display"/>
              </a:endParaRPr>
            </a:p>
          </p:txBody>
        </p:sp>
      </p:grpSp>
      <p:sp>
        <p:nvSpPr>
          <p:cNvPr id="742" name="Google Shape;742;p36"/>
          <p:cNvSpPr/>
          <p:nvPr/>
        </p:nvSpPr>
        <p:spPr>
          <a:xfrm>
            <a:off x="6721350" y="1419425"/>
            <a:ext cx="987000" cy="98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6721361" y="1419425"/>
            <a:ext cx="987000" cy="987000"/>
          </a:xfrm>
          <a:prstGeom prst="pie">
            <a:avLst>
              <a:gd fmla="val 16261269" name="adj1"/>
              <a:gd fmla="val 542023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3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749" name="Google Shape;749;p37"/>
          <p:cNvGraphicFramePr/>
          <p:nvPr/>
        </p:nvGraphicFramePr>
        <p:xfrm>
          <a:off x="713250" y="1495620"/>
          <a:ext cx="3000000" cy="3000000"/>
        </p:xfrm>
        <a:graphic>
          <a:graphicData uri="http://schemas.openxmlformats.org/drawingml/2006/table">
            <a:tbl>
              <a:tblPr>
                <a:noFill/>
                <a:tableStyleId>{803B16AB-C693-496F-A2B8-996BC2BD2E5C}</a:tableStyleId>
              </a:tblPr>
              <a:tblGrid>
                <a:gridCol w="3644200"/>
              </a:tblGrid>
              <a:tr h="60287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Mercury is the closest planet to the Sun</a:t>
                      </a:r>
                      <a:endParaRPr b="1"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Resilience</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Organization</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Curiosity</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750" name="Google Shape;750;p37"/>
          <p:cNvGraphicFramePr/>
          <p:nvPr/>
        </p:nvGraphicFramePr>
        <p:xfrm>
          <a:off x="4786550" y="1495620"/>
          <a:ext cx="3000000" cy="3000000"/>
        </p:xfrm>
        <a:graphic>
          <a:graphicData uri="http://schemas.openxmlformats.org/drawingml/2006/table">
            <a:tbl>
              <a:tblPr>
                <a:noFill/>
                <a:tableStyleId>{803B16AB-C693-496F-A2B8-996BC2BD2E5C}</a:tableStyleId>
              </a:tblPr>
              <a:tblGrid>
                <a:gridCol w="3644200"/>
              </a:tblGrid>
              <a:tr h="60287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Employers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Jupiter is the biggest planet of them all</a:t>
                      </a:r>
                      <a:endParaRPr b="1"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Planning</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Processing</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Teamwork</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751" name="Google Shape;751;p37"/>
          <p:cNvSpPr/>
          <p:nvPr/>
        </p:nvSpPr>
        <p:spPr>
          <a:xfrm>
            <a:off x="4006750" y="1213300"/>
            <a:ext cx="1130400" cy="11304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cxnSp>
        <p:nvCxnSpPr>
          <p:cNvPr id="752" name="Google Shape;752;p37"/>
          <p:cNvCxnSpPr>
            <a:stCxn id="751" idx="2"/>
          </p:cNvCxnSpPr>
          <p:nvPr/>
        </p:nvCxnSpPr>
        <p:spPr>
          <a:xfrm flipH="1" rot="-5400000">
            <a:off x="3483850" y="3431800"/>
            <a:ext cx="2176800" cy="600"/>
          </a:xfrm>
          <a:prstGeom prst="bentConnector3">
            <a:avLst>
              <a:gd fmla="val 50000" name="adj1"/>
            </a:avLst>
          </a:prstGeom>
          <a:noFill/>
          <a:ln cap="flat" cmpd="sng" w="28575">
            <a:solidFill>
              <a:schemeClr val="lt2"/>
            </a:solidFill>
            <a:prstDash val="solid"/>
            <a:round/>
            <a:headEnd len="med" w="med" type="none"/>
            <a:tailEnd len="med" w="med" type="none"/>
          </a:ln>
        </p:spPr>
      </p:cxnSp>
      <p:grpSp>
        <p:nvGrpSpPr>
          <p:cNvPr id="753" name="Google Shape;753;p37"/>
          <p:cNvGrpSpPr/>
          <p:nvPr/>
        </p:nvGrpSpPr>
        <p:grpSpPr>
          <a:xfrm>
            <a:off x="4396811" y="1603766"/>
            <a:ext cx="350401" cy="349457"/>
            <a:chOff x="2141000" y="1954475"/>
            <a:chExt cx="296975" cy="296175"/>
          </a:xfrm>
        </p:grpSpPr>
        <p:sp>
          <p:nvSpPr>
            <p:cNvPr id="754" name="Google Shape;754;p37"/>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3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763" name="Google Shape;763;p38"/>
          <p:cNvGrpSpPr/>
          <p:nvPr/>
        </p:nvGrpSpPr>
        <p:grpSpPr>
          <a:xfrm>
            <a:off x="3800475" y="3877087"/>
            <a:ext cx="4622963" cy="550237"/>
            <a:chOff x="3800475" y="3877087"/>
            <a:chExt cx="4622963" cy="550237"/>
          </a:xfrm>
        </p:grpSpPr>
        <p:sp>
          <p:nvSpPr>
            <p:cNvPr id="764" name="Google Shape;764;p38"/>
            <p:cNvSpPr txBox="1"/>
            <p:nvPr/>
          </p:nvSpPr>
          <p:spPr>
            <a:xfrm>
              <a:off x="6898838" y="3877087"/>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Saturn is a gas giant with rings</a:t>
              </a:r>
              <a:endParaRPr sz="1600">
                <a:solidFill>
                  <a:schemeClr val="dk1"/>
                </a:solidFill>
                <a:latin typeface="Actor"/>
                <a:ea typeface="Actor"/>
                <a:cs typeface="Actor"/>
                <a:sym typeface="Actor"/>
              </a:endParaRPr>
            </a:p>
          </p:txBody>
        </p:sp>
        <p:sp>
          <p:nvSpPr>
            <p:cNvPr id="765" name="Google Shape;765;p38"/>
            <p:cNvSpPr txBox="1"/>
            <p:nvPr/>
          </p:nvSpPr>
          <p:spPr>
            <a:xfrm>
              <a:off x="4992075" y="3877124"/>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Supervisor</a:t>
              </a:r>
              <a:endParaRPr sz="2600">
                <a:solidFill>
                  <a:schemeClr val="dk1"/>
                </a:solidFill>
                <a:latin typeface="DM Serif Display"/>
                <a:ea typeface="DM Serif Display"/>
                <a:cs typeface="DM Serif Display"/>
                <a:sym typeface="DM Serif Display"/>
              </a:endParaRPr>
            </a:p>
          </p:txBody>
        </p:sp>
        <p:sp>
          <p:nvSpPr>
            <p:cNvPr id="766" name="Google Shape;766;p38"/>
            <p:cNvSpPr txBox="1"/>
            <p:nvPr/>
          </p:nvSpPr>
          <p:spPr>
            <a:xfrm>
              <a:off x="3800475" y="3877100"/>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04</a:t>
              </a:r>
              <a:endParaRPr sz="3000">
                <a:solidFill>
                  <a:schemeClr val="dk1"/>
                </a:solidFill>
                <a:latin typeface="DM Serif Display"/>
                <a:ea typeface="DM Serif Display"/>
                <a:cs typeface="DM Serif Display"/>
                <a:sym typeface="DM Serif Display"/>
              </a:endParaRPr>
            </a:p>
          </p:txBody>
        </p:sp>
      </p:grpSp>
      <p:grpSp>
        <p:nvGrpSpPr>
          <p:cNvPr id="767" name="Google Shape;767;p38"/>
          <p:cNvGrpSpPr/>
          <p:nvPr/>
        </p:nvGrpSpPr>
        <p:grpSpPr>
          <a:xfrm>
            <a:off x="3800475" y="3056318"/>
            <a:ext cx="4622962" cy="551025"/>
            <a:chOff x="3800475" y="3056318"/>
            <a:chExt cx="4622962" cy="551025"/>
          </a:xfrm>
        </p:grpSpPr>
        <p:sp>
          <p:nvSpPr>
            <p:cNvPr id="768" name="Google Shape;768;p38"/>
            <p:cNvSpPr txBox="1"/>
            <p:nvPr/>
          </p:nvSpPr>
          <p:spPr>
            <a:xfrm>
              <a:off x="6898837" y="3056318"/>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Jupiter is a very big planet </a:t>
              </a:r>
              <a:endParaRPr sz="1600">
                <a:solidFill>
                  <a:schemeClr val="dk1"/>
                </a:solidFill>
                <a:latin typeface="Actor"/>
                <a:ea typeface="Actor"/>
                <a:cs typeface="Actor"/>
                <a:sym typeface="Actor"/>
              </a:endParaRPr>
            </a:p>
          </p:txBody>
        </p:sp>
        <p:sp>
          <p:nvSpPr>
            <p:cNvPr id="769" name="Google Shape;769;p38"/>
            <p:cNvSpPr txBox="1"/>
            <p:nvPr/>
          </p:nvSpPr>
          <p:spPr>
            <a:xfrm>
              <a:off x="4992075" y="3057143"/>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Tasks</a:t>
              </a:r>
              <a:endParaRPr sz="2600">
                <a:solidFill>
                  <a:schemeClr val="dk1"/>
                </a:solidFill>
                <a:latin typeface="DM Serif Display"/>
                <a:ea typeface="DM Serif Display"/>
                <a:cs typeface="DM Serif Display"/>
                <a:sym typeface="DM Serif Display"/>
              </a:endParaRPr>
            </a:p>
          </p:txBody>
        </p:sp>
        <p:sp>
          <p:nvSpPr>
            <p:cNvPr id="770" name="Google Shape;770;p38"/>
            <p:cNvSpPr txBox="1"/>
            <p:nvPr/>
          </p:nvSpPr>
          <p:spPr>
            <a:xfrm>
              <a:off x="3800475" y="3057127"/>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03</a:t>
              </a:r>
              <a:endParaRPr sz="3000">
                <a:solidFill>
                  <a:schemeClr val="dk1"/>
                </a:solidFill>
                <a:latin typeface="DM Serif Display"/>
                <a:ea typeface="DM Serif Display"/>
                <a:cs typeface="DM Serif Display"/>
                <a:sym typeface="DM Serif Display"/>
              </a:endParaRPr>
            </a:p>
          </p:txBody>
        </p:sp>
      </p:grpSp>
      <p:grpSp>
        <p:nvGrpSpPr>
          <p:cNvPr id="771" name="Google Shape;771;p38"/>
          <p:cNvGrpSpPr/>
          <p:nvPr/>
        </p:nvGrpSpPr>
        <p:grpSpPr>
          <a:xfrm>
            <a:off x="3800475" y="2236356"/>
            <a:ext cx="4622962" cy="550211"/>
            <a:chOff x="3800475" y="2236356"/>
            <a:chExt cx="4622962" cy="550211"/>
          </a:xfrm>
        </p:grpSpPr>
        <p:sp>
          <p:nvSpPr>
            <p:cNvPr id="772" name="Google Shape;772;p38"/>
            <p:cNvSpPr txBox="1"/>
            <p:nvPr/>
          </p:nvSpPr>
          <p:spPr>
            <a:xfrm>
              <a:off x="6898837" y="2236356"/>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Neptune is far away from us</a:t>
              </a:r>
              <a:endParaRPr sz="1600">
                <a:solidFill>
                  <a:schemeClr val="dk1"/>
                </a:solidFill>
                <a:latin typeface="Actor"/>
                <a:ea typeface="Actor"/>
                <a:cs typeface="Actor"/>
                <a:sym typeface="Actor"/>
              </a:endParaRPr>
            </a:p>
          </p:txBody>
        </p:sp>
        <p:sp>
          <p:nvSpPr>
            <p:cNvPr id="773" name="Google Shape;773;p38"/>
            <p:cNvSpPr txBox="1"/>
            <p:nvPr/>
          </p:nvSpPr>
          <p:spPr>
            <a:xfrm>
              <a:off x="4992075" y="2236367"/>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Company</a:t>
              </a:r>
              <a:endParaRPr sz="2600">
                <a:solidFill>
                  <a:schemeClr val="dk1"/>
                </a:solidFill>
                <a:latin typeface="DM Serif Display"/>
                <a:ea typeface="DM Serif Display"/>
                <a:cs typeface="DM Serif Display"/>
                <a:sym typeface="DM Serif Display"/>
              </a:endParaRPr>
            </a:p>
          </p:txBody>
        </p:sp>
        <p:sp>
          <p:nvSpPr>
            <p:cNvPr id="774" name="Google Shape;774;p38"/>
            <p:cNvSpPr txBox="1"/>
            <p:nvPr/>
          </p:nvSpPr>
          <p:spPr>
            <a:xfrm>
              <a:off x="3800475" y="2236359"/>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02</a:t>
              </a:r>
              <a:endParaRPr sz="3000">
                <a:solidFill>
                  <a:schemeClr val="dk1"/>
                </a:solidFill>
                <a:latin typeface="DM Serif Display"/>
                <a:ea typeface="DM Serif Display"/>
                <a:cs typeface="DM Serif Display"/>
                <a:sym typeface="DM Serif Display"/>
              </a:endParaRPr>
            </a:p>
          </p:txBody>
        </p:sp>
      </p:grpSp>
      <p:grpSp>
        <p:nvGrpSpPr>
          <p:cNvPr id="775" name="Google Shape;775;p38"/>
          <p:cNvGrpSpPr/>
          <p:nvPr/>
        </p:nvGrpSpPr>
        <p:grpSpPr>
          <a:xfrm>
            <a:off x="3800475" y="1416394"/>
            <a:ext cx="4622963" cy="550206"/>
            <a:chOff x="3800475" y="1416394"/>
            <a:chExt cx="4622963" cy="550206"/>
          </a:xfrm>
        </p:grpSpPr>
        <p:sp>
          <p:nvSpPr>
            <p:cNvPr id="776" name="Google Shape;776;p38"/>
            <p:cNvSpPr txBox="1"/>
            <p:nvPr/>
          </p:nvSpPr>
          <p:spPr>
            <a:xfrm>
              <a:off x="6898838" y="1416394"/>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Mercury is a small planet </a:t>
              </a:r>
              <a:endParaRPr sz="1600">
                <a:solidFill>
                  <a:schemeClr val="dk1"/>
                </a:solidFill>
                <a:latin typeface="Actor"/>
                <a:ea typeface="Actor"/>
                <a:cs typeface="Actor"/>
                <a:sym typeface="Actor"/>
              </a:endParaRPr>
            </a:p>
          </p:txBody>
        </p:sp>
        <p:sp>
          <p:nvSpPr>
            <p:cNvPr id="777" name="Google Shape;777;p38"/>
            <p:cNvSpPr txBox="1"/>
            <p:nvPr/>
          </p:nvSpPr>
          <p:spPr>
            <a:xfrm>
              <a:off x="4992075" y="1416400"/>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Summary</a:t>
              </a:r>
              <a:endParaRPr sz="2600">
                <a:solidFill>
                  <a:schemeClr val="dk1"/>
                </a:solidFill>
                <a:latin typeface="DM Serif Display"/>
                <a:ea typeface="DM Serif Display"/>
                <a:cs typeface="DM Serif Display"/>
                <a:sym typeface="DM Serif Display"/>
              </a:endParaRPr>
            </a:p>
          </p:txBody>
        </p:sp>
        <p:sp>
          <p:nvSpPr>
            <p:cNvPr id="778" name="Google Shape;778;p38"/>
            <p:cNvSpPr txBox="1"/>
            <p:nvPr/>
          </p:nvSpPr>
          <p:spPr>
            <a:xfrm>
              <a:off x="3800475" y="1416400"/>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01</a:t>
              </a:r>
              <a:endParaRPr sz="3000">
                <a:solidFill>
                  <a:schemeClr val="dk1"/>
                </a:solidFill>
                <a:latin typeface="DM Serif Display"/>
                <a:ea typeface="DM Serif Display"/>
                <a:cs typeface="DM Serif Display"/>
                <a:sym typeface="DM Serif Display"/>
              </a:endParaRPr>
            </a:p>
          </p:txBody>
        </p:sp>
      </p:grpSp>
      <p:cxnSp>
        <p:nvCxnSpPr>
          <p:cNvPr id="779" name="Google Shape;779;p38"/>
          <p:cNvCxnSpPr>
            <a:stCxn id="780" idx="6"/>
            <a:endCxn id="778" idx="1"/>
          </p:cNvCxnSpPr>
          <p:nvPr/>
        </p:nvCxnSpPr>
        <p:spPr>
          <a:xfrm>
            <a:off x="2729475" y="1691500"/>
            <a:ext cx="1071000" cy="0"/>
          </a:xfrm>
          <a:prstGeom prst="straightConnector1">
            <a:avLst/>
          </a:prstGeom>
          <a:noFill/>
          <a:ln cap="flat" cmpd="sng" w="28575">
            <a:solidFill>
              <a:schemeClr val="lt2"/>
            </a:solidFill>
            <a:prstDash val="solid"/>
            <a:round/>
            <a:headEnd len="sm" w="sm" type="none"/>
            <a:tailEnd len="sm" w="sm" type="triangle"/>
          </a:ln>
        </p:spPr>
      </p:cxnSp>
      <p:cxnSp>
        <p:nvCxnSpPr>
          <p:cNvPr id="781" name="Google Shape;781;p38"/>
          <p:cNvCxnSpPr>
            <a:stCxn id="782" idx="6"/>
            <a:endCxn id="774" idx="1"/>
          </p:cNvCxnSpPr>
          <p:nvPr/>
        </p:nvCxnSpPr>
        <p:spPr>
          <a:xfrm flipH="1" rot="10800000">
            <a:off x="2729475" y="2511459"/>
            <a:ext cx="1071000" cy="300"/>
          </a:xfrm>
          <a:prstGeom prst="straightConnector1">
            <a:avLst/>
          </a:prstGeom>
          <a:noFill/>
          <a:ln cap="flat" cmpd="sng" w="28575">
            <a:solidFill>
              <a:schemeClr val="lt2"/>
            </a:solidFill>
            <a:prstDash val="solid"/>
            <a:round/>
            <a:headEnd len="sm" w="sm" type="none"/>
            <a:tailEnd len="sm" w="sm" type="triangle"/>
          </a:ln>
        </p:spPr>
      </p:cxnSp>
      <p:cxnSp>
        <p:nvCxnSpPr>
          <p:cNvPr id="783" name="Google Shape;783;p38"/>
          <p:cNvCxnSpPr>
            <a:stCxn id="784" idx="6"/>
            <a:endCxn id="770" idx="1"/>
          </p:cNvCxnSpPr>
          <p:nvPr/>
        </p:nvCxnSpPr>
        <p:spPr>
          <a:xfrm>
            <a:off x="2729475" y="3331927"/>
            <a:ext cx="1071000" cy="300"/>
          </a:xfrm>
          <a:prstGeom prst="straightConnector1">
            <a:avLst/>
          </a:prstGeom>
          <a:noFill/>
          <a:ln cap="flat" cmpd="sng" w="28575">
            <a:solidFill>
              <a:schemeClr val="lt2"/>
            </a:solidFill>
            <a:prstDash val="solid"/>
            <a:round/>
            <a:headEnd len="sm" w="sm" type="none"/>
            <a:tailEnd len="sm" w="sm" type="triangle"/>
          </a:ln>
        </p:spPr>
      </p:cxnSp>
      <p:cxnSp>
        <p:nvCxnSpPr>
          <p:cNvPr id="785" name="Google Shape;785;p38"/>
          <p:cNvCxnSpPr>
            <a:stCxn id="786" idx="6"/>
            <a:endCxn id="766" idx="1"/>
          </p:cNvCxnSpPr>
          <p:nvPr/>
        </p:nvCxnSpPr>
        <p:spPr>
          <a:xfrm>
            <a:off x="2729475" y="4152200"/>
            <a:ext cx="1071000" cy="0"/>
          </a:xfrm>
          <a:prstGeom prst="straightConnector1">
            <a:avLst/>
          </a:prstGeom>
          <a:noFill/>
          <a:ln cap="flat" cmpd="sng" w="28575">
            <a:solidFill>
              <a:schemeClr val="lt2"/>
            </a:solidFill>
            <a:prstDash val="solid"/>
            <a:round/>
            <a:headEnd len="sm" w="sm" type="none"/>
            <a:tailEnd len="sm" w="sm" type="triangle"/>
          </a:ln>
        </p:spPr>
      </p:cxnSp>
      <p:sp>
        <p:nvSpPr>
          <p:cNvPr id="787" name="Google Shape;787;p38"/>
          <p:cNvSpPr/>
          <p:nvPr/>
        </p:nvSpPr>
        <p:spPr>
          <a:xfrm rot="-5400000">
            <a:off x="-546625" y="2603300"/>
            <a:ext cx="3158100" cy="629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 report</a:t>
            </a:r>
            <a:endParaRPr sz="2600">
              <a:solidFill>
                <a:schemeClr val="dk1"/>
              </a:solidFill>
              <a:latin typeface="DM Serif Display"/>
              <a:ea typeface="DM Serif Display"/>
              <a:cs typeface="DM Serif Display"/>
              <a:sym typeface="DM Serif Display"/>
            </a:endParaRPr>
          </a:p>
        </p:txBody>
      </p:sp>
      <p:cxnSp>
        <p:nvCxnSpPr>
          <p:cNvPr id="788" name="Google Shape;788;p38"/>
          <p:cNvCxnSpPr>
            <a:stCxn id="787" idx="2"/>
            <a:endCxn id="789" idx="1"/>
          </p:cNvCxnSpPr>
          <p:nvPr/>
        </p:nvCxnSpPr>
        <p:spPr>
          <a:xfrm flipH="1" rot="10800000">
            <a:off x="1347275" y="1707050"/>
            <a:ext cx="621900" cy="1211100"/>
          </a:xfrm>
          <a:prstGeom prst="bentConnector3">
            <a:avLst>
              <a:gd fmla="val 50010" name="adj1"/>
            </a:avLst>
          </a:prstGeom>
          <a:noFill/>
          <a:ln cap="flat" cmpd="sng" w="28575">
            <a:solidFill>
              <a:schemeClr val="lt2"/>
            </a:solidFill>
            <a:prstDash val="solid"/>
            <a:round/>
            <a:headEnd len="med" w="med" type="none"/>
            <a:tailEnd len="med" w="med" type="none"/>
          </a:ln>
        </p:spPr>
      </p:cxnSp>
      <p:cxnSp>
        <p:nvCxnSpPr>
          <p:cNvPr id="790" name="Google Shape;790;p38"/>
          <p:cNvCxnSpPr>
            <a:stCxn id="787" idx="2"/>
            <a:endCxn id="791" idx="1"/>
          </p:cNvCxnSpPr>
          <p:nvPr/>
        </p:nvCxnSpPr>
        <p:spPr>
          <a:xfrm flipH="1" rot="10800000">
            <a:off x="1347275" y="2520950"/>
            <a:ext cx="621900" cy="397200"/>
          </a:xfrm>
          <a:prstGeom prst="bentConnector3">
            <a:avLst>
              <a:gd fmla="val 50010" name="adj1"/>
            </a:avLst>
          </a:prstGeom>
          <a:noFill/>
          <a:ln cap="flat" cmpd="sng" w="28575">
            <a:solidFill>
              <a:schemeClr val="lt2"/>
            </a:solidFill>
            <a:prstDash val="solid"/>
            <a:round/>
            <a:headEnd len="med" w="med" type="none"/>
            <a:tailEnd len="med" w="med" type="none"/>
          </a:ln>
        </p:spPr>
      </p:cxnSp>
      <p:cxnSp>
        <p:nvCxnSpPr>
          <p:cNvPr id="792" name="Google Shape;792;p38"/>
          <p:cNvCxnSpPr>
            <a:stCxn id="787" idx="2"/>
            <a:endCxn id="793" idx="1"/>
          </p:cNvCxnSpPr>
          <p:nvPr/>
        </p:nvCxnSpPr>
        <p:spPr>
          <a:xfrm>
            <a:off x="1347275" y="2918150"/>
            <a:ext cx="621900" cy="413700"/>
          </a:xfrm>
          <a:prstGeom prst="bentConnector3">
            <a:avLst>
              <a:gd fmla="val 50010" name="adj1"/>
            </a:avLst>
          </a:prstGeom>
          <a:noFill/>
          <a:ln cap="flat" cmpd="sng" w="28575">
            <a:solidFill>
              <a:schemeClr val="lt2"/>
            </a:solidFill>
            <a:prstDash val="solid"/>
            <a:round/>
            <a:headEnd len="med" w="med" type="none"/>
            <a:tailEnd len="med" w="med" type="none"/>
          </a:ln>
        </p:spPr>
      </p:cxnSp>
      <p:cxnSp>
        <p:nvCxnSpPr>
          <p:cNvPr id="794" name="Google Shape;794;p38"/>
          <p:cNvCxnSpPr>
            <a:stCxn id="787" idx="2"/>
            <a:endCxn id="795" idx="1"/>
          </p:cNvCxnSpPr>
          <p:nvPr/>
        </p:nvCxnSpPr>
        <p:spPr>
          <a:xfrm>
            <a:off x="1347275" y="2918150"/>
            <a:ext cx="621900" cy="1224900"/>
          </a:xfrm>
          <a:prstGeom prst="bentConnector3">
            <a:avLst>
              <a:gd fmla="val 50010" name="adj1"/>
            </a:avLst>
          </a:prstGeom>
          <a:noFill/>
          <a:ln cap="flat" cmpd="sng" w="28575">
            <a:solidFill>
              <a:schemeClr val="lt2"/>
            </a:solidFill>
            <a:prstDash val="solid"/>
            <a:round/>
            <a:headEnd len="med" w="med" type="none"/>
            <a:tailEnd len="med" w="med" type="none"/>
          </a:ln>
        </p:spPr>
      </p:cxnSp>
      <p:sp>
        <p:nvSpPr>
          <p:cNvPr id="795" name="Google Shape;795;p38"/>
          <p:cNvSpPr/>
          <p:nvPr/>
        </p:nvSpPr>
        <p:spPr>
          <a:xfrm>
            <a:off x="1969275" y="3686999"/>
            <a:ext cx="912300" cy="912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93" name="Google Shape;793;p38"/>
          <p:cNvSpPr/>
          <p:nvPr/>
        </p:nvSpPr>
        <p:spPr>
          <a:xfrm>
            <a:off x="1969275" y="2875974"/>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91" name="Google Shape;791;p38"/>
          <p:cNvSpPr/>
          <p:nvPr/>
        </p:nvSpPr>
        <p:spPr>
          <a:xfrm>
            <a:off x="1969275" y="2064949"/>
            <a:ext cx="912300" cy="912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89" name="Google Shape;789;p38"/>
          <p:cNvSpPr/>
          <p:nvPr/>
        </p:nvSpPr>
        <p:spPr>
          <a:xfrm>
            <a:off x="1969275" y="1250986"/>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96" name="Google Shape;796;p38"/>
          <p:cNvSpPr/>
          <p:nvPr/>
        </p:nvSpPr>
        <p:spPr>
          <a:xfrm>
            <a:off x="2249778" y="1532254"/>
            <a:ext cx="351286" cy="349457"/>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2248838" y="3160198"/>
            <a:ext cx="353174" cy="351315"/>
          </a:xfrm>
          <a:custGeom>
            <a:rect b="b" l="l" r="r" t="t"/>
            <a:pathLst>
              <a:path extrusionOk="0" h="11910" w="11973">
                <a:moveTo>
                  <a:pt x="11027" y="662"/>
                </a:moveTo>
                <a:lnTo>
                  <a:pt x="11027" y="1387"/>
                </a:lnTo>
                <a:lnTo>
                  <a:pt x="8601" y="1387"/>
                </a:lnTo>
                <a:cubicBezTo>
                  <a:pt x="8412" y="1387"/>
                  <a:pt x="8255" y="1229"/>
                  <a:pt x="8255" y="1040"/>
                </a:cubicBezTo>
                <a:cubicBezTo>
                  <a:pt x="8255" y="820"/>
                  <a:pt x="8412" y="662"/>
                  <a:pt x="8601" y="662"/>
                </a:cubicBezTo>
                <a:close/>
                <a:moveTo>
                  <a:pt x="10366" y="2048"/>
                </a:moveTo>
                <a:lnTo>
                  <a:pt x="10366" y="2773"/>
                </a:lnTo>
                <a:lnTo>
                  <a:pt x="7940" y="2773"/>
                </a:lnTo>
                <a:cubicBezTo>
                  <a:pt x="7926" y="2775"/>
                  <a:pt x="7912" y="2776"/>
                  <a:pt x="7899" y="2776"/>
                </a:cubicBezTo>
                <a:cubicBezTo>
                  <a:pt x="7728" y="2776"/>
                  <a:pt x="7593" y="2599"/>
                  <a:pt x="7593" y="2395"/>
                </a:cubicBezTo>
                <a:cubicBezTo>
                  <a:pt x="7593" y="2206"/>
                  <a:pt x="7751" y="2048"/>
                  <a:pt x="7940" y="2048"/>
                </a:cubicBezTo>
                <a:close/>
                <a:moveTo>
                  <a:pt x="11027" y="3466"/>
                </a:moveTo>
                <a:lnTo>
                  <a:pt x="11027" y="4191"/>
                </a:lnTo>
                <a:lnTo>
                  <a:pt x="8601" y="4191"/>
                </a:lnTo>
                <a:cubicBezTo>
                  <a:pt x="8412" y="4191"/>
                  <a:pt x="8255" y="4033"/>
                  <a:pt x="8255" y="3812"/>
                </a:cubicBezTo>
                <a:cubicBezTo>
                  <a:pt x="8255" y="3623"/>
                  <a:pt x="8412" y="3466"/>
                  <a:pt x="8601" y="3466"/>
                </a:cubicBezTo>
                <a:close/>
                <a:moveTo>
                  <a:pt x="1292" y="4884"/>
                </a:moveTo>
                <a:lnTo>
                  <a:pt x="1292" y="5608"/>
                </a:lnTo>
                <a:lnTo>
                  <a:pt x="568" y="5608"/>
                </a:lnTo>
                <a:lnTo>
                  <a:pt x="568" y="4884"/>
                </a:lnTo>
                <a:close/>
                <a:moveTo>
                  <a:pt x="11027" y="4884"/>
                </a:moveTo>
                <a:lnTo>
                  <a:pt x="11027" y="5608"/>
                </a:lnTo>
                <a:lnTo>
                  <a:pt x="6207" y="5608"/>
                </a:lnTo>
                <a:lnTo>
                  <a:pt x="6207" y="4884"/>
                </a:lnTo>
                <a:close/>
                <a:moveTo>
                  <a:pt x="3718" y="2080"/>
                </a:moveTo>
                <a:cubicBezTo>
                  <a:pt x="4663" y="2080"/>
                  <a:pt x="5482" y="2867"/>
                  <a:pt x="5482" y="3844"/>
                </a:cubicBezTo>
                <a:lnTo>
                  <a:pt x="5482" y="5955"/>
                </a:lnTo>
                <a:cubicBezTo>
                  <a:pt x="5482" y="6144"/>
                  <a:pt x="5325" y="6301"/>
                  <a:pt x="5136" y="6301"/>
                </a:cubicBezTo>
                <a:lnTo>
                  <a:pt x="2300" y="6301"/>
                </a:lnTo>
                <a:cubicBezTo>
                  <a:pt x="2111" y="6301"/>
                  <a:pt x="1954" y="6144"/>
                  <a:pt x="1954" y="5955"/>
                </a:cubicBezTo>
                <a:lnTo>
                  <a:pt x="1954" y="3844"/>
                </a:lnTo>
                <a:cubicBezTo>
                  <a:pt x="1954" y="2899"/>
                  <a:pt x="2742" y="2080"/>
                  <a:pt x="3718" y="2080"/>
                </a:cubicBezTo>
                <a:close/>
                <a:moveTo>
                  <a:pt x="11027" y="6301"/>
                </a:moveTo>
                <a:lnTo>
                  <a:pt x="11027" y="7688"/>
                </a:lnTo>
                <a:lnTo>
                  <a:pt x="7593" y="7688"/>
                </a:lnTo>
                <a:lnTo>
                  <a:pt x="7593" y="6301"/>
                </a:lnTo>
                <a:lnTo>
                  <a:pt x="8948" y="6301"/>
                </a:lnTo>
                <a:lnTo>
                  <a:pt x="8948" y="6648"/>
                </a:lnTo>
                <a:cubicBezTo>
                  <a:pt x="8948" y="6868"/>
                  <a:pt x="9106" y="7026"/>
                  <a:pt x="9326" y="7026"/>
                </a:cubicBezTo>
                <a:cubicBezTo>
                  <a:pt x="9515" y="7026"/>
                  <a:pt x="9673" y="6868"/>
                  <a:pt x="9673" y="6648"/>
                </a:cubicBezTo>
                <a:lnTo>
                  <a:pt x="9673" y="6301"/>
                </a:lnTo>
                <a:close/>
                <a:moveTo>
                  <a:pt x="4443" y="8349"/>
                </a:moveTo>
                <a:cubicBezTo>
                  <a:pt x="4852" y="8349"/>
                  <a:pt x="5293" y="8633"/>
                  <a:pt x="5419" y="9074"/>
                </a:cubicBezTo>
                <a:lnTo>
                  <a:pt x="2080" y="9074"/>
                </a:lnTo>
                <a:cubicBezTo>
                  <a:pt x="2237" y="8664"/>
                  <a:pt x="2616" y="8349"/>
                  <a:pt x="3057" y="8349"/>
                </a:cubicBezTo>
                <a:close/>
                <a:moveTo>
                  <a:pt x="11027" y="8349"/>
                </a:moveTo>
                <a:lnTo>
                  <a:pt x="11027" y="9735"/>
                </a:lnTo>
                <a:lnTo>
                  <a:pt x="7593" y="9735"/>
                </a:lnTo>
                <a:lnTo>
                  <a:pt x="7593" y="8349"/>
                </a:lnTo>
                <a:lnTo>
                  <a:pt x="8948" y="8349"/>
                </a:lnTo>
                <a:lnTo>
                  <a:pt x="8948" y="8696"/>
                </a:lnTo>
                <a:cubicBezTo>
                  <a:pt x="8948" y="8916"/>
                  <a:pt x="9106" y="9074"/>
                  <a:pt x="9326" y="9074"/>
                </a:cubicBezTo>
                <a:cubicBezTo>
                  <a:pt x="9515" y="9074"/>
                  <a:pt x="9673" y="8916"/>
                  <a:pt x="9673" y="8696"/>
                </a:cubicBezTo>
                <a:lnTo>
                  <a:pt x="9673" y="8349"/>
                </a:lnTo>
                <a:close/>
                <a:moveTo>
                  <a:pt x="8633" y="0"/>
                </a:moveTo>
                <a:cubicBezTo>
                  <a:pt x="8066" y="0"/>
                  <a:pt x="7625" y="473"/>
                  <a:pt x="7625" y="1040"/>
                </a:cubicBezTo>
                <a:cubicBezTo>
                  <a:pt x="7625" y="1135"/>
                  <a:pt x="7656" y="1292"/>
                  <a:pt x="7688" y="1418"/>
                </a:cubicBezTo>
                <a:cubicBezTo>
                  <a:pt x="7278" y="1544"/>
                  <a:pt x="6963" y="1922"/>
                  <a:pt x="6963" y="2395"/>
                </a:cubicBezTo>
                <a:cubicBezTo>
                  <a:pt x="6963" y="2678"/>
                  <a:pt x="7058" y="2962"/>
                  <a:pt x="7278" y="3151"/>
                </a:cubicBezTo>
                <a:cubicBezTo>
                  <a:pt x="7373" y="3308"/>
                  <a:pt x="7530" y="3403"/>
                  <a:pt x="7751" y="3434"/>
                </a:cubicBezTo>
                <a:cubicBezTo>
                  <a:pt x="7688" y="3560"/>
                  <a:pt x="7656" y="3655"/>
                  <a:pt x="7656" y="3812"/>
                </a:cubicBezTo>
                <a:cubicBezTo>
                  <a:pt x="7656" y="3939"/>
                  <a:pt x="7688" y="4065"/>
                  <a:pt x="7751" y="4191"/>
                </a:cubicBezTo>
                <a:lnTo>
                  <a:pt x="6270" y="4191"/>
                </a:lnTo>
                <a:lnTo>
                  <a:pt x="6270" y="3812"/>
                </a:lnTo>
                <a:cubicBezTo>
                  <a:pt x="6270" y="2489"/>
                  <a:pt x="5167" y="1387"/>
                  <a:pt x="3844" y="1387"/>
                </a:cubicBezTo>
                <a:cubicBezTo>
                  <a:pt x="2490" y="1387"/>
                  <a:pt x="1387" y="2489"/>
                  <a:pt x="1387" y="3812"/>
                </a:cubicBezTo>
                <a:lnTo>
                  <a:pt x="1387" y="4191"/>
                </a:lnTo>
                <a:lnTo>
                  <a:pt x="379" y="4191"/>
                </a:lnTo>
                <a:cubicBezTo>
                  <a:pt x="158" y="4191"/>
                  <a:pt x="1" y="4348"/>
                  <a:pt x="1" y="4537"/>
                </a:cubicBezTo>
                <a:lnTo>
                  <a:pt x="1" y="11500"/>
                </a:lnTo>
                <a:cubicBezTo>
                  <a:pt x="1" y="11689"/>
                  <a:pt x="158" y="11846"/>
                  <a:pt x="379" y="11846"/>
                </a:cubicBezTo>
                <a:cubicBezTo>
                  <a:pt x="568" y="11846"/>
                  <a:pt x="725" y="11689"/>
                  <a:pt x="725" y="11500"/>
                </a:cubicBezTo>
                <a:lnTo>
                  <a:pt x="725" y="6301"/>
                </a:lnTo>
                <a:lnTo>
                  <a:pt x="1481" y="6301"/>
                </a:lnTo>
                <a:cubicBezTo>
                  <a:pt x="1639" y="6711"/>
                  <a:pt x="1985" y="7026"/>
                  <a:pt x="2458" y="7026"/>
                </a:cubicBezTo>
                <a:lnTo>
                  <a:pt x="3529" y="7026"/>
                </a:lnTo>
                <a:lnTo>
                  <a:pt x="3529" y="7719"/>
                </a:lnTo>
                <a:lnTo>
                  <a:pt x="3151" y="7719"/>
                </a:lnTo>
                <a:cubicBezTo>
                  <a:pt x="2237" y="7719"/>
                  <a:pt x="1387" y="8507"/>
                  <a:pt x="1387" y="9452"/>
                </a:cubicBezTo>
                <a:cubicBezTo>
                  <a:pt x="1387" y="9641"/>
                  <a:pt x="1544" y="9798"/>
                  <a:pt x="1733" y="9798"/>
                </a:cubicBezTo>
                <a:lnTo>
                  <a:pt x="3529" y="9798"/>
                </a:lnTo>
                <a:lnTo>
                  <a:pt x="3529" y="10523"/>
                </a:lnTo>
                <a:lnTo>
                  <a:pt x="2458" y="10523"/>
                </a:lnTo>
                <a:cubicBezTo>
                  <a:pt x="1859" y="10523"/>
                  <a:pt x="1418" y="10996"/>
                  <a:pt x="1418" y="11531"/>
                </a:cubicBezTo>
                <a:cubicBezTo>
                  <a:pt x="1418" y="11752"/>
                  <a:pt x="1576" y="11909"/>
                  <a:pt x="1796" y="11909"/>
                </a:cubicBezTo>
                <a:cubicBezTo>
                  <a:pt x="1985" y="11909"/>
                  <a:pt x="2143" y="11752"/>
                  <a:pt x="2143" y="11531"/>
                </a:cubicBezTo>
                <a:cubicBezTo>
                  <a:pt x="2143" y="11342"/>
                  <a:pt x="2300" y="11185"/>
                  <a:pt x="2490" y="11185"/>
                </a:cubicBezTo>
                <a:lnTo>
                  <a:pt x="3561" y="11185"/>
                </a:lnTo>
                <a:lnTo>
                  <a:pt x="3561" y="11531"/>
                </a:lnTo>
                <a:cubicBezTo>
                  <a:pt x="3561" y="11752"/>
                  <a:pt x="3718" y="11909"/>
                  <a:pt x="3907" y="11909"/>
                </a:cubicBezTo>
                <a:cubicBezTo>
                  <a:pt x="4096" y="11909"/>
                  <a:pt x="4254" y="11752"/>
                  <a:pt x="4254" y="11531"/>
                </a:cubicBezTo>
                <a:lnTo>
                  <a:pt x="4254" y="11185"/>
                </a:lnTo>
                <a:lnTo>
                  <a:pt x="5325" y="11185"/>
                </a:lnTo>
                <a:cubicBezTo>
                  <a:pt x="5514" y="11185"/>
                  <a:pt x="5672" y="11342"/>
                  <a:pt x="5672" y="11531"/>
                </a:cubicBezTo>
                <a:cubicBezTo>
                  <a:pt x="5672" y="11752"/>
                  <a:pt x="5829" y="11909"/>
                  <a:pt x="6050" y="11909"/>
                </a:cubicBezTo>
                <a:cubicBezTo>
                  <a:pt x="6239" y="11909"/>
                  <a:pt x="6396" y="11752"/>
                  <a:pt x="6396" y="11531"/>
                </a:cubicBezTo>
                <a:cubicBezTo>
                  <a:pt x="6396" y="10964"/>
                  <a:pt x="5924" y="10523"/>
                  <a:pt x="5356" y="10523"/>
                </a:cubicBezTo>
                <a:lnTo>
                  <a:pt x="4317" y="10523"/>
                </a:lnTo>
                <a:lnTo>
                  <a:pt x="4317" y="9798"/>
                </a:lnTo>
                <a:lnTo>
                  <a:pt x="6081" y="9798"/>
                </a:lnTo>
                <a:cubicBezTo>
                  <a:pt x="6270" y="9798"/>
                  <a:pt x="6428" y="9641"/>
                  <a:pt x="6428" y="9452"/>
                </a:cubicBezTo>
                <a:cubicBezTo>
                  <a:pt x="6428" y="8507"/>
                  <a:pt x="5640" y="7719"/>
                  <a:pt x="4663" y="7719"/>
                </a:cubicBezTo>
                <a:lnTo>
                  <a:pt x="4317" y="7719"/>
                </a:lnTo>
                <a:lnTo>
                  <a:pt x="4317" y="7026"/>
                </a:lnTo>
                <a:lnTo>
                  <a:pt x="5356" y="7026"/>
                </a:lnTo>
                <a:cubicBezTo>
                  <a:pt x="5798" y="7026"/>
                  <a:pt x="6207" y="6742"/>
                  <a:pt x="6365" y="6301"/>
                </a:cubicBezTo>
                <a:lnTo>
                  <a:pt x="7089" y="6301"/>
                </a:lnTo>
                <a:lnTo>
                  <a:pt x="7089" y="11500"/>
                </a:lnTo>
                <a:cubicBezTo>
                  <a:pt x="7089" y="11689"/>
                  <a:pt x="7247" y="11846"/>
                  <a:pt x="7467" y="11846"/>
                </a:cubicBezTo>
                <a:cubicBezTo>
                  <a:pt x="7656" y="11846"/>
                  <a:pt x="7814" y="11689"/>
                  <a:pt x="7814" y="11500"/>
                </a:cubicBezTo>
                <a:lnTo>
                  <a:pt x="7814" y="10492"/>
                </a:lnTo>
                <a:lnTo>
                  <a:pt x="11279" y="10492"/>
                </a:lnTo>
                <a:lnTo>
                  <a:pt x="11279" y="11500"/>
                </a:lnTo>
                <a:cubicBezTo>
                  <a:pt x="11279" y="11689"/>
                  <a:pt x="11437" y="11846"/>
                  <a:pt x="11626" y="11846"/>
                </a:cubicBezTo>
                <a:cubicBezTo>
                  <a:pt x="11815" y="11846"/>
                  <a:pt x="11972" y="11689"/>
                  <a:pt x="11972" y="11500"/>
                </a:cubicBezTo>
                <a:lnTo>
                  <a:pt x="11972" y="3151"/>
                </a:lnTo>
                <a:cubicBezTo>
                  <a:pt x="11972" y="2962"/>
                  <a:pt x="11815" y="2804"/>
                  <a:pt x="11626" y="2804"/>
                </a:cubicBezTo>
                <a:lnTo>
                  <a:pt x="11279" y="2804"/>
                </a:lnTo>
                <a:lnTo>
                  <a:pt x="11279" y="2080"/>
                </a:lnTo>
                <a:lnTo>
                  <a:pt x="11626" y="2080"/>
                </a:lnTo>
                <a:cubicBezTo>
                  <a:pt x="11815" y="2080"/>
                  <a:pt x="11972" y="1922"/>
                  <a:pt x="11972" y="1733"/>
                </a:cubicBezTo>
                <a:lnTo>
                  <a:pt x="11972" y="347"/>
                </a:lnTo>
                <a:cubicBezTo>
                  <a:pt x="11752" y="158"/>
                  <a:pt x="11594" y="0"/>
                  <a:pt x="11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38"/>
          <p:cNvGrpSpPr/>
          <p:nvPr/>
        </p:nvGrpSpPr>
        <p:grpSpPr>
          <a:xfrm>
            <a:off x="2243735" y="3977844"/>
            <a:ext cx="363380" cy="348778"/>
            <a:chOff x="2140225" y="2318650"/>
            <a:chExt cx="307975" cy="295600"/>
          </a:xfrm>
        </p:grpSpPr>
        <p:sp>
          <p:nvSpPr>
            <p:cNvPr id="799" name="Google Shape;799;p38"/>
            <p:cNvSpPr/>
            <p:nvPr/>
          </p:nvSpPr>
          <p:spPr>
            <a:xfrm>
              <a:off x="2281200" y="2353025"/>
              <a:ext cx="104000" cy="121300"/>
            </a:xfrm>
            <a:custGeom>
              <a:rect b="b" l="l" r="r" t="t"/>
              <a:pathLst>
                <a:path extrusionOk="0" h="4852" w="416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a:off x="2140225" y="2318650"/>
              <a:ext cx="307975" cy="295600"/>
            </a:xfrm>
            <a:custGeom>
              <a:rect b="b" l="l" r="r" t="t"/>
              <a:pathLst>
                <a:path extrusionOk="0" h="11824" w="12319">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38"/>
          <p:cNvSpPr/>
          <p:nvPr/>
        </p:nvSpPr>
        <p:spPr>
          <a:xfrm>
            <a:off x="2251146" y="2346607"/>
            <a:ext cx="348542" cy="345740"/>
          </a:xfrm>
          <a:custGeom>
            <a:rect b="b" l="l" r="r" t="t"/>
            <a:pathLst>
              <a:path extrusionOk="0" h="11721" w="11816">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3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cxnSp>
        <p:nvCxnSpPr>
          <p:cNvPr id="807" name="Google Shape;807;p39"/>
          <p:cNvCxnSpPr>
            <a:stCxn id="808" idx="1"/>
            <a:endCxn id="809" idx="2"/>
          </p:cNvCxnSpPr>
          <p:nvPr/>
        </p:nvCxnSpPr>
        <p:spPr>
          <a:xfrm rot="10800000">
            <a:off x="1913925" y="3779500"/>
            <a:ext cx="1331700" cy="519300"/>
          </a:xfrm>
          <a:prstGeom prst="bentConnector2">
            <a:avLst/>
          </a:prstGeom>
          <a:noFill/>
          <a:ln cap="flat" cmpd="sng" w="28575">
            <a:solidFill>
              <a:schemeClr val="lt2"/>
            </a:solidFill>
            <a:prstDash val="solid"/>
            <a:round/>
            <a:headEnd len="med" w="med" type="none"/>
            <a:tailEnd len="med" w="med" type="none"/>
          </a:ln>
        </p:spPr>
      </p:cxnSp>
      <p:cxnSp>
        <p:nvCxnSpPr>
          <p:cNvPr id="810" name="Google Shape;810;p39"/>
          <p:cNvCxnSpPr>
            <a:stCxn id="808" idx="0"/>
            <a:endCxn id="811" idx="2"/>
          </p:cNvCxnSpPr>
          <p:nvPr/>
        </p:nvCxnSpPr>
        <p:spPr>
          <a:xfrm rot="-5400000">
            <a:off x="4418025" y="3933250"/>
            <a:ext cx="308100" cy="600"/>
          </a:xfrm>
          <a:prstGeom prst="bentConnector3">
            <a:avLst>
              <a:gd fmla="val 49986" name="adj1"/>
            </a:avLst>
          </a:prstGeom>
          <a:noFill/>
          <a:ln cap="flat" cmpd="sng" w="28575">
            <a:solidFill>
              <a:schemeClr val="lt2"/>
            </a:solidFill>
            <a:prstDash val="solid"/>
            <a:round/>
            <a:headEnd len="med" w="med" type="none"/>
            <a:tailEnd len="med" w="med" type="none"/>
          </a:ln>
        </p:spPr>
      </p:cxnSp>
      <p:cxnSp>
        <p:nvCxnSpPr>
          <p:cNvPr id="812" name="Google Shape;812;p39"/>
          <p:cNvCxnSpPr>
            <a:stCxn id="808" idx="3"/>
            <a:endCxn id="813" idx="2"/>
          </p:cNvCxnSpPr>
          <p:nvPr/>
        </p:nvCxnSpPr>
        <p:spPr>
          <a:xfrm flipH="1" rot="10800000">
            <a:off x="5897925" y="3779500"/>
            <a:ext cx="1331700" cy="519300"/>
          </a:xfrm>
          <a:prstGeom prst="bentConnector2">
            <a:avLst/>
          </a:prstGeom>
          <a:noFill/>
          <a:ln cap="flat" cmpd="sng" w="28575">
            <a:solidFill>
              <a:schemeClr val="lt2"/>
            </a:solidFill>
            <a:prstDash val="solid"/>
            <a:round/>
            <a:headEnd len="med" w="med" type="none"/>
            <a:tailEnd len="med" w="med" type="none"/>
          </a:ln>
        </p:spPr>
      </p:cxnSp>
      <p:sp>
        <p:nvSpPr>
          <p:cNvPr id="808" name="Google Shape;808;p39"/>
          <p:cNvSpPr/>
          <p:nvPr/>
        </p:nvSpPr>
        <p:spPr>
          <a:xfrm>
            <a:off x="3245625" y="4087600"/>
            <a:ext cx="2652300" cy="422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 goals</a:t>
            </a:r>
            <a:endParaRPr sz="2600">
              <a:solidFill>
                <a:schemeClr val="dk1"/>
              </a:solidFill>
              <a:latin typeface="DM Serif Display"/>
              <a:ea typeface="DM Serif Display"/>
              <a:cs typeface="DM Serif Display"/>
              <a:sym typeface="DM Serif Display"/>
            </a:endParaRPr>
          </a:p>
        </p:txBody>
      </p:sp>
      <p:grpSp>
        <p:nvGrpSpPr>
          <p:cNvPr id="814" name="Google Shape;814;p39"/>
          <p:cNvGrpSpPr/>
          <p:nvPr/>
        </p:nvGrpSpPr>
        <p:grpSpPr>
          <a:xfrm>
            <a:off x="1730768" y="1441240"/>
            <a:ext cx="366364" cy="367290"/>
            <a:chOff x="-61784125" y="3377700"/>
            <a:chExt cx="316650" cy="317450"/>
          </a:xfrm>
        </p:grpSpPr>
        <p:sp>
          <p:nvSpPr>
            <p:cNvPr id="815" name="Google Shape;815;p39"/>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p39"/>
          <p:cNvGrpSpPr/>
          <p:nvPr/>
        </p:nvGrpSpPr>
        <p:grpSpPr>
          <a:xfrm>
            <a:off x="871600" y="2319750"/>
            <a:ext cx="2084710" cy="1459860"/>
            <a:chOff x="871600" y="2319750"/>
            <a:chExt cx="2084710" cy="1459860"/>
          </a:xfrm>
        </p:grpSpPr>
        <p:sp>
          <p:nvSpPr>
            <p:cNvPr id="823" name="Google Shape;823;p39"/>
            <p:cNvSpPr txBox="1"/>
            <p:nvPr/>
          </p:nvSpPr>
          <p:spPr>
            <a:xfrm>
              <a:off x="871610" y="294000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Decision</a:t>
              </a:r>
              <a:endParaRPr sz="2600">
                <a:solidFill>
                  <a:schemeClr val="dk1"/>
                </a:solidFill>
                <a:latin typeface="DM Serif Display"/>
                <a:ea typeface="DM Serif Display"/>
                <a:cs typeface="DM Serif Display"/>
                <a:sym typeface="DM Serif Display"/>
              </a:endParaRPr>
            </a:p>
          </p:txBody>
        </p:sp>
        <p:sp>
          <p:nvSpPr>
            <p:cNvPr id="824" name="Google Shape;824;p39"/>
            <p:cNvSpPr txBox="1"/>
            <p:nvPr/>
          </p:nvSpPr>
          <p:spPr>
            <a:xfrm>
              <a:off x="871600" y="2319750"/>
              <a:ext cx="20847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sp>
          <p:nvSpPr>
            <p:cNvPr id="809" name="Google Shape;809;p39"/>
            <p:cNvSpPr txBox="1"/>
            <p:nvPr/>
          </p:nvSpPr>
          <p:spPr>
            <a:xfrm>
              <a:off x="871610" y="337131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grpSp>
      <p:grpSp>
        <p:nvGrpSpPr>
          <p:cNvPr id="825" name="Google Shape;825;p39"/>
          <p:cNvGrpSpPr/>
          <p:nvPr/>
        </p:nvGrpSpPr>
        <p:grpSpPr>
          <a:xfrm>
            <a:off x="3529400" y="2319750"/>
            <a:ext cx="2084710" cy="1459860"/>
            <a:chOff x="3529400" y="2319750"/>
            <a:chExt cx="2084710" cy="1459860"/>
          </a:xfrm>
        </p:grpSpPr>
        <p:sp>
          <p:nvSpPr>
            <p:cNvPr id="826" name="Google Shape;826;p39"/>
            <p:cNvSpPr txBox="1"/>
            <p:nvPr/>
          </p:nvSpPr>
          <p:spPr>
            <a:xfrm>
              <a:off x="3529410" y="294000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sp>
          <p:nvSpPr>
            <p:cNvPr id="827" name="Google Shape;827;p39"/>
            <p:cNvSpPr txBox="1"/>
            <p:nvPr/>
          </p:nvSpPr>
          <p:spPr>
            <a:xfrm>
              <a:off x="3529400" y="2319750"/>
              <a:ext cx="20847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sp>
          <p:nvSpPr>
            <p:cNvPr id="811" name="Google Shape;811;p39"/>
            <p:cNvSpPr txBox="1"/>
            <p:nvPr/>
          </p:nvSpPr>
          <p:spPr>
            <a:xfrm>
              <a:off x="3529410" y="337131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grpSp>
      <p:grpSp>
        <p:nvGrpSpPr>
          <p:cNvPr id="828" name="Google Shape;828;p39"/>
          <p:cNvGrpSpPr/>
          <p:nvPr/>
        </p:nvGrpSpPr>
        <p:grpSpPr>
          <a:xfrm>
            <a:off x="6187200" y="2319750"/>
            <a:ext cx="2084710" cy="1459860"/>
            <a:chOff x="6187200" y="2319750"/>
            <a:chExt cx="2084710" cy="1459860"/>
          </a:xfrm>
        </p:grpSpPr>
        <p:sp>
          <p:nvSpPr>
            <p:cNvPr id="829" name="Google Shape;829;p39"/>
            <p:cNvSpPr txBox="1"/>
            <p:nvPr/>
          </p:nvSpPr>
          <p:spPr>
            <a:xfrm>
              <a:off x="6187210" y="294000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 skills</a:t>
              </a:r>
              <a:endParaRPr sz="2600">
                <a:solidFill>
                  <a:schemeClr val="dk1"/>
                </a:solidFill>
                <a:latin typeface="DM Serif Display"/>
                <a:ea typeface="DM Serif Display"/>
                <a:cs typeface="DM Serif Display"/>
                <a:sym typeface="DM Serif Display"/>
              </a:endParaRPr>
            </a:p>
          </p:txBody>
        </p:sp>
        <p:sp>
          <p:nvSpPr>
            <p:cNvPr id="830" name="Google Shape;830;p39"/>
            <p:cNvSpPr txBox="1"/>
            <p:nvPr/>
          </p:nvSpPr>
          <p:spPr>
            <a:xfrm>
              <a:off x="6187200" y="2319750"/>
              <a:ext cx="20847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very beautiful name</a:t>
              </a:r>
              <a:endParaRPr sz="1600">
                <a:solidFill>
                  <a:schemeClr val="dk1"/>
                </a:solidFill>
                <a:latin typeface="Actor"/>
                <a:ea typeface="Actor"/>
                <a:cs typeface="Actor"/>
                <a:sym typeface="Actor"/>
              </a:endParaRPr>
            </a:p>
          </p:txBody>
        </p:sp>
        <p:sp>
          <p:nvSpPr>
            <p:cNvPr id="813" name="Google Shape;813;p39"/>
            <p:cNvSpPr txBox="1"/>
            <p:nvPr/>
          </p:nvSpPr>
          <p:spPr>
            <a:xfrm>
              <a:off x="6187210" y="337131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grpSp>
      <p:sp>
        <p:nvSpPr>
          <p:cNvPr id="831" name="Google Shape;831;p39"/>
          <p:cNvSpPr/>
          <p:nvPr/>
        </p:nvSpPr>
        <p:spPr>
          <a:xfrm>
            <a:off x="1457800" y="1364036"/>
            <a:ext cx="912300" cy="912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832" name="Google Shape;832;p39"/>
          <p:cNvSpPr/>
          <p:nvPr/>
        </p:nvSpPr>
        <p:spPr>
          <a:xfrm>
            <a:off x="4115900" y="1364036"/>
            <a:ext cx="912300" cy="912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833" name="Google Shape;833;p39"/>
          <p:cNvSpPr/>
          <p:nvPr/>
        </p:nvSpPr>
        <p:spPr>
          <a:xfrm>
            <a:off x="6774000" y="1364036"/>
            <a:ext cx="912300" cy="912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834" name="Google Shape;834;p39"/>
          <p:cNvSpPr/>
          <p:nvPr/>
        </p:nvSpPr>
        <p:spPr>
          <a:xfrm>
            <a:off x="1738294" y="1645316"/>
            <a:ext cx="351315" cy="349427"/>
          </a:xfrm>
          <a:custGeom>
            <a:rect b="b" l="l" r="r" t="t"/>
            <a:pathLst>
              <a:path extrusionOk="0" h="11846" w="1191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39"/>
          <p:cNvGrpSpPr/>
          <p:nvPr/>
        </p:nvGrpSpPr>
        <p:grpSpPr>
          <a:xfrm>
            <a:off x="7046986" y="1645304"/>
            <a:ext cx="350401" cy="349457"/>
            <a:chOff x="2141000" y="1954475"/>
            <a:chExt cx="296975" cy="296175"/>
          </a:xfrm>
        </p:grpSpPr>
        <p:sp>
          <p:nvSpPr>
            <p:cNvPr id="836" name="Google Shape;836;p39"/>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39"/>
          <p:cNvGrpSpPr/>
          <p:nvPr/>
        </p:nvGrpSpPr>
        <p:grpSpPr>
          <a:xfrm>
            <a:off x="4396844" y="1687578"/>
            <a:ext cx="350401" cy="264888"/>
            <a:chOff x="3962775" y="1990700"/>
            <a:chExt cx="296975" cy="224500"/>
          </a:xfrm>
        </p:grpSpPr>
        <p:sp>
          <p:nvSpPr>
            <p:cNvPr id="841" name="Google Shape;841;p39"/>
            <p:cNvSpPr/>
            <p:nvPr/>
          </p:nvSpPr>
          <p:spPr>
            <a:xfrm>
              <a:off x="4216400" y="2093100"/>
              <a:ext cx="43350" cy="18150"/>
            </a:xfrm>
            <a:custGeom>
              <a:rect b="b" l="l" r="r" t="t"/>
              <a:pathLst>
                <a:path extrusionOk="0" h="726" w="1734">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4206950" y="2129325"/>
              <a:ext cx="35475" cy="33900"/>
            </a:xfrm>
            <a:custGeom>
              <a:rect b="b" l="l" r="r" t="t"/>
              <a:pathLst>
                <a:path extrusionOk="0" h="1356" w="1419">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4207750" y="2041900"/>
              <a:ext cx="35450" cy="34500"/>
            </a:xfrm>
            <a:custGeom>
              <a:rect b="b" l="l" r="r" t="t"/>
              <a:pathLst>
                <a:path extrusionOk="0" h="1380" w="1418">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3962775" y="1990700"/>
              <a:ext cx="226075" cy="224500"/>
            </a:xfrm>
            <a:custGeom>
              <a:rect b="b" l="l" r="r" t="t"/>
              <a:pathLst>
                <a:path extrusionOk="0" h="8980" w="9043">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4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850" name="Google Shape;850;p40"/>
          <p:cNvGraphicFramePr/>
          <p:nvPr/>
        </p:nvGraphicFramePr>
        <p:xfrm>
          <a:off x="720000" y="1539600"/>
          <a:ext cx="3000000" cy="3000000"/>
        </p:xfrm>
        <a:graphic>
          <a:graphicData uri="http://schemas.openxmlformats.org/drawingml/2006/table">
            <a:tbl>
              <a:tblPr>
                <a:noFill/>
                <a:tableStyleId>{803B16AB-C693-496F-A2B8-996BC2BD2E5C}</a:tableStyleId>
              </a:tblPr>
              <a:tblGrid>
                <a:gridCol w="1120300"/>
                <a:gridCol w="1645925"/>
                <a:gridCol w="1645925"/>
                <a:gridCol w="1645925"/>
                <a:gridCol w="1645925"/>
              </a:tblGrid>
              <a:tr h="704500">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Curiosity</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Learning</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704500">
                <a:tc>
                  <a:txBody>
                    <a:bodyPr/>
                    <a:lstStyle/>
                    <a:p>
                      <a:pPr indent="0" lvl="0" marL="0" rtl="0" algn="ctr">
                        <a:spcBef>
                          <a:spcPts val="0"/>
                        </a:spcBef>
                        <a:spcAft>
                          <a:spcPts val="0"/>
                        </a:spcAft>
                        <a:buNone/>
                      </a:pPr>
                      <a:r>
                        <a:rPr lang="en" sz="2100">
                          <a:solidFill>
                            <a:schemeClr val="dk1"/>
                          </a:solidFill>
                          <a:latin typeface="DM Serif Display"/>
                          <a:ea typeface="DM Serif Display"/>
                          <a:cs typeface="DM Serif Display"/>
                          <a:sym typeface="DM Serif Display"/>
                        </a:rPr>
                        <a:t>Week</a:t>
                      </a:r>
                      <a:r>
                        <a:rPr lang="en" sz="2100">
                          <a:solidFill>
                            <a:schemeClr val="dk1"/>
                          </a:solidFill>
                          <a:latin typeface="DM Serif Display"/>
                          <a:ea typeface="DM Serif Display"/>
                          <a:cs typeface="DM Serif Display"/>
                          <a:sym typeface="DM Serif Display"/>
                        </a:rPr>
                        <a:t> 1</a:t>
                      </a:r>
                      <a:endParaRPr sz="21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C467C">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r>
              <a:tr h="704500">
                <a:tc>
                  <a:txBody>
                    <a:bodyPr/>
                    <a:lstStyle/>
                    <a:p>
                      <a:pPr indent="0" lvl="0" marL="0" rtl="0" algn="ctr">
                        <a:spcBef>
                          <a:spcPts val="0"/>
                        </a:spcBef>
                        <a:spcAft>
                          <a:spcPts val="0"/>
                        </a:spcAft>
                        <a:buClr>
                          <a:srgbClr val="211A46"/>
                        </a:buClr>
                        <a:buSzPts val="1100"/>
                        <a:buFont typeface="Arial"/>
                        <a:buNone/>
                      </a:pPr>
                      <a:r>
                        <a:rPr lang="en" sz="2100">
                          <a:solidFill>
                            <a:schemeClr val="dk1"/>
                          </a:solidFill>
                          <a:latin typeface="DM Serif Display"/>
                          <a:ea typeface="DM Serif Display"/>
                          <a:cs typeface="DM Serif Display"/>
                          <a:sym typeface="DM Serif Display"/>
                        </a:rPr>
                        <a:t>Week</a:t>
                      </a:r>
                      <a:r>
                        <a:rPr lang="en" sz="2100">
                          <a:solidFill>
                            <a:schemeClr val="dk1"/>
                          </a:solidFill>
                          <a:latin typeface="DM Serif Display"/>
                          <a:ea typeface="DM Serif Display"/>
                          <a:cs typeface="DM Serif Display"/>
                          <a:sym typeface="DM Serif Display"/>
                        </a:rPr>
                        <a:t> 2</a:t>
                      </a:r>
                      <a:endParaRPr sz="21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0C467C">
                          <a:alpha val="0"/>
                        </a:srgbClr>
                      </a:solidFill>
                      <a:prstDash val="solid"/>
                      <a:round/>
                      <a:headEnd len="sm" w="sm" type="none"/>
                      <a:tailEnd len="sm" w="sm" type="none"/>
                    </a:lnT>
                    <a:lnB cap="flat" cmpd="sng" w="19050">
                      <a:solidFill>
                        <a:srgbClr val="0C467C">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r>
              <a:tr h="704500">
                <a:tc>
                  <a:txBody>
                    <a:bodyPr/>
                    <a:lstStyle/>
                    <a:p>
                      <a:pPr indent="0" lvl="0" marL="0" rtl="0" algn="ctr">
                        <a:spcBef>
                          <a:spcPts val="0"/>
                        </a:spcBef>
                        <a:spcAft>
                          <a:spcPts val="0"/>
                        </a:spcAft>
                        <a:buClr>
                          <a:srgbClr val="211A46"/>
                        </a:buClr>
                        <a:buSzPts val="1100"/>
                        <a:buFont typeface="Arial"/>
                        <a:buNone/>
                      </a:pPr>
                      <a:r>
                        <a:rPr lang="en" sz="2100">
                          <a:solidFill>
                            <a:schemeClr val="dk1"/>
                          </a:solidFill>
                          <a:latin typeface="DM Serif Display"/>
                          <a:ea typeface="DM Serif Display"/>
                          <a:cs typeface="DM Serif Display"/>
                          <a:sym typeface="DM Serif Display"/>
                        </a:rPr>
                        <a:t>Week</a:t>
                      </a:r>
                      <a:r>
                        <a:rPr lang="en" sz="2100">
                          <a:solidFill>
                            <a:schemeClr val="dk1"/>
                          </a:solidFill>
                          <a:latin typeface="DM Serif Display"/>
                          <a:ea typeface="DM Serif Display"/>
                          <a:cs typeface="DM Serif Display"/>
                          <a:sym typeface="DM Serif Display"/>
                        </a:rPr>
                        <a:t> 3</a:t>
                      </a:r>
                      <a:endParaRPr sz="21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0C467C">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r>
            </a:tbl>
          </a:graphicData>
        </a:graphic>
      </p:graphicFrame>
      <p:grpSp>
        <p:nvGrpSpPr>
          <p:cNvPr id="851" name="Google Shape;851;p40"/>
          <p:cNvGrpSpPr/>
          <p:nvPr/>
        </p:nvGrpSpPr>
        <p:grpSpPr>
          <a:xfrm>
            <a:off x="2004178" y="2548722"/>
            <a:ext cx="876254" cy="143492"/>
            <a:chOff x="2200275" y="2190750"/>
            <a:chExt cx="1047900" cy="171600"/>
          </a:xfrm>
        </p:grpSpPr>
        <p:sp>
          <p:nvSpPr>
            <p:cNvPr id="852" name="Google Shape;852;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3" name="Google Shape;853;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4" name="Google Shape;854;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5" name="Google Shape;855;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6" name="Google Shape;856;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57" name="Google Shape;857;p40"/>
          <p:cNvSpPr txBox="1"/>
          <p:nvPr/>
        </p:nvSpPr>
        <p:spPr>
          <a:xfrm>
            <a:off x="2880425"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858" name="Google Shape;858;p40"/>
          <p:cNvGrpSpPr/>
          <p:nvPr/>
        </p:nvGrpSpPr>
        <p:grpSpPr>
          <a:xfrm>
            <a:off x="2004178" y="3239064"/>
            <a:ext cx="876254" cy="143492"/>
            <a:chOff x="2200275" y="2190750"/>
            <a:chExt cx="1047900" cy="171600"/>
          </a:xfrm>
        </p:grpSpPr>
        <p:sp>
          <p:nvSpPr>
            <p:cNvPr id="859" name="Google Shape;859;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0" name="Google Shape;860;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1" name="Google Shape;861;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2" name="Google Shape;862;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3" name="Google Shape;863;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64" name="Google Shape;864;p40"/>
          <p:cNvSpPr txBox="1"/>
          <p:nvPr/>
        </p:nvSpPr>
        <p:spPr>
          <a:xfrm>
            <a:off x="2880425"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3/5</a:t>
            </a:r>
            <a:endParaRPr>
              <a:solidFill>
                <a:schemeClr val="dk1"/>
              </a:solidFill>
              <a:latin typeface="Actor"/>
              <a:ea typeface="Actor"/>
              <a:cs typeface="Actor"/>
              <a:sym typeface="Actor"/>
            </a:endParaRPr>
          </a:p>
        </p:txBody>
      </p:sp>
      <p:grpSp>
        <p:nvGrpSpPr>
          <p:cNvPr id="865" name="Google Shape;865;p40"/>
          <p:cNvGrpSpPr/>
          <p:nvPr/>
        </p:nvGrpSpPr>
        <p:grpSpPr>
          <a:xfrm>
            <a:off x="2004178" y="3929405"/>
            <a:ext cx="876254" cy="143492"/>
            <a:chOff x="2200275" y="2190750"/>
            <a:chExt cx="1047900" cy="171600"/>
          </a:xfrm>
        </p:grpSpPr>
        <p:sp>
          <p:nvSpPr>
            <p:cNvPr id="866" name="Google Shape;866;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7" name="Google Shape;867;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8" name="Google Shape;868;p40"/>
            <p:cNvSpPr/>
            <p:nvPr/>
          </p:nvSpPr>
          <p:spPr>
            <a:xfrm>
              <a:off x="263842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9" name="Google Shape;869;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0" name="Google Shape;870;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71" name="Google Shape;871;p40"/>
          <p:cNvSpPr txBox="1"/>
          <p:nvPr/>
        </p:nvSpPr>
        <p:spPr>
          <a:xfrm>
            <a:off x="2880425"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2/5</a:t>
            </a:r>
            <a:endParaRPr>
              <a:solidFill>
                <a:schemeClr val="dk1"/>
              </a:solidFill>
              <a:latin typeface="Actor"/>
              <a:ea typeface="Actor"/>
              <a:cs typeface="Actor"/>
              <a:sym typeface="Actor"/>
            </a:endParaRPr>
          </a:p>
        </p:txBody>
      </p:sp>
      <p:grpSp>
        <p:nvGrpSpPr>
          <p:cNvPr id="872" name="Google Shape;872;p40"/>
          <p:cNvGrpSpPr/>
          <p:nvPr/>
        </p:nvGrpSpPr>
        <p:grpSpPr>
          <a:xfrm>
            <a:off x="3653703" y="2548722"/>
            <a:ext cx="876254" cy="143492"/>
            <a:chOff x="2200275" y="2190750"/>
            <a:chExt cx="1047900" cy="171600"/>
          </a:xfrm>
        </p:grpSpPr>
        <p:sp>
          <p:nvSpPr>
            <p:cNvPr id="873" name="Google Shape;873;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4" name="Google Shape;874;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5" name="Google Shape;875;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6" name="Google Shape;876;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7" name="Google Shape;877;p40"/>
            <p:cNvSpPr/>
            <p:nvPr/>
          </p:nvSpPr>
          <p:spPr>
            <a:xfrm>
              <a:off x="30765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78" name="Google Shape;878;p40"/>
          <p:cNvSpPr txBox="1"/>
          <p:nvPr/>
        </p:nvSpPr>
        <p:spPr>
          <a:xfrm>
            <a:off x="4529950"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5/5</a:t>
            </a:r>
            <a:endParaRPr>
              <a:solidFill>
                <a:schemeClr val="dk1"/>
              </a:solidFill>
              <a:latin typeface="Actor"/>
              <a:ea typeface="Actor"/>
              <a:cs typeface="Actor"/>
              <a:sym typeface="Actor"/>
            </a:endParaRPr>
          </a:p>
        </p:txBody>
      </p:sp>
      <p:grpSp>
        <p:nvGrpSpPr>
          <p:cNvPr id="879" name="Google Shape;879;p40"/>
          <p:cNvGrpSpPr/>
          <p:nvPr/>
        </p:nvGrpSpPr>
        <p:grpSpPr>
          <a:xfrm>
            <a:off x="3653703" y="3239064"/>
            <a:ext cx="876254" cy="143492"/>
            <a:chOff x="2200275" y="2190750"/>
            <a:chExt cx="1047900" cy="171600"/>
          </a:xfrm>
        </p:grpSpPr>
        <p:sp>
          <p:nvSpPr>
            <p:cNvPr id="880" name="Google Shape;880;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1" name="Google Shape;881;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2" name="Google Shape;882;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3" name="Google Shape;883;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4" name="Google Shape;884;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85" name="Google Shape;885;p40"/>
          <p:cNvSpPr txBox="1"/>
          <p:nvPr/>
        </p:nvSpPr>
        <p:spPr>
          <a:xfrm>
            <a:off x="4529950"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886" name="Google Shape;886;p40"/>
          <p:cNvGrpSpPr/>
          <p:nvPr/>
        </p:nvGrpSpPr>
        <p:grpSpPr>
          <a:xfrm>
            <a:off x="3653703" y="3929405"/>
            <a:ext cx="876254" cy="143492"/>
            <a:chOff x="2200275" y="2190750"/>
            <a:chExt cx="1047900" cy="171600"/>
          </a:xfrm>
        </p:grpSpPr>
        <p:sp>
          <p:nvSpPr>
            <p:cNvPr id="887" name="Google Shape;887;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8" name="Google Shape;888;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9" name="Google Shape;889;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0" name="Google Shape;890;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1" name="Google Shape;891;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92" name="Google Shape;892;p40"/>
          <p:cNvSpPr txBox="1"/>
          <p:nvPr/>
        </p:nvSpPr>
        <p:spPr>
          <a:xfrm>
            <a:off x="4529950"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3/5</a:t>
            </a:r>
            <a:endParaRPr>
              <a:solidFill>
                <a:schemeClr val="dk1"/>
              </a:solidFill>
              <a:latin typeface="Actor"/>
              <a:ea typeface="Actor"/>
              <a:cs typeface="Actor"/>
              <a:sym typeface="Actor"/>
            </a:endParaRPr>
          </a:p>
        </p:txBody>
      </p:sp>
      <p:grpSp>
        <p:nvGrpSpPr>
          <p:cNvPr id="893" name="Google Shape;893;p40"/>
          <p:cNvGrpSpPr/>
          <p:nvPr/>
        </p:nvGrpSpPr>
        <p:grpSpPr>
          <a:xfrm>
            <a:off x="5303228" y="2548722"/>
            <a:ext cx="876254" cy="143492"/>
            <a:chOff x="2200275" y="2190750"/>
            <a:chExt cx="1047900" cy="171600"/>
          </a:xfrm>
        </p:grpSpPr>
        <p:sp>
          <p:nvSpPr>
            <p:cNvPr id="894" name="Google Shape;894;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5" name="Google Shape;895;p40"/>
            <p:cNvSpPr/>
            <p:nvPr/>
          </p:nvSpPr>
          <p:spPr>
            <a:xfrm>
              <a:off x="241935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6" name="Google Shape;896;p40"/>
            <p:cNvSpPr/>
            <p:nvPr/>
          </p:nvSpPr>
          <p:spPr>
            <a:xfrm>
              <a:off x="263842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7" name="Google Shape;897;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8" name="Google Shape;898;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99" name="Google Shape;899;p40"/>
          <p:cNvSpPr txBox="1"/>
          <p:nvPr/>
        </p:nvSpPr>
        <p:spPr>
          <a:xfrm>
            <a:off x="6179475"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1/5</a:t>
            </a:r>
            <a:endParaRPr>
              <a:solidFill>
                <a:schemeClr val="dk1"/>
              </a:solidFill>
              <a:latin typeface="Actor"/>
              <a:ea typeface="Actor"/>
              <a:cs typeface="Actor"/>
              <a:sym typeface="Actor"/>
            </a:endParaRPr>
          </a:p>
        </p:txBody>
      </p:sp>
      <p:grpSp>
        <p:nvGrpSpPr>
          <p:cNvPr id="900" name="Google Shape;900;p40"/>
          <p:cNvGrpSpPr/>
          <p:nvPr/>
        </p:nvGrpSpPr>
        <p:grpSpPr>
          <a:xfrm>
            <a:off x="5303228" y="3239064"/>
            <a:ext cx="876254" cy="143492"/>
            <a:chOff x="2200275" y="2190750"/>
            <a:chExt cx="1047900" cy="171600"/>
          </a:xfrm>
        </p:grpSpPr>
        <p:sp>
          <p:nvSpPr>
            <p:cNvPr id="901" name="Google Shape;901;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2" name="Google Shape;902;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3" name="Google Shape;903;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4" name="Google Shape;904;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5" name="Google Shape;905;p40"/>
            <p:cNvSpPr/>
            <p:nvPr/>
          </p:nvSpPr>
          <p:spPr>
            <a:xfrm>
              <a:off x="30765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06" name="Google Shape;906;p40"/>
          <p:cNvSpPr txBox="1"/>
          <p:nvPr/>
        </p:nvSpPr>
        <p:spPr>
          <a:xfrm>
            <a:off x="6179475"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5/5</a:t>
            </a:r>
            <a:endParaRPr>
              <a:solidFill>
                <a:schemeClr val="dk1"/>
              </a:solidFill>
              <a:latin typeface="Actor"/>
              <a:ea typeface="Actor"/>
              <a:cs typeface="Actor"/>
              <a:sym typeface="Actor"/>
            </a:endParaRPr>
          </a:p>
        </p:txBody>
      </p:sp>
      <p:grpSp>
        <p:nvGrpSpPr>
          <p:cNvPr id="907" name="Google Shape;907;p40"/>
          <p:cNvGrpSpPr/>
          <p:nvPr/>
        </p:nvGrpSpPr>
        <p:grpSpPr>
          <a:xfrm>
            <a:off x="5303228" y="3929405"/>
            <a:ext cx="876254" cy="143492"/>
            <a:chOff x="2200275" y="2190750"/>
            <a:chExt cx="1047900" cy="171600"/>
          </a:xfrm>
        </p:grpSpPr>
        <p:sp>
          <p:nvSpPr>
            <p:cNvPr id="908" name="Google Shape;908;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9" name="Google Shape;909;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0" name="Google Shape;910;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1" name="Google Shape;911;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2" name="Google Shape;912;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13" name="Google Shape;913;p40"/>
          <p:cNvSpPr txBox="1"/>
          <p:nvPr/>
        </p:nvSpPr>
        <p:spPr>
          <a:xfrm>
            <a:off x="6179475"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914" name="Google Shape;914;p40"/>
          <p:cNvGrpSpPr/>
          <p:nvPr/>
        </p:nvGrpSpPr>
        <p:grpSpPr>
          <a:xfrm>
            <a:off x="6952753" y="2548722"/>
            <a:ext cx="876254" cy="143492"/>
            <a:chOff x="2200275" y="2190750"/>
            <a:chExt cx="1047900" cy="171600"/>
          </a:xfrm>
        </p:grpSpPr>
        <p:sp>
          <p:nvSpPr>
            <p:cNvPr id="915" name="Google Shape;915;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6" name="Google Shape;916;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7" name="Google Shape;917;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8" name="Google Shape;918;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9" name="Google Shape;919;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20" name="Google Shape;920;p40"/>
          <p:cNvSpPr txBox="1"/>
          <p:nvPr/>
        </p:nvSpPr>
        <p:spPr>
          <a:xfrm>
            <a:off x="7829000"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921" name="Google Shape;921;p40"/>
          <p:cNvGrpSpPr/>
          <p:nvPr/>
        </p:nvGrpSpPr>
        <p:grpSpPr>
          <a:xfrm>
            <a:off x="6952753" y="3239064"/>
            <a:ext cx="876254" cy="143492"/>
            <a:chOff x="2200275" y="2190750"/>
            <a:chExt cx="1047900" cy="171600"/>
          </a:xfrm>
        </p:grpSpPr>
        <p:sp>
          <p:nvSpPr>
            <p:cNvPr id="922" name="Google Shape;922;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3" name="Google Shape;923;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4" name="Google Shape;924;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5" name="Google Shape;925;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6" name="Google Shape;926;p40"/>
            <p:cNvSpPr/>
            <p:nvPr/>
          </p:nvSpPr>
          <p:spPr>
            <a:xfrm>
              <a:off x="30765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27" name="Google Shape;927;p40"/>
          <p:cNvSpPr txBox="1"/>
          <p:nvPr/>
        </p:nvSpPr>
        <p:spPr>
          <a:xfrm>
            <a:off x="7829000"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5/5</a:t>
            </a:r>
            <a:endParaRPr>
              <a:solidFill>
                <a:schemeClr val="dk1"/>
              </a:solidFill>
              <a:latin typeface="Actor"/>
              <a:ea typeface="Actor"/>
              <a:cs typeface="Actor"/>
              <a:sym typeface="Actor"/>
            </a:endParaRPr>
          </a:p>
        </p:txBody>
      </p:sp>
      <p:grpSp>
        <p:nvGrpSpPr>
          <p:cNvPr id="928" name="Google Shape;928;p40"/>
          <p:cNvGrpSpPr/>
          <p:nvPr/>
        </p:nvGrpSpPr>
        <p:grpSpPr>
          <a:xfrm>
            <a:off x="6952753" y="3929405"/>
            <a:ext cx="876254" cy="143492"/>
            <a:chOff x="2200275" y="2190750"/>
            <a:chExt cx="1047900" cy="171600"/>
          </a:xfrm>
        </p:grpSpPr>
        <p:sp>
          <p:nvSpPr>
            <p:cNvPr id="929" name="Google Shape;929;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0" name="Google Shape;930;p40"/>
            <p:cNvSpPr/>
            <p:nvPr/>
          </p:nvSpPr>
          <p:spPr>
            <a:xfrm>
              <a:off x="241935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1" name="Google Shape;931;p40"/>
            <p:cNvSpPr/>
            <p:nvPr/>
          </p:nvSpPr>
          <p:spPr>
            <a:xfrm>
              <a:off x="263842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2" name="Google Shape;932;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3" name="Google Shape;933;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34" name="Google Shape;934;p40"/>
          <p:cNvSpPr txBox="1"/>
          <p:nvPr/>
        </p:nvSpPr>
        <p:spPr>
          <a:xfrm>
            <a:off x="7829000"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1/5</a:t>
            </a:r>
            <a:endParaRPr>
              <a:solidFill>
                <a:schemeClr val="dk1"/>
              </a:solidFill>
              <a:latin typeface="Actor"/>
              <a:ea typeface="Actor"/>
              <a:cs typeface="Actor"/>
              <a:sym typeface="Acto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4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940" name="Google Shape;940;p41"/>
          <p:cNvGrpSpPr/>
          <p:nvPr/>
        </p:nvGrpSpPr>
        <p:grpSpPr>
          <a:xfrm>
            <a:off x="5300850" y="3042100"/>
            <a:ext cx="3129900" cy="1467900"/>
            <a:chOff x="5493900" y="3042100"/>
            <a:chExt cx="3129900" cy="1467900"/>
          </a:xfrm>
        </p:grpSpPr>
        <p:sp>
          <p:nvSpPr>
            <p:cNvPr id="941" name="Google Shape;941;p41"/>
            <p:cNvSpPr txBox="1"/>
            <p:nvPr/>
          </p:nvSpPr>
          <p:spPr>
            <a:xfrm>
              <a:off x="6183000" y="3042100"/>
              <a:ext cx="17517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Employer</a:t>
              </a:r>
              <a:endParaRPr sz="2600">
                <a:solidFill>
                  <a:schemeClr val="dk1"/>
                </a:solidFill>
                <a:latin typeface="DM Serif Display"/>
                <a:ea typeface="DM Serif Display"/>
                <a:cs typeface="DM Serif Display"/>
                <a:sym typeface="DM Serif Display"/>
              </a:endParaRPr>
            </a:p>
          </p:txBody>
        </p:sp>
        <p:sp>
          <p:nvSpPr>
            <p:cNvPr id="942" name="Google Shape;942;p41"/>
            <p:cNvSpPr txBox="1"/>
            <p:nvPr/>
          </p:nvSpPr>
          <p:spPr>
            <a:xfrm>
              <a:off x="5493900" y="3481000"/>
              <a:ext cx="3129900" cy="10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Earth is the third planet from the Sun and the only one that harbors life in the Solar System</a:t>
              </a:r>
              <a:endParaRPr sz="1600">
                <a:solidFill>
                  <a:schemeClr val="dk1"/>
                </a:solidFill>
                <a:latin typeface="Actor"/>
                <a:ea typeface="Actor"/>
                <a:cs typeface="Actor"/>
                <a:sym typeface="Actor"/>
              </a:endParaRPr>
            </a:p>
          </p:txBody>
        </p:sp>
      </p:grpSp>
      <p:grpSp>
        <p:nvGrpSpPr>
          <p:cNvPr id="943" name="Google Shape;943;p41"/>
          <p:cNvGrpSpPr/>
          <p:nvPr/>
        </p:nvGrpSpPr>
        <p:grpSpPr>
          <a:xfrm>
            <a:off x="713150" y="3042100"/>
            <a:ext cx="3129900" cy="1467900"/>
            <a:chOff x="520125" y="3042100"/>
            <a:chExt cx="3129900" cy="1467900"/>
          </a:xfrm>
        </p:grpSpPr>
        <p:sp>
          <p:nvSpPr>
            <p:cNvPr id="944" name="Google Shape;944;p41"/>
            <p:cNvSpPr txBox="1"/>
            <p:nvPr/>
          </p:nvSpPr>
          <p:spPr>
            <a:xfrm>
              <a:off x="1209250" y="3042100"/>
              <a:ext cx="17517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a:t>
              </a:r>
              <a:endParaRPr sz="2600">
                <a:solidFill>
                  <a:schemeClr val="dk1"/>
                </a:solidFill>
                <a:latin typeface="DM Serif Display"/>
                <a:ea typeface="DM Serif Display"/>
                <a:cs typeface="DM Serif Display"/>
                <a:sym typeface="DM Serif Display"/>
              </a:endParaRPr>
            </a:p>
          </p:txBody>
        </p:sp>
        <p:sp>
          <p:nvSpPr>
            <p:cNvPr id="945" name="Google Shape;945;p41"/>
            <p:cNvSpPr txBox="1"/>
            <p:nvPr/>
          </p:nvSpPr>
          <p:spPr>
            <a:xfrm>
              <a:off x="520125" y="3481000"/>
              <a:ext cx="3129900" cy="10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Saturn is a gas giant and has several rings. It's composed mostly of hydrogen and helium</a:t>
              </a:r>
              <a:endParaRPr sz="1600">
                <a:solidFill>
                  <a:schemeClr val="dk1"/>
                </a:solidFill>
                <a:latin typeface="Actor"/>
                <a:ea typeface="Actor"/>
                <a:cs typeface="Actor"/>
                <a:sym typeface="Actor"/>
              </a:endParaRPr>
            </a:p>
          </p:txBody>
        </p:sp>
      </p:grpSp>
      <p:cxnSp>
        <p:nvCxnSpPr>
          <p:cNvPr id="946" name="Google Shape;946;p41"/>
          <p:cNvCxnSpPr>
            <a:stCxn id="947" idx="1"/>
            <a:endCxn id="948" idx="3"/>
          </p:cNvCxnSpPr>
          <p:nvPr/>
        </p:nvCxnSpPr>
        <p:spPr>
          <a:xfrm rot="10800000">
            <a:off x="2734325" y="2091825"/>
            <a:ext cx="744300" cy="0"/>
          </a:xfrm>
          <a:prstGeom prst="straightConnector1">
            <a:avLst/>
          </a:prstGeom>
          <a:noFill/>
          <a:ln cap="flat" cmpd="sng" w="28575">
            <a:solidFill>
              <a:schemeClr val="lt2"/>
            </a:solidFill>
            <a:prstDash val="solid"/>
            <a:round/>
            <a:headEnd len="med" w="med" type="none"/>
            <a:tailEnd len="med" w="med" type="none"/>
          </a:ln>
        </p:spPr>
      </p:cxnSp>
      <p:cxnSp>
        <p:nvCxnSpPr>
          <p:cNvPr id="949" name="Google Shape;949;p41"/>
          <p:cNvCxnSpPr>
            <a:endCxn id="944" idx="0"/>
          </p:cNvCxnSpPr>
          <p:nvPr/>
        </p:nvCxnSpPr>
        <p:spPr>
          <a:xfrm>
            <a:off x="2278125" y="1858300"/>
            <a:ext cx="0" cy="1183800"/>
          </a:xfrm>
          <a:prstGeom prst="straightConnector1">
            <a:avLst/>
          </a:prstGeom>
          <a:noFill/>
          <a:ln cap="flat" cmpd="sng" w="28575">
            <a:solidFill>
              <a:schemeClr val="lt2"/>
            </a:solidFill>
            <a:prstDash val="solid"/>
            <a:round/>
            <a:headEnd len="med" w="med" type="none"/>
            <a:tailEnd len="med" w="med" type="none"/>
          </a:ln>
        </p:spPr>
      </p:cxnSp>
      <p:cxnSp>
        <p:nvCxnSpPr>
          <p:cNvPr id="950" name="Google Shape;950;p41"/>
          <p:cNvCxnSpPr>
            <a:stCxn id="951" idx="4"/>
            <a:endCxn id="941" idx="0"/>
          </p:cNvCxnSpPr>
          <p:nvPr/>
        </p:nvCxnSpPr>
        <p:spPr>
          <a:xfrm>
            <a:off x="6865500" y="1858300"/>
            <a:ext cx="300" cy="1183800"/>
          </a:xfrm>
          <a:prstGeom prst="straightConnector1">
            <a:avLst/>
          </a:prstGeom>
          <a:noFill/>
          <a:ln cap="flat" cmpd="sng" w="28575">
            <a:solidFill>
              <a:schemeClr val="lt2"/>
            </a:solidFill>
            <a:prstDash val="solid"/>
            <a:round/>
            <a:headEnd len="med" w="med" type="none"/>
            <a:tailEnd len="med" w="med" type="none"/>
          </a:ln>
        </p:spPr>
      </p:cxnSp>
      <p:cxnSp>
        <p:nvCxnSpPr>
          <p:cNvPr id="952" name="Google Shape;952;p41"/>
          <p:cNvCxnSpPr>
            <a:stCxn id="947" idx="3"/>
            <a:endCxn id="953" idx="1"/>
          </p:cNvCxnSpPr>
          <p:nvPr/>
        </p:nvCxnSpPr>
        <p:spPr>
          <a:xfrm>
            <a:off x="5665025" y="2091825"/>
            <a:ext cx="744300" cy="0"/>
          </a:xfrm>
          <a:prstGeom prst="straightConnector1">
            <a:avLst/>
          </a:prstGeom>
          <a:noFill/>
          <a:ln cap="flat" cmpd="sng" w="28575">
            <a:solidFill>
              <a:schemeClr val="lt2"/>
            </a:solidFill>
            <a:prstDash val="solid"/>
            <a:round/>
            <a:headEnd len="med" w="med" type="none"/>
            <a:tailEnd len="med" w="med" type="none"/>
          </a:ln>
        </p:spPr>
      </p:cxnSp>
      <p:cxnSp>
        <p:nvCxnSpPr>
          <p:cNvPr id="954" name="Google Shape;954;p41"/>
          <p:cNvCxnSpPr>
            <a:stCxn id="944" idx="3"/>
            <a:endCxn id="955" idx="1"/>
          </p:cNvCxnSpPr>
          <p:nvPr/>
        </p:nvCxnSpPr>
        <p:spPr>
          <a:xfrm>
            <a:off x="3153975" y="3261550"/>
            <a:ext cx="961800" cy="0"/>
          </a:xfrm>
          <a:prstGeom prst="straightConnector1">
            <a:avLst/>
          </a:prstGeom>
          <a:noFill/>
          <a:ln cap="flat" cmpd="sng" w="28575">
            <a:solidFill>
              <a:schemeClr val="dk2"/>
            </a:solidFill>
            <a:prstDash val="solid"/>
            <a:round/>
            <a:headEnd len="med" w="med" type="none"/>
            <a:tailEnd len="med" w="med" type="none"/>
          </a:ln>
        </p:spPr>
      </p:cxnSp>
      <p:cxnSp>
        <p:nvCxnSpPr>
          <p:cNvPr id="956" name="Google Shape;956;p41"/>
          <p:cNvCxnSpPr>
            <a:stCxn id="955" idx="3"/>
            <a:endCxn id="941" idx="1"/>
          </p:cNvCxnSpPr>
          <p:nvPr/>
        </p:nvCxnSpPr>
        <p:spPr>
          <a:xfrm>
            <a:off x="5028112" y="3261561"/>
            <a:ext cx="961800" cy="0"/>
          </a:xfrm>
          <a:prstGeom prst="straightConnector1">
            <a:avLst/>
          </a:prstGeom>
          <a:noFill/>
          <a:ln cap="flat" cmpd="sng" w="28575">
            <a:solidFill>
              <a:schemeClr val="dk2"/>
            </a:solidFill>
            <a:prstDash val="solid"/>
            <a:round/>
            <a:headEnd len="med" w="med" type="none"/>
            <a:tailEnd len="med" w="med" type="none"/>
          </a:ln>
        </p:spPr>
      </p:cxnSp>
      <p:sp>
        <p:nvSpPr>
          <p:cNvPr id="947" name="Google Shape;947;p41"/>
          <p:cNvSpPr/>
          <p:nvPr/>
        </p:nvSpPr>
        <p:spPr>
          <a:xfrm>
            <a:off x="3478625" y="1880625"/>
            <a:ext cx="2186400" cy="422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a:t>
            </a:r>
            <a:endParaRPr sz="2600">
              <a:solidFill>
                <a:schemeClr val="dk1"/>
              </a:solidFill>
              <a:latin typeface="DM Serif Display"/>
              <a:ea typeface="DM Serif Display"/>
              <a:cs typeface="DM Serif Display"/>
              <a:sym typeface="DM Serif Display"/>
            </a:endParaRPr>
          </a:p>
        </p:txBody>
      </p:sp>
      <p:sp>
        <p:nvSpPr>
          <p:cNvPr id="948" name="Google Shape;948;p41"/>
          <p:cNvSpPr/>
          <p:nvPr/>
        </p:nvSpPr>
        <p:spPr>
          <a:xfrm>
            <a:off x="1821975" y="1635836"/>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953" name="Google Shape;953;p41"/>
          <p:cNvSpPr/>
          <p:nvPr/>
        </p:nvSpPr>
        <p:spPr>
          <a:xfrm>
            <a:off x="6409450" y="1635836"/>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955" name="Google Shape;955;p41"/>
          <p:cNvSpPr/>
          <p:nvPr/>
        </p:nvSpPr>
        <p:spPr>
          <a:xfrm>
            <a:off x="4115812" y="2805561"/>
            <a:ext cx="912300" cy="912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957" name="Google Shape;957;p41"/>
          <p:cNvGrpSpPr/>
          <p:nvPr/>
        </p:nvGrpSpPr>
        <p:grpSpPr>
          <a:xfrm>
            <a:off x="2101549" y="1918020"/>
            <a:ext cx="353174" cy="347599"/>
            <a:chOff x="683125" y="1955275"/>
            <a:chExt cx="299325" cy="294600"/>
          </a:xfrm>
        </p:grpSpPr>
        <p:sp>
          <p:nvSpPr>
            <p:cNvPr id="958" name="Google Shape;958;p41"/>
            <p:cNvSpPr/>
            <p:nvPr/>
          </p:nvSpPr>
          <p:spPr>
            <a:xfrm>
              <a:off x="876875" y="1989925"/>
              <a:ext cx="52800" cy="63825"/>
            </a:xfrm>
            <a:custGeom>
              <a:rect b="b" l="l" r="r" t="t"/>
              <a:pathLst>
                <a:path extrusionOk="0" h="2553" w="2112">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1"/>
            <p:cNvSpPr/>
            <p:nvPr/>
          </p:nvSpPr>
          <p:spPr>
            <a:xfrm>
              <a:off x="683125" y="2058450"/>
              <a:ext cx="159900" cy="191425"/>
            </a:xfrm>
            <a:custGeom>
              <a:rect b="b" l="l" r="r" t="t"/>
              <a:pathLst>
                <a:path extrusionOk="0" h="7657" w="6396">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1"/>
            <p:cNvSpPr/>
            <p:nvPr/>
          </p:nvSpPr>
          <p:spPr>
            <a:xfrm>
              <a:off x="824900" y="1955275"/>
              <a:ext cx="157550" cy="155975"/>
            </a:xfrm>
            <a:custGeom>
              <a:rect b="b" l="l" r="r" t="t"/>
              <a:pathLst>
                <a:path extrusionOk="0" h="6239" w="6302">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1"/>
            <p:cNvSpPr/>
            <p:nvPr/>
          </p:nvSpPr>
          <p:spPr>
            <a:xfrm>
              <a:off x="895000" y="2058450"/>
              <a:ext cx="17350" cy="18125"/>
            </a:xfrm>
            <a:custGeom>
              <a:rect b="b" l="l" r="r" t="t"/>
              <a:pathLst>
                <a:path extrusionOk="0" h="725" w="694">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41"/>
          <p:cNvGrpSpPr/>
          <p:nvPr/>
        </p:nvGrpSpPr>
        <p:grpSpPr>
          <a:xfrm>
            <a:off x="4396836" y="3086816"/>
            <a:ext cx="350401" cy="349457"/>
            <a:chOff x="2141000" y="1954475"/>
            <a:chExt cx="296975" cy="296175"/>
          </a:xfrm>
        </p:grpSpPr>
        <p:sp>
          <p:nvSpPr>
            <p:cNvPr id="963" name="Google Shape;963;p41"/>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1"/>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1"/>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1"/>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41"/>
          <p:cNvGrpSpPr/>
          <p:nvPr/>
        </p:nvGrpSpPr>
        <p:grpSpPr>
          <a:xfrm>
            <a:off x="6689007" y="1917117"/>
            <a:ext cx="352259" cy="349427"/>
            <a:chOff x="2139425" y="2682250"/>
            <a:chExt cx="298550" cy="296150"/>
          </a:xfrm>
        </p:grpSpPr>
        <p:sp>
          <p:nvSpPr>
            <p:cNvPr id="968" name="Google Shape;968;p41"/>
            <p:cNvSpPr/>
            <p:nvPr/>
          </p:nvSpPr>
          <p:spPr>
            <a:xfrm>
              <a:off x="2139425" y="2787000"/>
              <a:ext cx="159125" cy="191400"/>
            </a:xfrm>
            <a:custGeom>
              <a:rect b="b" l="l" r="r" t="t"/>
              <a:pathLst>
                <a:path extrusionOk="0" h="7656" w="6365">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1"/>
            <p:cNvSpPr/>
            <p:nvPr/>
          </p:nvSpPr>
          <p:spPr>
            <a:xfrm>
              <a:off x="2280425" y="2682250"/>
              <a:ext cx="157550" cy="155975"/>
            </a:xfrm>
            <a:custGeom>
              <a:rect b="b" l="l" r="r" t="t"/>
              <a:pathLst>
                <a:path extrusionOk="0" h="6239" w="6302">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1"/>
            <p:cNvSpPr/>
            <p:nvPr/>
          </p:nvSpPr>
          <p:spPr>
            <a:xfrm>
              <a:off x="2349725" y="2725550"/>
              <a:ext cx="18150" cy="17375"/>
            </a:xfrm>
            <a:custGeom>
              <a:rect b="b" l="l" r="r" t="t"/>
              <a:pathLst>
                <a:path extrusionOk="0" h="695" w="726">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1"/>
            <p:cNvSpPr/>
            <p:nvPr/>
          </p:nvSpPr>
          <p:spPr>
            <a:xfrm>
              <a:off x="2349725" y="2751550"/>
              <a:ext cx="18150" cy="52800"/>
            </a:xfrm>
            <a:custGeom>
              <a:rect b="b" l="l" r="r" t="t"/>
              <a:pathLst>
                <a:path extrusionOk="0" h="2112" w="726">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4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977" name="Google Shape;977;p42"/>
          <p:cNvGrpSpPr/>
          <p:nvPr/>
        </p:nvGrpSpPr>
        <p:grpSpPr>
          <a:xfrm>
            <a:off x="991693" y="2357150"/>
            <a:ext cx="4010521" cy="2136555"/>
            <a:chOff x="-9337587" y="1629339"/>
            <a:chExt cx="15336601" cy="8170382"/>
          </a:xfrm>
        </p:grpSpPr>
        <p:sp>
          <p:nvSpPr>
            <p:cNvPr id="978" name="Google Shape;978;p42"/>
            <p:cNvSpPr/>
            <p:nvPr/>
          </p:nvSpPr>
          <p:spPr>
            <a:xfrm>
              <a:off x="-323174" y="5624882"/>
              <a:ext cx="3177860" cy="709319"/>
            </a:xfrm>
            <a:custGeom>
              <a:rect b="b" l="l" r="r" t="t"/>
              <a:pathLst>
                <a:path extrusionOk="0" h="13204" w="59156">
                  <a:moveTo>
                    <a:pt x="1" y="0"/>
                  </a:moveTo>
                  <a:lnTo>
                    <a:pt x="1" y="0"/>
                  </a:lnTo>
                  <a:close/>
                  <a:moveTo>
                    <a:pt x="59155" y="13203"/>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2"/>
            <p:cNvSpPr/>
            <p:nvPr/>
          </p:nvSpPr>
          <p:spPr>
            <a:xfrm>
              <a:off x="-3587302" y="1901969"/>
              <a:ext cx="8850155" cy="6681103"/>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2"/>
            <p:cNvSpPr/>
            <p:nvPr/>
          </p:nvSpPr>
          <p:spPr>
            <a:xfrm>
              <a:off x="2868540" y="7159936"/>
              <a:ext cx="2383180" cy="174885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2"/>
            <p:cNvSpPr/>
            <p:nvPr/>
          </p:nvSpPr>
          <p:spPr>
            <a:xfrm>
              <a:off x="4003909" y="6548923"/>
              <a:ext cx="1228308" cy="669996"/>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2"/>
            <p:cNvSpPr/>
            <p:nvPr/>
          </p:nvSpPr>
          <p:spPr>
            <a:xfrm>
              <a:off x="2836039" y="6098801"/>
              <a:ext cx="606284" cy="684285"/>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2"/>
            <p:cNvSpPr/>
            <p:nvPr/>
          </p:nvSpPr>
          <p:spPr>
            <a:xfrm>
              <a:off x="2074774" y="6176158"/>
              <a:ext cx="1164220" cy="925488"/>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2"/>
            <p:cNvSpPr/>
            <p:nvPr/>
          </p:nvSpPr>
          <p:spPr>
            <a:xfrm>
              <a:off x="-408589" y="7176159"/>
              <a:ext cx="488369" cy="849689"/>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2"/>
            <p:cNvSpPr/>
            <p:nvPr/>
          </p:nvSpPr>
          <p:spPr>
            <a:xfrm>
              <a:off x="3995583" y="3659101"/>
              <a:ext cx="574697" cy="898789"/>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2"/>
            <p:cNvSpPr/>
            <p:nvPr/>
          </p:nvSpPr>
          <p:spPr>
            <a:xfrm>
              <a:off x="4991711" y="8659104"/>
              <a:ext cx="1007304" cy="761857"/>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2"/>
            <p:cNvSpPr/>
            <p:nvPr/>
          </p:nvSpPr>
          <p:spPr>
            <a:xfrm>
              <a:off x="3711512" y="5294288"/>
              <a:ext cx="500402" cy="828201"/>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2"/>
            <p:cNvSpPr/>
            <p:nvPr/>
          </p:nvSpPr>
          <p:spPr>
            <a:xfrm>
              <a:off x="3354060" y="6419672"/>
              <a:ext cx="398334" cy="488691"/>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2"/>
            <p:cNvSpPr/>
            <p:nvPr/>
          </p:nvSpPr>
          <p:spPr>
            <a:xfrm>
              <a:off x="-556211" y="1908630"/>
              <a:ext cx="558957" cy="350254"/>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2"/>
            <p:cNvSpPr/>
            <p:nvPr/>
          </p:nvSpPr>
          <p:spPr>
            <a:xfrm>
              <a:off x="-2090773" y="1775404"/>
              <a:ext cx="529196" cy="190760"/>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2"/>
            <p:cNvSpPr/>
            <p:nvPr/>
          </p:nvSpPr>
          <p:spPr>
            <a:xfrm>
              <a:off x="-3046074" y="3055125"/>
              <a:ext cx="248885" cy="24888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2"/>
            <p:cNvSpPr/>
            <p:nvPr/>
          </p:nvSpPr>
          <p:spPr>
            <a:xfrm>
              <a:off x="3231793" y="7020908"/>
              <a:ext cx="462744" cy="177007"/>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2"/>
            <p:cNvSpPr/>
            <p:nvPr/>
          </p:nvSpPr>
          <p:spPr>
            <a:xfrm>
              <a:off x="2466768" y="1961544"/>
              <a:ext cx="563362" cy="117808"/>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2"/>
            <p:cNvSpPr/>
            <p:nvPr/>
          </p:nvSpPr>
          <p:spPr>
            <a:xfrm>
              <a:off x="4123705" y="9026120"/>
              <a:ext cx="270158" cy="209239"/>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2"/>
            <p:cNvSpPr/>
            <p:nvPr/>
          </p:nvSpPr>
          <p:spPr>
            <a:xfrm>
              <a:off x="1624548" y="5834659"/>
              <a:ext cx="176416" cy="275154"/>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2"/>
            <p:cNvSpPr/>
            <p:nvPr/>
          </p:nvSpPr>
          <p:spPr>
            <a:xfrm>
              <a:off x="623746" y="1733126"/>
              <a:ext cx="345420" cy="142143"/>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2"/>
            <p:cNvSpPr/>
            <p:nvPr/>
          </p:nvSpPr>
          <p:spPr>
            <a:xfrm>
              <a:off x="-1751908" y="1735114"/>
              <a:ext cx="253505" cy="119742"/>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2"/>
            <p:cNvSpPr/>
            <p:nvPr/>
          </p:nvSpPr>
          <p:spPr>
            <a:xfrm>
              <a:off x="3579683" y="7031276"/>
              <a:ext cx="274832" cy="164706"/>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2"/>
            <p:cNvSpPr/>
            <p:nvPr/>
          </p:nvSpPr>
          <p:spPr>
            <a:xfrm>
              <a:off x="3669879" y="4884941"/>
              <a:ext cx="145635" cy="201665"/>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2"/>
            <p:cNvSpPr/>
            <p:nvPr/>
          </p:nvSpPr>
          <p:spPr>
            <a:xfrm>
              <a:off x="3653924" y="5738124"/>
              <a:ext cx="162503" cy="20902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2"/>
            <p:cNvSpPr/>
            <p:nvPr/>
          </p:nvSpPr>
          <p:spPr>
            <a:xfrm>
              <a:off x="-932196" y="1727593"/>
              <a:ext cx="239591" cy="101692"/>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2"/>
            <p:cNvSpPr/>
            <p:nvPr/>
          </p:nvSpPr>
          <p:spPr>
            <a:xfrm>
              <a:off x="5661598" y="7762246"/>
              <a:ext cx="159172" cy="172011"/>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2"/>
            <p:cNvSpPr/>
            <p:nvPr/>
          </p:nvSpPr>
          <p:spPr>
            <a:xfrm>
              <a:off x="4218467" y="6290314"/>
              <a:ext cx="141982" cy="171474"/>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2"/>
            <p:cNvSpPr/>
            <p:nvPr/>
          </p:nvSpPr>
          <p:spPr>
            <a:xfrm>
              <a:off x="-646245" y="1710886"/>
              <a:ext cx="187429" cy="107762"/>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2"/>
            <p:cNvSpPr/>
            <p:nvPr/>
          </p:nvSpPr>
          <p:spPr>
            <a:xfrm>
              <a:off x="4333696" y="2176962"/>
              <a:ext cx="174214" cy="8982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2"/>
            <p:cNvSpPr/>
            <p:nvPr/>
          </p:nvSpPr>
          <p:spPr>
            <a:xfrm>
              <a:off x="991674" y="1812793"/>
              <a:ext cx="175235" cy="100940"/>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2"/>
            <p:cNvSpPr/>
            <p:nvPr/>
          </p:nvSpPr>
          <p:spPr>
            <a:xfrm>
              <a:off x="3872349" y="6685963"/>
              <a:ext cx="167177" cy="8643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2"/>
            <p:cNvSpPr/>
            <p:nvPr/>
          </p:nvSpPr>
          <p:spPr>
            <a:xfrm>
              <a:off x="-416915" y="1731300"/>
              <a:ext cx="133279" cy="85469"/>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2"/>
            <p:cNvSpPr/>
            <p:nvPr/>
          </p:nvSpPr>
          <p:spPr>
            <a:xfrm>
              <a:off x="-5325194" y="1748060"/>
              <a:ext cx="1117806" cy="204243"/>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2"/>
            <p:cNvSpPr/>
            <p:nvPr/>
          </p:nvSpPr>
          <p:spPr>
            <a:xfrm>
              <a:off x="-9337587" y="1629339"/>
              <a:ext cx="6946103" cy="8170382"/>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2"/>
            <p:cNvSpPr/>
            <p:nvPr/>
          </p:nvSpPr>
          <p:spPr>
            <a:xfrm>
              <a:off x="-6441064" y="1848248"/>
              <a:ext cx="608110" cy="196991"/>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2"/>
            <p:cNvSpPr/>
            <p:nvPr/>
          </p:nvSpPr>
          <p:spPr>
            <a:xfrm>
              <a:off x="-3082281" y="2424666"/>
              <a:ext cx="458661" cy="205372"/>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2"/>
            <p:cNvSpPr/>
            <p:nvPr/>
          </p:nvSpPr>
          <p:spPr>
            <a:xfrm>
              <a:off x="-6716808" y="4980939"/>
              <a:ext cx="566370" cy="243029"/>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2"/>
            <p:cNvSpPr/>
            <p:nvPr/>
          </p:nvSpPr>
          <p:spPr>
            <a:xfrm>
              <a:off x="-5797714" y="1782119"/>
              <a:ext cx="348159" cy="240719"/>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2"/>
            <p:cNvSpPr/>
            <p:nvPr/>
          </p:nvSpPr>
          <p:spPr>
            <a:xfrm>
              <a:off x="-6209907" y="5183894"/>
              <a:ext cx="354659" cy="158904"/>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2"/>
            <p:cNvSpPr/>
            <p:nvPr/>
          </p:nvSpPr>
          <p:spPr>
            <a:xfrm>
              <a:off x="-5708593" y="2479568"/>
              <a:ext cx="278538" cy="138651"/>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2"/>
            <p:cNvSpPr/>
            <p:nvPr/>
          </p:nvSpPr>
          <p:spPr>
            <a:xfrm>
              <a:off x="-5997338" y="1804037"/>
              <a:ext cx="202524" cy="96320"/>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2"/>
            <p:cNvSpPr/>
            <p:nvPr/>
          </p:nvSpPr>
          <p:spPr>
            <a:xfrm>
              <a:off x="-5820008" y="5260875"/>
              <a:ext cx="127263" cy="95246"/>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2"/>
            <p:cNvSpPr/>
            <p:nvPr/>
          </p:nvSpPr>
          <p:spPr>
            <a:xfrm>
              <a:off x="-4972416" y="9538825"/>
              <a:ext cx="134676" cy="84287"/>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2"/>
            <p:cNvSpPr/>
            <p:nvPr/>
          </p:nvSpPr>
          <p:spPr>
            <a:xfrm>
              <a:off x="-6391856" y="5273929"/>
              <a:ext cx="120709" cy="8224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2"/>
            <p:cNvSpPr/>
            <p:nvPr/>
          </p:nvSpPr>
          <p:spPr>
            <a:xfrm>
              <a:off x="5300278" y="6861681"/>
              <a:ext cx="101799" cy="115068"/>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2"/>
            <p:cNvSpPr/>
            <p:nvPr/>
          </p:nvSpPr>
          <p:spPr>
            <a:xfrm>
              <a:off x="-617452" y="2276452"/>
              <a:ext cx="117969" cy="8144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2"/>
            <p:cNvSpPr/>
            <p:nvPr/>
          </p:nvSpPr>
          <p:spPr>
            <a:xfrm>
              <a:off x="3748632" y="6712608"/>
              <a:ext cx="107709" cy="80204"/>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2"/>
            <p:cNvSpPr/>
            <p:nvPr/>
          </p:nvSpPr>
          <p:spPr>
            <a:xfrm>
              <a:off x="4515430" y="3652440"/>
              <a:ext cx="99006" cy="90679"/>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2"/>
            <p:cNvSpPr/>
            <p:nvPr/>
          </p:nvSpPr>
          <p:spPr>
            <a:xfrm>
              <a:off x="-2208689" y="3791360"/>
              <a:ext cx="115176" cy="27112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2"/>
            <p:cNvSpPr/>
            <p:nvPr/>
          </p:nvSpPr>
          <p:spPr>
            <a:xfrm>
              <a:off x="-1437217" y="4234175"/>
              <a:ext cx="201504" cy="97556"/>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2"/>
            <p:cNvSpPr/>
            <p:nvPr/>
          </p:nvSpPr>
          <p:spPr>
            <a:xfrm>
              <a:off x="-973937" y="4260820"/>
              <a:ext cx="108676" cy="80795"/>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2499206" y="3969550"/>
              <a:ext cx="96535" cy="82030"/>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42"/>
          <p:cNvGrpSpPr/>
          <p:nvPr/>
        </p:nvGrpSpPr>
        <p:grpSpPr>
          <a:xfrm>
            <a:off x="5885850" y="1562563"/>
            <a:ext cx="2272800" cy="870147"/>
            <a:chOff x="6151200" y="1562563"/>
            <a:chExt cx="2272800" cy="870147"/>
          </a:xfrm>
        </p:grpSpPr>
        <p:sp>
          <p:nvSpPr>
            <p:cNvPr id="1030" name="Google Shape;1030;p42"/>
            <p:cNvSpPr/>
            <p:nvPr/>
          </p:nvSpPr>
          <p:spPr>
            <a:xfrm>
              <a:off x="6151200" y="1651113"/>
              <a:ext cx="645300" cy="64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txBox="1"/>
            <p:nvPr/>
          </p:nvSpPr>
          <p:spPr>
            <a:xfrm>
              <a:off x="6151200" y="1562563"/>
              <a:ext cx="2272800" cy="34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UK</a:t>
              </a:r>
              <a:endParaRPr sz="2600">
                <a:solidFill>
                  <a:schemeClr val="dk1"/>
                </a:solidFill>
                <a:latin typeface="DM Serif Display"/>
                <a:ea typeface="DM Serif Display"/>
                <a:cs typeface="DM Serif Display"/>
                <a:sym typeface="DM Serif Display"/>
              </a:endParaRPr>
            </a:p>
          </p:txBody>
        </p:sp>
        <p:sp>
          <p:nvSpPr>
            <p:cNvPr id="1032" name="Google Shape;1032;p42"/>
            <p:cNvSpPr txBox="1"/>
            <p:nvPr/>
          </p:nvSpPr>
          <p:spPr>
            <a:xfrm>
              <a:off x="6151200" y="1815310"/>
              <a:ext cx="2272800" cy="61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grpSp>
      <p:grpSp>
        <p:nvGrpSpPr>
          <p:cNvPr id="1033" name="Google Shape;1033;p42"/>
          <p:cNvGrpSpPr/>
          <p:nvPr/>
        </p:nvGrpSpPr>
        <p:grpSpPr>
          <a:xfrm>
            <a:off x="5885850" y="2587325"/>
            <a:ext cx="2272800" cy="870060"/>
            <a:chOff x="5885850" y="2587325"/>
            <a:chExt cx="2272800" cy="870060"/>
          </a:xfrm>
        </p:grpSpPr>
        <p:sp>
          <p:nvSpPr>
            <p:cNvPr id="1034" name="Google Shape;1034;p42"/>
            <p:cNvSpPr txBox="1"/>
            <p:nvPr/>
          </p:nvSpPr>
          <p:spPr>
            <a:xfrm>
              <a:off x="5885850" y="2587325"/>
              <a:ext cx="2272800" cy="34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Spain</a:t>
              </a:r>
              <a:endParaRPr sz="2600">
                <a:solidFill>
                  <a:schemeClr val="dk1"/>
                </a:solidFill>
                <a:latin typeface="DM Serif Display"/>
                <a:ea typeface="DM Serif Display"/>
                <a:cs typeface="DM Serif Display"/>
                <a:sym typeface="DM Serif Display"/>
              </a:endParaRPr>
            </a:p>
          </p:txBody>
        </p:sp>
        <p:sp>
          <p:nvSpPr>
            <p:cNvPr id="1035" name="Google Shape;1035;p42"/>
            <p:cNvSpPr txBox="1"/>
            <p:nvPr/>
          </p:nvSpPr>
          <p:spPr>
            <a:xfrm>
              <a:off x="5885850" y="2839985"/>
              <a:ext cx="2272800" cy="61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sp>
          <p:nvSpPr>
            <p:cNvPr id="1036" name="Google Shape;1036;p42"/>
            <p:cNvSpPr/>
            <p:nvPr/>
          </p:nvSpPr>
          <p:spPr>
            <a:xfrm>
              <a:off x="5885850" y="2675825"/>
              <a:ext cx="645300" cy="64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42"/>
          <p:cNvGrpSpPr/>
          <p:nvPr/>
        </p:nvGrpSpPr>
        <p:grpSpPr>
          <a:xfrm>
            <a:off x="5885850" y="3612000"/>
            <a:ext cx="2272800" cy="898010"/>
            <a:chOff x="5885850" y="3612000"/>
            <a:chExt cx="2272800" cy="898010"/>
          </a:xfrm>
        </p:grpSpPr>
        <p:sp>
          <p:nvSpPr>
            <p:cNvPr id="1038" name="Google Shape;1038;p42"/>
            <p:cNvSpPr txBox="1"/>
            <p:nvPr/>
          </p:nvSpPr>
          <p:spPr>
            <a:xfrm>
              <a:off x="5885850" y="3612000"/>
              <a:ext cx="2272800" cy="34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USA</a:t>
              </a:r>
              <a:endParaRPr sz="2600">
                <a:solidFill>
                  <a:schemeClr val="dk1"/>
                </a:solidFill>
                <a:latin typeface="DM Serif Display"/>
                <a:ea typeface="DM Serif Display"/>
                <a:cs typeface="DM Serif Display"/>
                <a:sym typeface="DM Serif Display"/>
              </a:endParaRPr>
            </a:p>
          </p:txBody>
        </p:sp>
        <p:sp>
          <p:nvSpPr>
            <p:cNvPr id="1039" name="Google Shape;1039;p42"/>
            <p:cNvSpPr txBox="1"/>
            <p:nvPr/>
          </p:nvSpPr>
          <p:spPr>
            <a:xfrm>
              <a:off x="5885850" y="3864710"/>
              <a:ext cx="2272800" cy="64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sp>
          <p:nvSpPr>
            <p:cNvPr id="1040" name="Google Shape;1040;p42"/>
            <p:cNvSpPr/>
            <p:nvPr/>
          </p:nvSpPr>
          <p:spPr>
            <a:xfrm>
              <a:off x="5885850" y="3700525"/>
              <a:ext cx="645300" cy="64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1" name="Google Shape;1041;p42"/>
          <p:cNvSpPr/>
          <p:nvPr/>
        </p:nvSpPr>
        <p:spPr>
          <a:xfrm>
            <a:off x="1481331" y="2821367"/>
            <a:ext cx="252300" cy="252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2578145" y="2664470"/>
            <a:ext cx="252300" cy="252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2503081" y="2821379"/>
            <a:ext cx="252300" cy="252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4" name="Google Shape;1044;p42"/>
          <p:cNvCxnSpPr>
            <a:stCxn id="1030" idx="2"/>
            <a:endCxn id="1042" idx="6"/>
          </p:cNvCxnSpPr>
          <p:nvPr/>
        </p:nvCxnSpPr>
        <p:spPr>
          <a:xfrm flipH="1">
            <a:off x="2830350" y="1973763"/>
            <a:ext cx="3055500" cy="816900"/>
          </a:xfrm>
          <a:prstGeom prst="bentConnector3">
            <a:avLst>
              <a:gd fmla="val 49998" name="adj1"/>
            </a:avLst>
          </a:prstGeom>
          <a:noFill/>
          <a:ln cap="flat" cmpd="sng" w="28575">
            <a:solidFill>
              <a:schemeClr val="lt2"/>
            </a:solidFill>
            <a:prstDash val="solid"/>
            <a:round/>
            <a:headEnd len="sm" w="sm" type="none"/>
            <a:tailEnd len="sm" w="sm" type="stealth"/>
          </a:ln>
        </p:spPr>
      </p:cxnSp>
      <p:sp>
        <p:nvSpPr>
          <p:cNvPr id="1045" name="Google Shape;1045;p42"/>
          <p:cNvSpPr txBox="1"/>
          <p:nvPr/>
        </p:nvSpPr>
        <p:spPr>
          <a:xfrm>
            <a:off x="985350" y="1360200"/>
            <a:ext cx="3330300" cy="74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Best countries for an internship </a:t>
            </a:r>
            <a:r>
              <a:rPr lang="en" sz="2600">
                <a:solidFill>
                  <a:schemeClr val="lt2"/>
                </a:solidFill>
                <a:latin typeface="DM Serif Display"/>
                <a:ea typeface="DM Serif Display"/>
                <a:cs typeface="DM Serif Display"/>
                <a:sym typeface="DM Serif Display"/>
              </a:rPr>
              <a:t>abroad</a:t>
            </a:r>
            <a:endParaRPr sz="2600">
              <a:solidFill>
                <a:schemeClr val="lt2"/>
              </a:solidFill>
              <a:latin typeface="DM Serif Display"/>
              <a:ea typeface="DM Serif Display"/>
              <a:cs typeface="DM Serif Display"/>
              <a:sym typeface="DM Serif Display"/>
            </a:endParaRPr>
          </a:p>
        </p:txBody>
      </p:sp>
      <p:cxnSp>
        <p:nvCxnSpPr>
          <p:cNvPr id="1046" name="Google Shape;1046;p42"/>
          <p:cNvCxnSpPr>
            <a:stCxn id="1036" idx="2"/>
            <a:endCxn id="1043" idx="6"/>
          </p:cNvCxnSpPr>
          <p:nvPr/>
        </p:nvCxnSpPr>
        <p:spPr>
          <a:xfrm rot="10800000">
            <a:off x="2755350" y="2947475"/>
            <a:ext cx="3130500" cy="51000"/>
          </a:xfrm>
          <a:prstGeom prst="bentConnector3">
            <a:avLst>
              <a:gd fmla="val 49999" name="adj1"/>
            </a:avLst>
          </a:prstGeom>
          <a:noFill/>
          <a:ln cap="flat" cmpd="sng" w="28575">
            <a:solidFill>
              <a:schemeClr val="lt2"/>
            </a:solidFill>
            <a:prstDash val="solid"/>
            <a:round/>
            <a:headEnd len="sm" w="sm" type="none"/>
            <a:tailEnd len="sm" w="sm" type="stealth"/>
          </a:ln>
        </p:spPr>
      </p:cxnSp>
      <p:cxnSp>
        <p:nvCxnSpPr>
          <p:cNvPr id="1047" name="Google Shape;1047;p42"/>
          <p:cNvCxnSpPr>
            <a:stCxn id="1040" idx="2"/>
            <a:endCxn id="1041" idx="4"/>
          </p:cNvCxnSpPr>
          <p:nvPr/>
        </p:nvCxnSpPr>
        <p:spPr>
          <a:xfrm rot="10800000">
            <a:off x="1607550" y="3073675"/>
            <a:ext cx="4278300" cy="949500"/>
          </a:xfrm>
          <a:prstGeom prst="bentConnector2">
            <a:avLst/>
          </a:prstGeom>
          <a:noFill/>
          <a:ln cap="flat" cmpd="sng" w="28575">
            <a:solidFill>
              <a:schemeClr val="lt2"/>
            </a:solidFill>
            <a:prstDash val="solid"/>
            <a:round/>
            <a:headEnd len="sm" w="sm" type="none"/>
            <a:tailEnd len="sm" w="sm"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43"/>
          <p:cNvSpPr/>
          <p:nvPr/>
        </p:nvSpPr>
        <p:spPr>
          <a:xfrm>
            <a:off x="3026400" y="1420779"/>
            <a:ext cx="3091200" cy="3090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53" name="Google Shape;1053;p4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054" name="Google Shape;1054;p43"/>
          <p:cNvGrpSpPr/>
          <p:nvPr/>
        </p:nvGrpSpPr>
        <p:grpSpPr>
          <a:xfrm>
            <a:off x="713200" y="2178615"/>
            <a:ext cx="2061000" cy="1388944"/>
            <a:chOff x="713200" y="2178615"/>
            <a:chExt cx="2061000" cy="1388944"/>
          </a:xfrm>
        </p:grpSpPr>
        <p:sp>
          <p:nvSpPr>
            <p:cNvPr id="1055" name="Google Shape;1055;p43"/>
            <p:cNvSpPr txBox="1"/>
            <p:nvPr/>
          </p:nvSpPr>
          <p:spPr>
            <a:xfrm>
              <a:off x="713200" y="2178615"/>
              <a:ext cx="2061000" cy="4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 skills</a:t>
              </a:r>
              <a:endParaRPr sz="2600">
                <a:solidFill>
                  <a:schemeClr val="dk1"/>
                </a:solidFill>
                <a:latin typeface="DM Serif Display"/>
                <a:ea typeface="DM Serif Display"/>
                <a:cs typeface="DM Serif Display"/>
                <a:sym typeface="DM Serif Display"/>
              </a:endParaRPr>
            </a:p>
          </p:txBody>
        </p:sp>
        <p:sp>
          <p:nvSpPr>
            <p:cNvPr id="1056" name="Google Shape;1056;p43"/>
            <p:cNvSpPr txBox="1"/>
            <p:nvPr/>
          </p:nvSpPr>
          <p:spPr>
            <a:xfrm>
              <a:off x="713200" y="2578160"/>
              <a:ext cx="2061000" cy="9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very beautiful name but is terribly hot</a:t>
              </a:r>
              <a:endParaRPr sz="1600">
                <a:solidFill>
                  <a:schemeClr val="dk1"/>
                </a:solidFill>
                <a:latin typeface="Actor"/>
                <a:ea typeface="Actor"/>
                <a:cs typeface="Actor"/>
                <a:sym typeface="Actor"/>
              </a:endParaRPr>
            </a:p>
          </p:txBody>
        </p:sp>
      </p:grpSp>
      <p:grpSp>
        <p:nvGrpSpPr>
          <p:cNvPr id="1057" name="Google Shape;1057;p43"/>
          <p:cNvGrpSpPr/>
          <p:nvPr/>
        </p:nvGrpSpPr>
        <p:grpSpPr>
          <a:xfrm>
            <a:off x="3541500" y="2178656"/>
            <a:ext cx="2061000" cy="1423228"/>
            <a:chOff x="3541500" y="2178656"/>
            <a:chExt cx="2061000" cy="1423228"/>
          </a:xfrm>
        </p:grpSpPr>
        <p:sp>
          <p:nvSpPr>
            <p:cNvPr id="1058" name="Google Shape;1058;p43"/>
            <p:cNvSpPr txBox="1"/>
            <p:nvPr/>
          </p:nvSpPr>
          <p:spPr>
            <a:xfrm>
              <a:off x="3541500" y="2178656"/>
              <a:ext cx="2061000" cy="42138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a:t>
              </a:r>
              <a:endParaRPr sz="2600">
                <a:solidFill>
                  <a:schemeClr val="dk1"/>
                </a:solidFill>
                <a:latin typeface="DM Serif Display"/>
                <a:ea typeface="DM Serif Display"/>
                <a:cs typeface="DM Serif Display"/>
                <a:sym typeface="DM Serif Display"/>
              </a:endParaRPr>
            </a:p>
          </p:txBody>
        </p:sp>
        <p:sp>
          <p:nvSpPr>
            <p:cNvPr id="1059" name="Google Shape;1059;p43"/>
            <p:cNvSpPr txBox="1"/>
            <p:nvPr/>
          </p:nvSpPr>
          <p:spPr>
            <a:xfrm>
              <a:off x="3541500" y="2612484"/>
              <a:ext cx="2061000" cy="9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a huge gas giant named after the Roman god</a:t>
              </a:r>
              <a:endParaRPr sz="1600">
                <a:solidFill>
                  <a:schemeClr val="dk1"/>
                </a:solidFill>
                <a:latin typeface="Actor"/>
                <a:ea typeface="Actor"/>
                <a:cs typeface="Actor"/>
                <a:sym typeface="Actor"/>
              </a:endParaRPr>
            </a:p>
          </p:txBody>
        </p:sp>
      </p:grpSp>
      <p:grpSp>
        <p:nvGrpSpPr>
          <p:cNvPr id="1060" name="Google Shape;1060;p43"/>
          <p:cNvGrpSpPr/>
          <p:nvPr/>
        </p:nvGrpSpPr>
        <p:grpSpPr>
          <a:xfrm>
            <a:off x="6369750" y="2178615"/>
            <a:ext cx="2061000" cy="1423234"/>
            <a:chOff x="6369750" y="2178615"/>
            <a:chExt cx="2061000" cy="1423234"/>
          </a:xfrm>
        </p:grpSpPr>
        <p:sp>
          <p:nvSpPr>
            <p:cNvPr id="1061" name="Google Shape;1061;p43"/>
            <p:cNvSpPr txBox="1"/>
            <p:nvPr/>
          </p:nvSpPr>
          <p:spPr>
            <a:xfrm>
              <a:off x="6369750" y="2178615"/>
              <a:ext cx="2061000" cy="4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Hard skills</a:t>
              </a:r>
              <a:endParaRPr sz="2600">
                <a:solidFill>
                  <a:schemeClr val="dk1"/>
                </a:solidFill>
                <a:latin typeface="DM Serif Display"/>
                <a:ea typeface="DM Serif Display"/>
                <a:cs typeface="DM Serif Display"/>
                <a:sym typeface="DM Serif Display"/>
              </a:endParaRPr>
            </a:p>
          </p:txBody>
        </p:sp>
        <p:sp>
          <p:nvSpPr>
            <p:cNvPr id="1062" name="Google Shape;1062;p43"/>
            <p:cNvSpPr txBox="1"/>
            <p:nvPr/>
          </p:nvSpPr>
          <p:spPr>
            <a:xfrm>
              <a:off x="6369750" y="2612450"/>
              <a:ext cx="2061000" cy="9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Earth is the only </a:t>
              </a:r>
              <a:r>
                <a:rPr lang="en" sz="1600">
                  <a:solidFill>
                    <a:schemeClr val="dk1"/>
                  </a:solidFill>
                  <a:latin typeface="Actor"/>
                  <a:ea typeface="Actor"/>
                  <a:cs typeface="Actor"/>
                  <a:sym typeface="Actor"/>
                </a:rPr>
                <a:t>one</a:t>
              </a:r>
              <a:r>
                <a:rPr lang="en" sz="1600">
                  <a:solidFill>
                    <a:schemeClr val="dk1"/>
                  </a:solidFill>
                  <a:latin typeface="Actor"/>
                  <a:ea typeface="Actor"/>
                  <a:cs typeface="Actor"/>
                  <a:sym typeface="Actor"/>
                </a:rPr>
                <a:t> that harbors life in the Solar System</a:t>
              </a:r>
              <a:endParaRPr sz="1600">
                <a:solidFill>
                  <a:schemeClr val="dk1"/>
                </a:solidFill>
                <a:latin typeface="Actor"/>
                <a:ea typeface="Actor"/>
                <a:cs typeface="Actor"/>
                <a:sym typeface="Actor"/>
              </a:endParaRPr>
            </a:p>
          </p:txBody>
        </p:sp>
      </p:grpSp>
      <p:cxnSp>
        <p:nvCxnSpPr>
          <p:cNvPr id="1063" name="Google Shape;1063;p43"/>
          <p:cNvCxnSpPr>
            <a:stCxn id="1055" idx="0"/>
            <a:endCxn id="1058" idx="0"/>
          </p:cNvCxnSpPr>
          <p:nvPr/>
        </p:nvCxnSpPr>
        <p:spPr>
          <a:xfrm flipH="1" rot="-5400000">
            <a:off x="3157600" y="764715"/>
            <a:ext cx="600" cy="2828400"/>
          </a:xfrm>
          <a:prstGeom prst="bentConnector3">
            <a:avLst>
              <a:gd fmla="val -125373413" name="adj1"/>
            </a:avLst>
          </a:prstGeom>
          <a:noFill/>
          <a:ln cap="flat" cmpd="sng" w="28575">
            <a:solidFill>
              <a:schemeClr val="lt2"/>
            </a:solidFill>
            <a:prstDash val="solid"/>
            <a:round/>
            <a:headEnd len="med" w="med" type="none"/>
            <a:tailEnd len="med" w="med" type="triangle"/>
          </a:ln>
        </p:spPr>
      </p:cxnSp>
      <p:sp>
        <p:nvSpPr>
          <p:cNvPr id="1064" name="Google Shape;1064;p43"/>
          <p:cNvSpPr/>
          <p:nvPr/>
        </p:nvSpPr>
        <p:spPr>
          <a:xfrm>
            <a:off x="1287550" y="3601021"/>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65" name="Google Shape;1065;p43"/>
          <p:cNvSpPr/>
          <p:nvPr/>
        </p:nvSpPr>
        <p:spPr>
          <a:xfrm>
            <a:off x="6944100" y="1254311"/>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66" name="Google Shape;1066;p43"/>
          <p:cNvSpPr/>
          <p:nvPr/>
        </p:nvSpPr>
        <p:spPr>
          <a:xfrm>
            <a:off x="4690200" y="1254311"/>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1067" name="Google Shape;1067;p43"/>
          <p:cNvGrpSpPr/>
          <p:nvPr/>
        </p:nvGrpSpPr>
        <p:grpSpPr>
          <a:xfrm>
            <a:off x="4971169" y="1536186"/>
            <a:ext cx="350371" cy="348247"/>
            <a:chOff x="5045775" y="1946400"/>
            <a:chExt cx="296950" cy="295150"/>
          </a:xfrm>
        </p:grpSpPr>
        <p:sp>
          <p:nvSpPr>
            <p:cNvPr id="1068" name="Google Shape;1068;p43"/>
            <p:cNvSpPr/>
            <p:nvPr/>
          </p:nvSpPr>
          <p:spPr>
            <a:xfrm>
              <a:off x="5113500" y="1998600"/>
              <a:ext cx="160700" cy="155950"/>
            </a:xfrm>
            <a:custGeom>
              <a:rect b="b" l="l" r="r" t="t"/>
              <a:pathLst>
                <a:path extrusionOk="0" h="6238" w="6428">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5045775" y="1946400"/>
              <a:ext cx="296950" cy="295150"/>
            </a:xfrm>
            <a:custGeom>
              <a:rect b="b" l="l" r="r" t="t"/>
              <a:pathLst>
                <a:path extrusionOk="0" h="11806" w="11878">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43"/>
          <p:cNvGrpSpPr/>
          <p:nvPr/>
        </p:nvGrpSpPr>
        <p:grpSpPr>
          <a:xfrm>
            <a:off x="7236206" y="1535583"/>
            <a:ext cx="328071" cy="349427"/>
            <a:chOff x="5421475" y="1945825"/>
            <a:chExt cx="278050" cy="296150"/>
          </a:xfrm>
        </p:grpSpPr>
        <p:sp>
          <p:nvSpPr>
            <p:cNvPr id="1071" name="Google Shape;1071;p43"/>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43"/>
          <p:cNvGrpSpPr/>
          <p:nvPr/>
        </p:nvGrpSpPr>
        <p:grpSpPr>
          <a:xfrm>
            <a:off x="1568511" y="3882276"/>
            <a:ext cx="350401" cy="349457"/>
            <a:chOff x="2141000" y="1954475"/>
            <a:chExt cx="296975" cy="296175"/>
          </a:xfrm>
        </p:grpSpPr>
        <p:sp>
          <p:nvSpPr>
            <p:cNvPr id="1080" name="Google Shape;1080;p43"/>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84" name="Google Shape;1084;p43"/>
          <p:cNvCxnSpPr>
            <a:stCxn id="1062" idx="2"/>
            <a:endCxn id="1059" idx="2"/>
          </p:cNvCxnSpPr>
          <p:nvPr/>
        </p:nvCxnSpPr>
        <p:spPr>
          <a:xfrm rot="5400000">
            <a:off x="5985900" y="2188100"/>
            <a:ext cx="600" cy="2828100"/>
          </a:xfrm>
          <a:prstGeom prst="bentConnector3">
            <a:avLst>
              <a:gd fmla="val 150062568" name="adj1"/>
            </a:avLst>
          </a:prstGeom>
          <a:noFill/>
          <a:ln cap="flat" cmpd="sng" w="28575">
            <a:solidFill>
              <a:schemeClr val="lt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22" name="Google Shape;122;p17"/>
          <p:cNvGrpSpPr/>
          <p:nvPr/>
        </p:nvGrpSpPr>
        <p:grpSpPr>
          <a:xfrm>
            <a:off x="2759463" y="3346700"/>
            <a:ext cx="1591237" cy="1163300"/>
            <a:chOff x="6543088" y="1492625"/>
            <a:chExt cx="1591237" cy="1163300"/>
          </a:xfrm>
        </p:grpSpPr>
        <p:sp>
          <p:nvSpPr>
            <p:cNvPr id="123" name="Google Shape;123;p17"/>
            <p:cNvSpPr txBox="1"/>
            <p:nvPr/>
          </p:nvSpPr>
          <p:spPr>
            <a:xfrm>
              <a:off x="6543088" y="1492625"/>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Site</a:t>
              </a:r>
              <a:endParaRPr sz="2600">
                <a:solidFill>
                  <a:schemeClr val="dk1"/>
                </a:solidFill>
                <a:latin typeface="DM Serif Display"/>
                <a:ea typeface="DM Serif Display"/>
                <a:cs typeface="DM Serif Display"/>
                <a:sym typeface="DM Serif Display"/>
              </a:endParaRPr>
            </a:p>
          </p:txBody>
        </p:sp>
        <p:sp>
          <p:nvSpPr>
            <p:cNvPr id="124" name="Google Shape;124;p17"/>
            <p:cNvSpPr txBox="1"/>
            <p:nvPr/>
          </p:nvSpPr>
          <p:spPr>
            <a:xfrm>
              <a:off x="6543125" y="1758025"/>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nvGrpSpPr>
          <p:cNvPr id="125" name="Google Shape;125;p17"/>
          <p:cNvGrpSpPr/>
          <p:nvPr/>
        </p:nvGrpSpPr>
        <p:grpSpPr>
          <a:xfrm>
            <a:off x="4799488" y="2509400"/>
            <a:ext cx="1591237" cy="1163300"/>
            <a:chOff x="6543088" y="3327000"/>
            <a:chExt cx="1591237" cy="1163300"/>
          </a:xfrm>
        </p:grpSpPr>
        <p:sp>
          <p:nvSpPr>
            <p:cNvPr id="126" name="Google Shape;126;p17"/>
            <p:cNvSpPr txBox="1"/>
            <p:nvPr/>
          </p:nvSpPr>
          <p:spPr>
            <a:xfrm>
              <a:off x="6543088" y="3327000"/>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Scope</a:t>
              </a:r>
              <a:endParaRPr sz="2600">
                <a:solidFill>
                  <a:schemeClr val="dk1"/>
                </a:solidFill>
                <a:latin typeface="DM Serif Display"/>
                <a:ea typeface="DM Serif Display"/>
                <a:cs typeface="DM Serif Display"/>
                <a:sym typeface="DM Serif Display"/>
              </a:endParaRPr>
            </a:p>
          </p:txBody>
        </p:sp>
        <p:sp>
          <p:nvSpPr>
            <p:cNvPr id="127" name="Google Shape;127;p17"/>
            <p:cNvSpPr txBox="1"/>
            <p:nvPr/>
          </p:nvSpPr>
          <p:spPr>
            <a:xfrm>
              <a:off x="6543125" y="3592400"/>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grpSp>
        <p:nvGrpSpPr>
          <p:cNvPr id="128" name="Google Shape;128;p17"/>
          <p:cNvGrpSpPr/>
          <p:nvPr/>
        </p:nvGrpSpPr>
        <p:grpSpPr>
          <a:xfrm>
            <a:off x="719438" y="2509400"/>
            <a:ext cx="1591237" cy="1163300"/>
            <a:chOff x="978463" y="1492625"/>
            <a:chExt cx="1591237" cy="1163300"/>
          </a:xfrm>
        </p:grpSpPr>
        <p:sp>
          <p:nvSpPr>
            <p:cNvPr id="129" name="Google Shape;129;p17"/>
            <p:cNvSpPr txBox="1"/>
            <p:nvPr/>
          </p:nvSpPr>
          <p:spPr>
            <a:xfrm>
              <a:off x="978463" y="1492625"/>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Company</a:t>
              </a:r>
              <a:endParaRPr sz="2600">
                <a:solidFill>
                  <a:schemeClr val="dk1"/>
                </a:solidFill>
                <a:latin typeface="DM Serif Display"/>
                <a:ea typeface="DM Serif Display"/>
                <a:cs typeface="DM Serif Display"/>
                <a:sym typeface="DM Serif Display"/>
              </a:endParaRPr>
            </a:p>
          </p:txBody>
        </p:sp>
        <p:sp>
          <p:nvSpPr>
            <p:cNvPr id="130" name="Google Shape;130;p17"/>
            <p:cNvSpPr txBox="1"/>
            <p:nvPr/>
          </p:nvSpPr>
          <p:spPr>
            <a:xfrm>
              <a:off x="978500" y="1758025"/>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grpSp>
      <p:grpSp>
        <p:nvGrpSpPr>
          <p:cNvPr id="131" name="Google Shape;131;p17"/>
          <p:cNvGrpSpPr/>
          <p:nvPr/>
        </p:nvGrpSpPr>
        <p:grpSpPr>
          <a:xfrm>
            <a:off x="6839513" y="3346700"/>
            <a:ext cx="1591237" cy="1163300"/>
            <a:chOff x="978463" y="3327000"/>
            <a:chExt cx="1591237" cy="1163300"/>
          </a:xfrm>
        </p:grpSpPr>
        <p:sp>
          <p:nvSpPr>
            <p:cNvPr id="132" name="Google Shape;132;p17"/>
            <p:cNvSpPr txBox="1"/>
            <p:nvPr/>
          </p:nvSpPr>
          <p:spPr>
            <a:xfrm>
              <a:off x="978463" y="3327000"/>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Work</a:t>
              </a:r>
              <a:endParaRPr sz="2600">
                <a:solidFill>
                  <a:schemeClr val="dk1"/>
                </a:solidFill>
                <a:latin typeface="DM Serif Display"/>
                <a:ea typeface="DM Serif Display"/>
                <a:cs typeface="DM Serif Display"/>
                <a:sym typeface="DM Serif Display"/>
              </a:endParaRPr>
            </a:p>
          </p:txBody>
        </p:sp>
        <p:sp>
          <p:nvSpPr>
            <p:cNvPr id="133" name="Google Shape;133;p17"/>
            <p:cNvSpPr txBox="1"/>
            <p:nvPr/>
          </p:nvSpPr>
          <p:spPr>
            <a:xfrm>
              <a:off x="978500" y="3592400"/>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sp>
        <p:nvSpPr>
          <p:cNvPr id="134" name="Google Shape;134;p17"/>
          <p:cNvSpPr/>
          <p:nvPr/>
        </p:nvSpPr>
        <p:spPr>
          <a:xfrm rot="2700000">
            <a:off x="950691" y="1600580"/>
            <a:ext cx="626638" cy="626638"/>
          </a:xfrm>
          <a:prstGeom prst="rect">
            <a:avLst/>
          </a:prstGeom>
          <a:solidFill>
            <a:srgbClr val="70B1DA"/>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rot="2700000">
            <a:off x="5025973" y="1600580"/>
            <a:ext cx="626638" cy="626638"/>
          </a:xfrm>
          <a:prstGeom prst="rect">
            <a:avLst/>
          </a:prstGeom>
          <a:solidFill>
            <a:srgbClr val="70B1DA"/>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2700000">
            <a:off x="7063614" y="2437880"/>
            <a:ext cx="626638" cy="626638"/>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7"/>
          <p:cNvCxnSpPr>
            <a:stCxn id="138" idx="1"/>
            <a:endCxn id="134" idx="0"/>
          </p:cNvCxnSpPr>
          <p:nvPr/>
        </p:nvCxnSpPr>
        <p:spPr>
          <a:xfrm flipH="1" rot="5400000">
            <a:off x="1864201" y="1313749"/>
            <a:ext cx="837300" cy="1594500"/>
          </a:xfrm>
          <a:prstGeom prst="bentConnector2">
            <a:avLst/>
          </a:prstGeom>
          <a:noFill/>
          <a:ln cap="flat" cmpd="sng" w="28575">
            <a:solidFill>
              <a:schemeClr val="lt2"/>
            </a:solidFill>
            <a:prstDash val="solid"/>
            <a:round/>
            <a:headEnd len="med" w="med" type="none"/>
            <a:tailEnd len="med" w="med" type="none"/>
          </a:ln>
        </p:spPr>
      </p:cxnSp>
      <p:cxnSp>
        <p:nvCxnSpPr>
          <p:cNvPr id="139" name="Google Shape;139;p17"/>
          <p:cNvCxnSpPr>
            <a:stCxn id="138" idx="0"/>
            <a:endCxn id="135" idx="2"/>
          </p:cNvCxnSpPr>
          <p:nvPr/>
        </p:nvCxnSpPr>
        <p:spPr>
          <a:xfrm flipH="1" rot="10800000">
            <a:off x="3523201" y="2135449"/>
            <a:ext cx="1594500" cy="3942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140" name="Google Shape;140;p17"/>
          <p:cNvCxnSpPr>
            <a:stCxn id="135" idx="0"/>
            <a:endCxn id="136" idx="1"/>
          </p:cNvCxnSpPr>
          <p:nvPr/>
        </p:nvCxnSpPr>
        <p:spPr>
          <a:xfrm>
            <a:off x="5560842" y="1692349"/>
            <a:ext cx="1594500" cy="837300"/>
          </a:xfrm>
          <a:prstGeom prst="bentConnector2">
            <a:avLst/>
          </a:prstGeom>
          <a:noFill/>
          <a:ln cap="flat" cmpd="sng" w="28575">
            <a:solidFill>
              <a:schemeClr val="lt2"/>
            </a:solidFill>
            <a:prstDash val="solid"/>
            <a:round/>
            <a:headEnd len="med" w="med" type="none"/>
            <a:tailEnd len="med" w="med" type="none"/>
          </a:ln>
        </p:spPr>
      </p:cxnSp>
      <p:grpSp>
        <p:nvGrpSpPr>
          <p:cNvPr id="141" name="Google Shape;141;p17"/>
          <p:cNvGrpSpPr/>
          <p:nvPr/>
        </p:nvGrpSpPr>
        <p:grpSpPr>
          <a:xfrm>
            <a:off x="7200808" y="2576925"/>
            <a:ext cx="352230" cy="348542"/>
            <a:chOff x="1049375" y="2318350"/>
            <a:chExt cx="298525" cy="295400"/>
          </a:xfrm>
        </p:grpSpPr>
        <p:sp>
          <p:nvSpPr>
            <p:cNvPr id="142" name="Google Shape;142;p17"/>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7"/>
          <p:cNvSpPr/>
          <p:nvPr/>
        </p:nvSpPr>
        <p:spPr>
          <a:xfrm>
            <a:off x="1089750" y="1740107"/>
            <a:ext cx="348513" cy="347599"/>
          </a:xfrm>
          <a:custGeom>
            <a:rect b="b" l="l" r="r" t="t"/>
            <a:pathLst>
              <a:path extrusionOk="0" h="11784" w="11815">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7"/>
          <p:cNvGrpSpPr/>
          <p:nvPr/>
        </p:nvGrpSpPr>
        <p:grpSpPr>
          <a:xfrm>
            <a:off x="5157610" y="1739519"/>
            <a:ext cx="363380" cy="348778"/>
            <a:chOff x="2140225" y="2318650"/>
            <a:chExt cx="307975" cy="295600"/>
          </a:xfrm>
        </p:grpSpPr>
        <p:sp>
          <p:nvSpPr>
            <p:cNvPr id="148" name="Google Shape;148;p17"/>
            <p:cNvSpPr/>
            <p:nvPr/>
          </p:nvSpPr>
          <p:spPr>
            <a:xfrm>
              <a:off x="2281200" y="2353025"/>
              <a:ext cx="104000" cy="121300"/>
            </a:xfrm>
            <a:custGeom>
              <a:rect b="b" l="l" r="r" t="t"/>
              <a:pathLst>
                <a:path extrusionOk="0" h="4852" w="416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2140225" y="2318650"/>
              <a:ext cx="307975" cy="295600"/>
            </a:xfrm>
            <a:custGeom>
              <a:rect b="b" l="l" r="r" t="t"/>
              <a:pathLst>
                <a:path extrusionOk="0" h="11824" w="12319">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7"/>
          <p:cNvSpPr/>
          <p:nvPr/>
        </p:nvSpPr>
        <p:spPr>
          <a:xfrm rot="2700000">
            <a:off x="2988332" y="2437880"/>
            <a:ext cx="626638" cy="626638"/>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17"/>
          <p:cNvGrpSpPr/>
          <p:nvPr/>
        </p:nvGrpSpPr>
        <p:grpSpPr>
          <a:xfrm>
            <a:off x="3148766" y="2575996"/>
            <a:ext cx="305771" cy="350401"/>
            <a:chOff x="2890050" y="2318350"/>
            <a:chExt cx="259150" cy="296975"/>
          </a:xfrm>
        </p:grpSpPr>
        <p:sp>
          <p:nvSpPr>
            <p:cNvPr id="151" name="Google Shape;151;p17"/>
            <p:cNvSpPr/>
            <p:nvPr/>
          </p:nvSpPr>
          <p:spPr>
            <a:xfrm>
              <a:off x="2936525" y="2353025"/>
              <a:ext cx="160700" cy="155975"/>
            </a:xfrm>
            <a:custGeom>
              <a:rect b="b" l="l" r="r" t="t"/>
              <a:pathLst>
                <a:path extrusionOk="0" h="6239" w="6428">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2890050" y="2318350"/>
              <a:ext cx="259150" cy="296975"/>
            </a:xfrm>
            <a:custGeom>
              <a:rect b="b" l="l" r="r" t="t"/>
              <a:pathLst>
                <a:path extrusionOk="0" h="11879" w="10366">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44"/>
          <p:cNvSpPr/>
          <p:nvPr/>
        </p:nvSpPr>
        <p:spPr>
          <a:xfrm>
            <a:off x="3602850" y="1991757"/>
            <a:ext cx="1938300" cy="1938300"/>
          </a:xfrm>
          <a:prstGeom prst="arc">
            <a:avLst>
              <a:gd fmla="val 13056455" name="adj1"/>
              <a:gd fmla="val 11965623" name="adj2"/>
            </a:avLst>
          </a:prstGeom>
          <a:noFill/>
          <a:ln cap="flat" cmpd="sng" w="28575">
            <a:solidFill>
              <a:schemeClr val="lt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4"/>
          <p:cNvSpPr/>
          <p:nvPr/>
        </p:nvSpPr>
        <p:spPr>
          <a:xfrm>
            <a:off x="4147050" y="2536425"/>
            <a:ext cx="849900" cy="849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91" name="Google Shape;1091;p4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092" name="Google Shape;1092;p44"/>
          <p:cNvGrpSpPr/>
          <p:nvPr/>
        </p:nvGrpSpPr>
        <p:grpSpPr>
          <a:xfrm>
            <a:off x="713225" y="1466088"/>
            <a:ext cx="3104425" cy="931825"/>
            <a:chOff x="713225" y="1466088"/>
            <a:chExt cx="3104425" cy="931825"/>
          </a:xfrm>
        </p:grpSpPr>
        <p:sp>
          <p:nvSpPr>
            <p:cNvPr id="1093" name="Google Shape;1093;p44"/>
            <p:cNvSpPr txBox="1"/>
            <p:nvPr/>
          </p:nvSpPr>
          <p:spPr>
            <a:xfrm>
              <a:off x="3157050" y="17035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grpSp>
          <p:nvGrpSpPr>
            <p:cNvPr id="1094" name="Google Shape;1094;p44"/>
            <p:cNvGrpSpPr/>
            <p:nvPr/>
          </p:nvGrpSpPr>
          <p:grpSpPr>
            <a:xfrm>
              <a:off x="713225" y="1466088"/>
              <a:ext cx="2443814" cy="931825"/>
              <a:chOff x="713225" y="1481200"/>
              <a:chExt cx="2443814" cy="931825"/>
            </a:xfrm>
          </p:grpSpPr>
          <p:sp>
            <p:nvSpPr>
              <p:cNvPr id="1095" name="Google Shape;1095;p44"/>
              <p:cNvSpPr txBox="1"/>
              <p:nvPr/>
            </p:nvSpPr>
            <p:spPr>
              <a:xfrm>
                <a:off x="713239" y="1481200"/>
                <a:ext cx="2443800" cy="24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Feedback</a:t>
                </a:r>
                <a:endParaRPr sz="2600">
                  <a:solidFill>
                    <a:schemeClr val="dk1"/>
                  </a:solidFill>
                  <a:latin typeface="DM Serif Display"/>
                  <a:ea typeface="DM Serif Display"/>
                  <a:cs typeface="DM Serif Display"/>
                  <a:sym typeface="DM Serif Display"/>
                </a:endParaRPr>
              </a:p>
            </p:txBody>
          </p:sp>
          <p:sp>
            <p:nvSpPr>
              <p:cNvPr id="1096" name="Google Shape;1096;p44"/>
              <p:cNvSpPr txBox="1"/>
              <p:nvPr/>
            </p:nvSpPr>
            <p:spPr>
              <a:xfrm>
                <a:off x="713225" y="1728425"/>
                <a:ext cx="2443800" cy="6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the biggest planet</a:t>
                </a:r>
                <a:endParaRPr sz="1600">
                  <a:solidFill>
                    <a:schemeClr val="dk1"/>
                  </a:solidFill>
                  <a:latin typeface="Actor"/>
                  <a:ea typeface="Actor"/>
                  <a:cs typeface="Actor"/>
                  <a:sym typeface="Actor"/>
                </a:endParaRPr>
              </a:p>
            </p:txBody>
          </p:sp>
        </p:grpSp>
      </p:grpSp>
      <p:cxnSp>
        <p:nvCxnSpPr>
          <p:cNvPr id="1097" name="Google Shape;1097;p44"/>
          <p:cNvCxnSpPr>
            <a:stCxn id="1093" idx="2"/>
            <a:endCxn id="1098" idx="1"/>
          </p:cNvCxnSpPr>
          <p:nvPr/>
        </p:nvCxnSpPr>
        <p:spPr>
          <a:xfrm flipH="1" rot="-5400000">
            <a:off x="3431850" y="2215950"/>
            <a:ext cx="252600" cy="141600"/>
          </a:xfrm>
          <a:prstGeom prst="bentConnector2">
            <a:avLst/>
          </a:prstGeom>
          <a:noFill/>
          <a:ln cap="flat" cmpd="sng" w="28575">
            <a:solidFill>
              <a:schemeClr val="lt2"/>
            </a:solidFill>
            <a:prstDash val="solid"/>
            <a:round/>
            <a:headEnd len="med" w="med" type="none"/>
            <a:tailEnd len="med" w="med" type="none"/>
          </a:ln>
        </p:spPr>
      </p:cxnSp>
      <p:cxnSp>
        <p:nvCxnSpPr>
          <p:cNvPr id="1099" name="Google Shape;1099;p44"/>
          <p:cNvCxnSpPr>
            <a:stCxn id="1100" idx="0"/>
            <a:endCxn id="1101" idx="1"/>
          </p:cNvCxnSpPr>
          <p:nvPr/>
        </p:nvCxnSpPr>
        <p:spPr>
          <a:xfrm rot="-5400000">
            <a:off x="3431700" y="3564100"/>
            <a:ext cx="252900" cy="141600"/>
          </a:xfrm>
          <a:prstGeom prst="bentConnector2">
            <a:avLst/>
          </a:prstGeom>
          <a:noFill/>
          <a:ln cap="flat" cmpd="sng" w="28575">
            <a:solidFill>
              <a:schemeClr val="lt2"/>
            </a:solidFill>
            <a:prstDash val="solid"/>
            <a:round/>
            <a:headEnd len="med" w="med" type="none"/>
            <a:tailEnd len="med" w="med" type="none"/>
          </a:ln>
        </p:spPr>
      </p:cxnSp>
      <p:cxnSp>
        <p:nvCxnSpPr>
          <p:cNvPr id="1102" name="Google Shape;1102;p44"/>
          <p:cNvCxnSpPr>
            <a:stCxn id="1103" idx="2"/>
            <a:endCxn id="1104" idx="3"/>
          </p:cNvCxnSpPr>
          <p:nvPr/>
        </p:nvCxnSpPr>
        <p:spPr>
          <a:xfrm rot="5400000">
            <a:off x="5459425" y="2215950"/>
            <a:ext cx="252600" cy="141600"/>
          </a:xfrm>
          <a:prstGeom prst="bentConnector2">
            <a:avLst/>
          </a:prstGeom>
          <a:noFill/>
          <a:ln cap="flat" cmpd="sng" w="28575">
            <a:solidFill>
              <a:schemeClr val="lt2"/>
            </a:solidFill>
            <a:prstDash val="solid"/>
            <a:round/>
            <a:headEnd len="med" w="med" type="none"/>
            <a:tailEnd len="med" w="med" type="none"/>
          </a:ln>
        </p:spPr>
      </p:cxnSp>
      <p:cxnSp>
        <p:nvCxnSpPr>
          <p:cNvPr id="1105" name="Google Shape;1105;p44"/>
          <p:cNvCxnSpPr>
            <a:stCxn id="1106" idx="0"/>
            <a:endCxn id="1107" idx="3"/>
          </p:cNvCxnSpPr>
          <p:nvPr/>
        </p:nvCxnSpPr>
        <p:spPr>
          <a:xfrm flipH="1" rot="5400000">
            <a:off x="5459275" y="3564100"/>
            <a:ext cx="252900" cy="141600"/>
          </a:xfrm>
          <a:prstGeom prst="bentConnector2">
            <a:avLst/>
          </a:prstGeom>
          <a:noFill/>
          <a:ln cap="flat" cmpd="sng" w="28575">
            <a:solidFill>
              <a:schemeClr val="lt2"/>
            </a:solidFill>
            <a:prstDash val="solid"/>
            <a:round/>
            <a:headEnd len="med" w="med" type="none"/>
            <a:tailEnd len="med" w="med" type="none"/>
          </a:ln>
        </p:spPr>
      </p:cxnSp>
      <p:sp>
        <p:nvSpPr>
          <p:cNvPr id="1098" name="Google Shape;1098;p44"/>
          <p:cNvSpPr/>
          <p:nvPr/>
        </p:nvSpPr>
        <p:spPr>
          <a:xfrm>
            <a:off x="3629087" y="226953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04" name="Google Shape;1104;p44"/>
          <p:cNvSpPr/>
          <p:nvPr/>
        </p:nvSpPr>
        <p:spPr>
          <a:xfrm>
            <a:off x="5227387" y="226953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01" name="Google Shape;1101;p44"/>
          <p:cNvSpPr/>
          <p:nvPr/>
        </p:nvSpPr>
        <p:spPr>
          <a:xfrm>
            <a:off x="3629087" y="336488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07" name="Google Shape;1107;p44"/>
          <p:cNvSpPr/>
          <p:nvPr/>
        </p:nvSpPr>
        <p:spPr>
          <a:xfrm>
            <a:off x="5227387" y="336488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1108" name="Google Shape;1108;p44"/>
          <p:cNvGrpSpPr/>
          <p:nvPr/>
        </p:nvGrpSpPr>
        <p:grpSpPr>
          <a:xfrm>
            <a:off x="5326225" y="1466088"/>
            <a:ext cx="3104525" cy="931825"/>
            <a:chOff x="5326225" y="1466088"/>
            <a:chExt cx="3104525" cy="931825"/>
          </a:xfrm>
        </p:grpSpPr>
        <p:grpSp>
          <p:nvGrpSpPr>
            <p:cNvPr id="1109" name="Google Shape;1109;p44"/>
            <p:cNvGrpSpPr/>
            <p:nvPr/>
          </p:nvGrpSpPr>
          <p:grpSpPr>
            <a:xfrm>
              <a:off x="5986826" y="1466088"/>
              <a:ext cx="2443924" cy="931825"/>
              <a:chOff x="5986826" y="1481200"/>
              <a:chExt cx="2443924" cy="931825"/>
            </a:xfrm>
          </p:grpSpPr>
          <p:sp>
            <p:nvSpPr>
              <p:cNvPr id="1110" name="Google Shape;1110;p44"/>
              <p:cNvSpPr txBox="1"/>
              <p:nvPr/>
            </p:nvSpPr>
            <p:spPr>
              <a:xfrm>
                <a:off x="5986826" y="1481200"/>
                <a:ext cx="2443800" cy="240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Communicate</a:t>
                </a:r>
                <a:endParaRPr sz="2600">
                  <a:solidFill>
                    <a:schemeClr val="dk1"/>
                  </a:solidFill>
                  <a:latin typeface="DM Serif Display"/>
                  <a:ea typeface="DM Serif Display"/>
                  <a:cs typeface="DM Serif Display"/>
                  <a:sym typeface="DM Serif Display"/>
                </a:endParaRPr>
              </a:p>
            </p:txBody>
          </p:sp>
          <p:sp>
            <p:nvSpPr>
              <p:cNvPr id="1111" name="Google Shape;1111;p44"/>
              <p:cNvSpPr txBox="1"/>
              <p:nvPr/>
            </p:nvSpPr>
            <p:spPr>
              <a:xfrm>
                <a:off x="5986950" y="1728425"/>
                <a:ext cx="2443800" cy="68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grpSp>
        <p:sp>
          <p:nvSpPr>
            <p:cNvPr id="1103" name="Google Shape;1103;p44"/>
            <p:cNvSpPr txBox="1"/>
            <p:nvPr/>
          </p:nvSpPr>
          <p:spPr>
            <a:xfrm>
              <a:off x="5326225" y="17035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grpSp>
      <p:grpSp>
        <p:nvGrpSpPr>
          <p:cNvPr id="1112" name="Google Shape;1112;p44"/>
          <p:cNvGrpSpPr/>
          <p:nvPr/>
        </p:nvGrpSpPr>
        <p:grpSpPr>
          <a:xfrm>
            <a:off x="713225" y="3525983"/>
            <a:ext cx="3104425" cy="927644"/>
            <a:chOff x="713225" y="3525983"/>
            <a:chExt cx="3104425" cy="927644"/>
          </a:xfrm>
        </p:grpSpPr>
        <p:grpSp>
          <p:nvGrpSpPr>
            <p:cNvPr id="1113" name="Google Shape;1113;p44"/>
            <p:cNvGrpSpPr/>
            <p:nvPr/>
          </p:nvGrpSpPr>
          <p:grpSpPr>
            <a:xfrm>
              <a:off x="713225" y="3525983"/>
              <a:ext cx="2443814" cy="927644"/>
              <a:chOff x="713225" y="3921808"/>
              <a:chExt cx="2443814" cy="927644"/>
            </a:xfrm>
          </p:grpSpPr>
          <p:sp>
            <p:nvSpPr>
              <p:cNvPr id="1114" name="Google Shape;1114;p44"/>
              <p:cNvSpPr txBox="1"/>
              <p:nvPr/>
            </p:nvSpPr>
            <p:spPr>
              <a:xfrm>
                <a:off x="713239" y="3921808"/>
                <a:ext cx="2443800" cy="2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1115" name="Google Shape;1115;p44"/>
              <p:cNvSpPr txBox="1"/>
              <p:nvPr/>
            </p:nvSpPr>
            <p:spPr>
              <a:xfrm>
                <a:off x="713225" y="4164851"/>
                <a:ext cx="2443800" cy="6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1100" name="Google Shape;1100;p44"/>
            <p:cNvSpPr txBox="1"/>
            <p:nvPr/>
          </p:nvSpPr>
          <p:spPr>
            <a:xfrm>
              <a:off x="3157050" y="37613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04</a:t>
              </a:r>
              <a:endParaRPr sz="2600">
                <a:solidFill>
                  <a:schemeClr val="dk1"/>
                </a:solidFill>
                <a:latin typeface="DM Serif Display"/>
                <a:ea typeface="DM Serif Display"/>
                <a:cs typeface="DM Serif Display"/>
                <a:sym typeface="DM Serif Display"/>
              </a:endParaRPr>
            </a:p>
          </p:txBody>
        </p:sp>
      </p:grpSp>
      <p:grpSp>
        <p:nvGrpSpPr>
          <p:cNvPr id="1116" name="Google Shape;1116;p44"/>
          <p:cNvGrpSpPr/>
          <p:nvPr/>
        </p:nvGrpSpPr>
        <p:grpSpPr>
          <a:xfrm>
            <a:off x="5326225" y="3525983"/>
            <a:ext cx="3104525" cy="927647"/>
            <a:chOff x="5326225" y="3525983"/>
            <a:chExt cx="3104525" cy="927647"/>
          </a:xfrm>
        </p:grpSpPr>
        <p:grpSp>
          <p:nvGrpSpPr>
            <p:cNvPr id="1117" name="Google Shape;1117;p44"/>
            <p:cNvGrpSpPr/>
            <p:nvPr/>
          </p:nvGrpSpPr>
          <p:grpSpPr>
            <a:xfrm>
              <a:off x="5986826" y="3525983"/>
              <a:ext cx="2443924" cy="927647"/>
              <a:chOff x="5986826" y="3921808"/>
              <a:chExt cx="2443924" cy="927647"/>
            </a:xfrm>
          </p:grpSpPr>
          <p:sp>
            <p:nvSpPr>
              <p:cNvPr id="1118" name="Google Shape;1118;p44"/>
              <p:cNvSpPr txBox="1"/>
              <p:nvPr/>
            </p:nvSpPr>
            <p:spPr>
              <a:xfrm>
                <a:off x="5986826" y="3921808"/>
                <a:ext cx="2443800" cy="24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sp>
            <p:nvSpPr>
              <p:cNvPr id="1119" name="Google Shape;1119;p44"/>
              <p:cNvSpPr txBox="1"/>
              <p:nvPr/>
            </p:nvSpPr>
            <p:spPr>
              <a:xfrm>
                <a:off x="5986950" y="4164854"/>
                <a:ext cx="2443800" cy="68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sp>
          <p:nvSpPr>
            <p:cNvPr id="1106" name="Google Shape;1106;p44"/>
            <p:cNvSpPr txBox="1"/>
            <p:nvPr/>
          </p:nvSpPr>
          <p:spPr>
            <a:xfrm>
              <a:off x="5326225" y="37613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grpSp>
      <p:grpSp>
        <p:nvGrpSpPr>
          <p:cNvPr id="1120" name="Google Shape;1120;p44"/>
          <p:cNvGrpSpPr/>
          <p:nvPr/>
        </p:nvGrpSpPr>
        <p:grpSpPr>
          <a:xfrm>
            <a:off x="4396572" y="2786166"/>
            <a:ext cx="351315" cy="349457"/>
            <a:chOff x="1412450" y="1954475"/>
            <a:chExt cx="297750" cy="296175"/>
          </a:xfrm>
        </p:grpSpPr>
        <p:sp>
          <p:nvSpPr>
            <p:cNvPr id="1121" name="Google Shape;1121;p44"/>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4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1128" name="Google Shape;1128;p45"/>
          <p:cNvGraphicFramePr/>
          <p:nvPr/>
        </p:nvGraphicFramePr>
        <p:xfrm>
          <a:off x="719375" y="2424909"/>
          <a:ext cx="3000000" cy="3000000"/>
        </p:xfrm>
        <a:graphic>
          <a:graphicData uri="http://schemas.openxmlformats.org/drawingml/2006/table">
            <a:tbl>
              <a:tblPr>
                <a:noFill/>
                <a:tableStyleId>{803B16AB-C693-496F-A2B8-996BC2BD2E5C}</a:tableStyleId>
              </a:tblPr>
              <a:tblGrid>
                <a:gridCol w="642000"/>
                <a:gridCol w="642000"/>
                <a:gridCol w="642000"/>
                <a:gridCol w="642000"/>
                <a:gridCol w="642000"/>
                <a:gridCol w="642000"/>
                <a:gridCol w="642000"/>
                <a:gridCol w="642000"/>
                <a:gridCol w="642000"/>
                <a:gridCol w="642000"/>
                <a:gridCol w="642000"/>
                <a:gridCol w="642000"/>
              </a:tblGrid>
              <a:tr h="329275">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Q1</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Q2</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Q3</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Q4</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r>
              <a:tr h="274400">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Jan</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Feb</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Mar</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Apr</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May</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Jun</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Jul</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Aug</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Sep</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Oct</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Nov</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Dec</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r>
            </a:tbl>
          </a:graphicData>
        </a:graphic>
      </p:graphicFrame>
      <p:grpSp>
        <p:nvGrpSpPr>
          <p:cNvPr id="1129" name="Google Shape;1129;p45"/>
          <p:cNvGrpSpPr/>
          <p:nvPr/>
        </p:nvGrpSpPr>
        <p:grpSpPr>
          <a:xfrm>
            <a:off x="995475" y="3387734"/>
            <a:ext cx="3745200" cy="174900"/>
            <a:chOff x="995475" y="3387734"/>
            <a:chExt cx="3745200" cy="174900"/>
          </a:xfrm>
        </p:grpSpPr>
        <p:sp>
          <p:nvSpPr>
            <p:cNvPr id="1130" name="Google Shape;1130;p45"/>
            <p:cNvSpPr/>
            <p:nvPr/>
          </p:nvSpPr>
          <p:spPr>
            <a:xfrm>
              <a:off x="995475" y="3387734"/>
              <a:ext cx="3745200" cy="17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5"/>
            <p:cNvSpPr/>
            <p:nvPr/>
          </p:nvSpPr>
          <p:spPr>
            <a:xfrm>
              <a:off x="995475" y="3387734"/>
              <a:ext cx="1840500" cy="1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45"/>
          <p:cNvSpPr txBox="1"/>
          <p:nvPr/>
        </p:nvSpPr>
        <p:spPr>
          <a:xfrm>
            <a:off x="4893325" y="3356510"/>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50%</a:t>
            </a:r>
            <a:endParaRPr sz="1800">
              <a:solidFill>
                <a:schemeClr val="dk1"/>
              </a:solidFill>
              <a:latin typeface="DM Serif Display"/>
              <a:ea typeface="DM Serif Display"/>
              <a:cs typeface="DM Serif Display"/>
              <a:sym typeface="DM Serif Display"/>
            </a:endParaRPr>
          </a:p>
        </p:txBody>
      </p:sp>
      <p:grpSp>
        <p:nvGrpSpPr>
          <p:cNvPr id="1133" name="Google Shape;1133;p45"/>
          <p:cNvGrpSpPr/>
          <p:nvPr/>
        </p:nvGrpSpPr>
        <p:grpSpPr>
          <a:xfrm>
            <a:off x="2064625" y="3786635"/>
            <a:ext cx="3745200" cy="174900"/>
            <a:chOff x="674150" y="1985000"/>
            <a:chExt cx="3745200" cy="174900"/>
          </a:xfrm>
        </p:grpSpPr>
        <p:sp>
          <p:nvSpPr>
            <p:cNvPr id="1134" name="Google Shape;1134;p45"/>
            <p:cNvSpPr/>
            <p:nvPr/>
          </p:nvSpPr>
          <p:spPr>
            <a:xfrm>
              <a:off x="674150" y="1985000"/>
              <a:ext cx="3745200" cy="17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5"/>
            <p:cNvSpPr/>
            <p:nvPr/>
          </p:nvSpPr>
          <p:spPr>
            <a:xfrm>
              <a:off x="674150" y="1985000"/>
              <a:ext cx="925500" cy="17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6" name="Google Shape;1136;p45"/>
          <p:cNvSpPr txBox="1"/>
          <p:nvPr/>
        </p:nvSpPr>
        <p:spPr>
          <a:xfrm>
            <a:off x="5962475" y="3755412"/>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25%</a:t>
            </a:r>
            <a:endParaRPr sz="1800">
              <a:solidFill>
                <a:schemeClr val="dk1"/>
              </a:solidFill>
              <a:latin typeface="DM Serif Display"/>
              <a:ea typeface="DM Serif Display"/>
              <a:cs typeface="DM Serif Display"/>
              <a:sym typeface="DM Serif Display"/>
            </a:endParaRPr>
          </a:p>
        </p:txBody>
      </p:sp>
      <p:grpSp>
        <p:nvGrpSpPr>
          <p:cNvPr id="1137" name="Google Shape;1137;p45"/>
          <p:cNvGrpSpPr/>
          <p:nvPr/>
        </p:nvGrpSpPr>
        <p:grpSpPr>
          <a:xfrm>
            <a:off x="2514575" y="4193385"/>
            <a:ext cx="4651500" cy="174900"/>
            <a:chOff x="674150" y="1985000"/>
            <a:chExt cx="4651500" cy="174900"/>
          </a:xfrm>
        </p:grpSpPr>
        <p:sp>
          <p:nvSpPr>
            <p:cNvPr id="1138" name="Google Shape;1138;p45"/>
            <p:cNvSpPr/>
            <p:nvPr/>
          </p:nvSpPr>
          <p:spPr>
            <a:xfrm>
              <a:off x="674150" y="1985000"/>
              <a:ext cx="4651500" cy="17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5"/>
            <p:cNvSpPr/>
            <p:nvPr/>
          </p:nvSpPr>
          <p:spPr>
            <a:xfrm>
              <a:off x="674150" y="1985000"/>
              <a:ext cx="925500" cy="1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0" name="Google Shape;1140;p45"/>
          <p:cNvSpPr txBox="1"/>
          <p:nvPr/>
        </p:nvSpPr>
        <p:spPr>
          <a:xfrm>
            <a:off x="7315175" y="4162162"/>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20%</a:t>
            </a:r>
            <a:endParaRPr sz="1800">
              <a:solidFill>
                <a:schemeClr val="dk1"/>
              </a:solidFill>
              <a:latin typeface="DM Serif Display"/>
              <a:ea typeface="DM Serif Display"/>
              <a:cs typeface="DM Serif Display"/>
              <a:sym typeface="DM Serif Display"/>
            </a:endParaRPr>
          </a:p>
        </p:txBody>
      </p:sp>
      <p:grpSp>
        <p:nvGrpSpPr>
          <p:cNvPr id="1141" name="Google Shape;1141;p45"/>
          <p:cNvGrpSpPr/>
          <p:nvPr/>
        </p:nvGrpSpPr>
        <p:grpSpPr>
          <a:xfrm>
            <a:off x="713262" y="1496308"/>
            <a:ext cx="2264992" cy="784078"/>
            <a:chOff x="713262" y="1496308"/>
            <a:chExt cx="2264992" cy="784078"/>
          </a:xfrm>
        </p:grpSpPr>
        <p:grpSp>
          <p:nvGrpSpPr>
            <p:cNvPr id="1142" name="Google Shape;1142;p45"/>
            <p:cNvGrpSpPr/>
            <p:nvPr/>
          </p:nvGrpSpPr>
          <p:grpSpPr>
            <a:xfrm>
              <a:off x="1000655" y="1496308"/>
              <a:ext cx="1977600" cy="784078"/>
              <a:chOff x="1000655" y="1496308"/>
              <a:chExt cx="1977600" cy="784078"/>
            </a:xfrm>
          </p:grpSpPr>
          <p:sp>
            <p:nvSpPr>
              <p:cNvPr id="1143" name="Google Shape;1143;p45"/>
              <p:cNvSpPr txBox="1"/>
              <p:nvPr/>
            </p:nvSpPr>
            <p:spPr>
              <a:xfrm>
                <a:off x="1000655" y="1496308"/>
                <a:ext cx="1977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Venus</a:t>
                </a:r>
                <a:endParaRPr sz="2600">
                  <a:solidFill>
                    <a:schemeClr val="dk1"/>
                  </a:solidFill>
                  <a:latin typeface="DM Serif Display"/>
                  <a:ea typeface="DM Serif Display"/>
                  <a:cs typeface="DM Serif Display"/>
                  <a:sym typeface="DM Serif Display"/>
                </a:endParaRPr>
              </a:p>
            </p:txBody>
          </p:sp>
          <p:sp>
            <p:nvSpPr>
              <p:cNvPr id="1144" name="Google Shape;1144;p45"/>
              <p:cNvSpPr txBox="1"/>
              <p:nvPr/>
            </p:nvSpPr>
            <p:spPr>
              <a:xfrm>
                <a:off x="1000655" y="1827085"/>
                <a:ext cx="1977600" cy="45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p:txBody>
          </p:sp>
        </p:grpSp>
        <p:sp>
          <p:nvSpPr>
            <p:cNvPr id="1145" name="Google Shape;1145;p45"/>
            <p:cNvSpPr/>
            <p:nvPr/>
          </p:nvSpPr>
          <p:spPr>
            <a:xfrm>
              <a:off x="713262" y="1518659"/>
              <a:ext cx="287400" cy="287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grpSp>
        <p:nvGrpSpPr>
          <p:cNvPr id="1146" name="Google Shape;1146;p45"/>
          <p:cNvGrpSpPr/>
          <p:nvPr/>
        </p:nvGrpSpPr>
        <p:grpSpPr>
          <a:xfrm>
            <a:off x="3427987" y="1495291"/>
            <a:ext cx="2272847" cy="785094"/>
            <a:chOff x="3427987" y="1495291"/>
            <a:chExt cx="2272847" cy="785094"/>
          </a:xfrm>
        </p:grpSpPr>
        <p:grpSp>
          <p:nvGrpSpPr>
            <p:cNvPr id="1147" name="Google Shape;1147;p45"/>
            <p:cNvGrpSpPr/>
            <p:nvPr/>
          </p:nvGrpSpPr>
          <p:grpSpPr>
            <a:xfrm>
              <a:off x="3723234" y="1495291"/>
              <a:ext cx="1977600" cy="785094"/>
              <a:chOff x="3582634" y="1495291"/>
              <a:chExt cx="1977600" cy="785094"/>
            </a:xfrm>
          </p:grpSpPr>
          <p:sp>
            <p:nvSpPr>
              <p:cNvPr id="1148" name="Google Shape;1148;p45"/>
              <p:cNvSpPr txBox="1"/>
              <p:nvPr/>
            </p:nvSpPr>
            <p:spPr>
              <a:xfrm>
                <a:off x="3582634" y="1495291"/>
                <a:ext cx="1977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Jupiter</a:t>
                </a:r>
                <a:endParaRPr sz="2600">
                  <a:solidFill>
                    <a:schemeClr val="dk1"/>
                  </a:solidFill>
                  <a:latin typeface="DM Serif Display"/>
                  <a:ea typeface="DM Serif Display"/>
                  <a:cs typeface="DM Serif Display"/>
                  <a:sym typeface="DM Serif Display"/>
                </a:endParaRPr>
              </a:p>
            </p:txBody>
          </p:sp>
          <p:sp>
            <p:nvSpPr>
              <p:cNvPr id="1149" name="Google Shape;1149;p45"/>
              <p:cNvSpPr txBox="1"/>
              <p:nvPr/>
            </p:nvSpPr>
            <p:spPr>
              <a:xfrm>
                <a:off x="3582634" y="1827085"/>
                <a:ext cx="1977600" cy="45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t>
                </a:r>
                <a:r>
                  <a:rPr lang="en" sz="1600">
                    <a:solidFill>
                      <a:schemeClr val="dk1"/>
                    </a:solidFill>
                    <a:latin typeface="Actor"/>
                    <a:ea typeface="Actor"/>
                    <a:cs typeface="Actor"/>
                    <a:sym typeface="Actor"/>
                  </a:rPr>
                  <a:t>the biggest one of them all</a:t>
                </a:r>
                <a:endParaRPr sz="1600">
                  <a:solidFill>
                    <a:schemeClr val="dk1"/>
                  </a:solidFill>
                  <a:latin typeface="Actor"/>
                  <a:ea typeface="Actor"/>
                  <a:cs typeface="Actor"/>
                  <a:sym typeface="Actor"/>
                </a:endParaRPr>
              </a:p>
            </p:txBody>
          </p:sp>
        </p:grpSp>
        <p:sp>
          <p:nvSpPr>
            <p:cNvPr id="1150" name="Google Shape;1150;p45"/>
            <p:cNvSpPr/>
            <p:nvPr/>
          </p:nvSpPr>
          <p:spPr>
            <a:xfrm>
              <a:off x="3427987" y="1518659"/>
              <a:ext cx="287400" cy="287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grpSp>
        <p:nvGrpSpPr>
          <p:cNvPr id="1151" name="Google Shape;1151;p45"/>
          <p:cNvGrpSpPr/>
          <p:nvPr/>
        </p:nvGrpSpPr>
        <p:grpSpPr>
          <a:xfrm>
            <a:off x="6142712" y="1495916"/>
            <a:ext cx="2280701" cy="784470"/>
            <a:chOff x="6142712" y="1495916"/>
            <a:chExt cx="2280701" cy="784470"/>
          </a:xfrm>
        </p:grpSpPr>
        <p:grpSp>
          <p:nvGrpSpPr>
            <p:cNvPr id="1152" name="Google Shape;1152;p45"/>
            <p:cNvGrpSpPr/>
            <p:nvPr/>
          </p:nvGrpSpPr>
          <p:grpSpPr>
            <a:xfrm>
              <a:off x="6445814" y="1495916"/>
              <a:ext cx="1977600" cy="784470"/>
              <a:chOff x="6445814" y="1495916"/>
              <a:chExt cx="1977600" cy="784470"/>
            </a:xfrm>
          </p:grpSpPr>
          <p:sp>
            <p:nvSpPr>
              <p:cNvPr id="1153" name="Google Shape;1153;p45"/>
              <p:cNvSpPr txBox="1"/>
              <p:nvPr/>
            </p:nvSpPr>
            <p:spPr>
              <a:xfrm>
                <a:off x="6445814" y="1495916"/>
                <a:ext cx="1977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Saturn</a:t>
                </a:r>
                <a:endParaRPr sz="2600">
                  <a:solidFill>
                    <a:schemeClr val="dk1"/>
                  </a:solidFill>
                  <a:latin typeface="DM Serif Display"/>
                  <a:ea typeface="DM Serif Display"/>
                  <a:cs typeface="DM Serif Display"/>
                  <a:sym typeface="DM Serif Display"/>
                </a:endParaRPr>
              </a:p>
            </p:txBody>
          </p:sp>
          <p:sp>
            <p:nvSpPr>
              <p:cNvPr id="1154" name="Google Shape;1154;p45"/>
              <p:cNvSpPr txBox="1"/>
              <p:nvPr/>
            </p:nvSpPr>
            <p:spPr>
              <a:xfrm>
                <a:off x="6445814" y="1827685"/>
                <a:ext cx="1977600" cy="45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Saturn is a gas giant several rings</a:t>
                </a:r>
                <a:endParaRPr sz="1600">
                  <a:solidFill>
                    <a:schemeClr val="dk1"/>
                  </a:solidFill>
                  <a:latin typeface="Actor"/>
                  <a:ea typeface="Actor"/>
                  <a:cs typeface="Actor"/>
                  <a:sym typeface="Actor"/>
                </a:endParaRPr>
              </a:p>
            </p:txBody>
          </p:sp>
        </p:grpSp>
        <p:sp>
          <p:nvSpPr>
            <p:cNvPr id="1155" name="Google Shape;1155;p45"/>
            <p:cNvSpPr/>
            <p:nvPr/>
          </p:nvSpPr>
          <p:spPr>
            <a:xfrm>
              <a:off x="6142712" y="1518659"/>
              <a:ext cx="287400" cy="287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4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1161" name="Google Shape;1161;p46"/>
          <p:cNvGraphicFramePr/>
          <p:nvPr/>
        </p:nvGraphicFramePr>
        <p:xfrm>
          <a:off x="719450" y="1582475"/>
          <a:ext cx="3000000" cy="3000000"/>
        </p:xfrm>
        <a:graphic>
          <a:graphicData uri="http://schemas.openxmlformats.org/drawingml/2006/table">
            <a:tbl>
              <a:tblPr>
                <a:noFill/>
                <a:tableStyleId>{803B16AB-C693-496F-A2B8-996BC2BD2E5C}</a:tableStyleId>
              </a:tblPr>
              <a:tblGrid>
                <a:gridCol w="2519825"/>
                <a:gridCol w="1732550"/>
                <a:gridCol w="1732550"/>
                <a:gridCol w="1732550"/>
              </a:tblGrid>
              <a:tr h="428950">
                <a:tc rowSpan="2">
                  <a:txBody>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Goals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dk1"/>
                          </a:solidFill>
                          <a:latin typeface="DM Serif Display"/>
                          <a:ea typeface="DM Serif Display"/>
                          <a:cs typeface="DM Serif Display"/>
                          <a:sym typeface="DM Serif Display"/>
                        </a:rPr>
                        <a:t>Skills</a:t>
                      </a:r>
                      <a:endParaRPr sz="19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900">
                          <a:solidFill>
                            <a:schemeClr val="dk1"/>
                          </a:solidFill>
                          <a:latin typeface="DM Serif Display"/>
                          <a:ea typeface="DM Serif Display"/>
                          <a:cs typeface="DM Serif Display"/>
                          <a:sym typeface="DM Serif Display"/>
                        </a:rPr>
                        <a:t>Network</a:t>
                      </a:r>
                      <a:endParaRPr sz="19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900">
                          <a:solidFill>
                            <a:schemeClr val="dk1"/>
                          </a:solidFill>
                          <a:latin typeface="DM Serif Display"/>
                          <a:ea typeface="DM Serif Display"/>
                          <a:cs typeface="DM Serif Display"/>
                          <a:sym typeface="DM Serif Display"/>
                        </a:rPr>
                        <a:t>Learning</a:t>
                      </a:r>
                      <a:endParaRPr sz="19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428950">
                <a:tc vMerge="1"/>
                <a:tc>
                  <a:txBody>
                    <a:bodyPr/>
                    <a:lstStyle/>
                    <a:p>
                      <a:pPr indent="0" lvl="0" marL="0" rtl="0" algn="ctr">
                        <a:spcBef>
                          <a:spcPts val="0"/>
                        </a:spcBef>
                        <a:spcAft>
                          <a:spcPts val="0"/>
                        </a:spcAft>
                        <a:buNone/>
                      </a:pPr>
                      <a:r>
                        <a:rPr lang="en" sz="1600">
                          <a:solidFill>
                            <a:schemeClr val="dk1"/>
                          </a:solidFill>
                          <a:latin typeface="DM Serif Display"/>
                          <a:ea typeface="DM Serif Display"/>
                          <a:cs typeface="DM Serif Display"/>
                          <a:sym typeface="DM Serif Display"/>
                        </a:rPr>
                        <a:t>01</a:t>
                      </a:r>
                      <a:endParaRPr sz="1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DM Serif Display"/>
                          <a:ea typeface="DM Serif Display"/>
                          <a:cs typeface="DM Serif Display"/>
                          <a:sym typeface="DM Serif Display"/>
                        </a:rPr>
                        <a:t>02</a:t>
                      </a:r>
                      <a:endParaRPr sz="1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DM Serif Display"/>
                          <a:ea typeface="DM Serif Display"/>
                          <a:cs typeface="DM Serif Display"/>
                          <a:sym typeface="DM Serif Display"/>
                        </a:rPr>
                        <a:t>03</a:t>
                      </a:r>
                      <a:endParaRPr sz="1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496675">
                <a:tc>
                  <a:txBody>
                    <a:bodyPr/>
                    <a:lstStyle/>
                    <a:p>
                      <a:pPr indent="0" lvl="0" marL="0" rtl="0" algn="l">
                        <a:spcBef>
                          <a:spcPts val="0"/>
                        </a:spcBef>
                        <a:spcAft>
                          <a:spcPts val="0"/>
                        </a:spcAft>
                        <a:buNone/>
                      </a:pPr>
                      <a:r>
                        <a:rPr lang="en" sz="1600">
                          <a:solidFill>
                            <a:schemeClr val="dk1"/>
                          </a:solidFill>
                          <a:latin typeface="Actor"/>
                          <a:ea typeface="Actor"/>
                          <a:cs typeface="Actor"/>
                          <a:sym typeface="Actor"/>
                        </a:rPr>
                        <a:t>Saturn is the gas giant that has several rings</a:t>
                      </a:r>
                      <a:endParaRPr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No</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496675">
                <a:tc>
                  <a:txBody>
                    <a:bodyPr/>
                    <a:lstStyle/>
                    <a:p>
                      <a:pPr indent="0" lvl="0" marL="0" rtl="0" algn="l">
                        <a:spcBef>
                          <a:spcPts val="0"/>
                        </a:spcBef>
                        <a:spcAft>
                          <a:spcPts val="0"/>
                        </a:spcAft>
                        <a:buNone/>
                      </a:pPr>
                      <a:r>
                        <a:rPr lang="en" sz="1600">
                          <a:solidFill>
                            <a:schemeClr val="dk1"/>
                          </a:solidFill>
                          <a:latin typeface="Actor"/>
                          <a:ea typeface="Actor"/>
                          <a:cs typeface="Actor"/>
                          <a:sym typeface="Actor"/>
                        </a:rPr>
                        <a:t>Despite being red, Mars is a very cold planet</a:t>
                      </a:r>
                      <a:endParaRPr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No</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496675">
                <a:tc>
                  <a:txBody>
                    <a:bodyPr/>
                    <a:lstStyle/>
                    <a:p>
                      <a:pPr indent="0" lvl="0" marL="0" rtl="0" algn="l">
                        <a:spcBef>
                          <a:spcPts val="0"/>
                        </a:spcBef>
                        <a:spcAft>
                          <a:spcPts val="0"/>
                        </a:spcAft>
                        <a:buNone/>
                      </a:pPr>
                      <a:r>
                        <a:rPr lang="en" sz="1600">
                          <a:solidFill>
                            <a:schemeClr val="dk1"/>
                          </a:solidFill>
                          <a:latin typeface="Actor"/>
                          <a:ea typeface="Actor"/>
                          <a:cs typeface="Actor"/>
                          <a:sym typeface="Actor"/>
                        </a:rPr>
                        <a:t>Venus has a beautiful name but is a</a:t>
                      </a:r>
                      <a:r>
                        <a:rPr lang="en" sz="1600">
                          <a:solidFill>
                            <a:schemeClr val="dk1"/>
                          </a:solidFill>
                          <a:latin typeface="Actor"/>
                          <a:ea typeface="Actor"/>
                          <a:cs typeface="Actor"/>
                          <a:sym typeface="Actor"/>
                        </a:rPr>
                        <a:t> </a:t>
                      </a:r>
                      <a:r>
                        <a:rPr lang="en" sz="1600">
                          <a:solidFill>
                            <a:schemeClr val="dk1"/>
                          </a:solidFill>
                          <a:latin typeface="Actor"/>
                          <a:ea typeface="Actor"/>
                          <a:cs typeface="Actor"/>
                          <a:sym typeface="Actor"/>
                        </a:rPr>
                        <a:t>hot place</a:t>
                      </a:r>
                      <a:endParaRPr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No</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bl>
          </a:graphicData>
        </a:graphic>
      </p:graphicFrame>
      <p:sp>
        <p:nvSpPr>
          <p:cNvPr id="1162" name="Google Shape;1162;p46"/>
          <p:cNvSpPr/>
          <p:nvPr/>
        </p:nvSpPr>
        <p:spPr>
          <a:xfrm>
            <a:off x="2078300" y="1666975"/>
            <a:ext cx="718500" cy="7182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63" name="Google Shape;1163;p46"/>
          <p:cNvSpPr/>
          <p:nvPr/>
        </p:nvSpPr>
        <p:spPr>
          <a:xfrm>
            <a:off x="2286750" y="1877094"/>
            <a:ext cx="301418" cy="297837"/>
          </a:xfrm>
          <a:custGeom>
            <a:rect b="b" l="l" r="r" t="t"/>
            <a:pathLst>
              <a:path extrusionOk="0" h="12724" w="12877">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67" name="Shape 1167"/>
        <p:cNvGrpSpPr/>
        <p:nvPr/>
      </p:nvGrpSpPr>
      <p:grpSpPr>
        <a:xfrm>
          <a:off x="0" y="0"/>
          <a:ext cx="0" cy="0"/>
          <a:chOff x="0" y="0"/>
          <a:chExt cx="0" cy="0"/>
        </a:xfrm>
      </p:grpSpPr>
      <p:sp>
        <p:nvSpPr>
          <p:cNvPr id="1168" name="Google Shape;1168;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169" name="Google Shape;1169;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a:t>
            </a:r>
            <a:r>
              <a:rPr lang="en" sz="1000">
                <a:solidFill>
                  <a:srgbClr val="FFFFFF"/>
                </a:solidFill>
              </a:rPr>
              <a:t>our blog</a:t>
            </a:r>
            <a:r>
              <a:rPr lang="en" sz="1000">
                <a:solidFill>
                  <a:srgbClr val="FFFFFF"/>
                </a:solidFill>
              </a:rPr>
              <a:t>:</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170" name="Google Shape;1170;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74" name="Shape 1174"/>
        <p:cNvGrpSpPr/>
        <p:nvPr/>
      </p:nvGrpSpPr>
      <p:grpSpPr>
        <a:xfrm>
          <a:off x="0" y="0"/>
          <a:ext cx="0" cy="0"/>
          <a:chOff x="0" y="0"/>
          <a:chExt cx="0" cy="0"/>
        </a:xfrm>
      </p:grpSpPr>
      <p:sp>
        <p:nvSpPr>
          <p:cNvPr id="1175" name="Google Shape;1175;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176" name="Google Shape;1176;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900" u="sng">
                <a:solidFill>
                  <a:schemeClr val="hlink"/>
                </a:solidFill>
              </a:rPr>
              <a:t>S</a:t>
            </a:r>
            <a:r>
              <a:rPr b="1" lang="en" sz="1000" u="sng">
                <a:solidFill>
                  <a:schemeClr val="hlink"/>
                </a:solidFill>
                <a:hlinkClick r:id="rId3"/>
              </a:rPr>
              <a:t>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177" name="Google Shape;1177;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a:t>
            </a:r>
            <a:r>
              <a:rPr lang="en" sz="1000">
                <a:solidFill>
                  <a:srgbClr val="FFFFFF"/>
                </a:solidFill>
              </a:rPr>
              <a:t>our blog</a:t>
            </a:r>
            <a:r>
              <a:rPr lang="en" sz="1000">
                <a:solidFill>
                  <a:srgbClr val="FFFFFF"/>
                </a:solidFill>
              </a:rPr>
              <a:t>:</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81" name="Shape 1181"/>
        <p:cNvGrpSpPr/>
        <p:nvPr/>
      </p:nvGrpSpPr>
      <p:grpSpPr>
        <a:xfrm>
          <a:off x="0" y="0"/>
          <a:ext cx="0" cy="0"/>
          <a:chOff x="0" y="0"/>
          <a:chExt cx="0" cy="0"/>
        </a:xfrm>
      </p:grpSpPr>
      <p:sp>
        <p:nvSpPr>
          <p:cNvPr id="1182" name="Google Shape;1182;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183" name="Google Shape;1183;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184" name="Google Shape;1184;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185" name="Google Shape;1185;p49"/>
          <p:cNvGrpSpPr/>
          <p:nvPr/>
        </p:nvGrpSpPr>
        <p:grpSpPr>
          <a:xfrm>
            <a:off x="6874322" y="1571957"/>
            <a:ext cx="1446116" cy="2863897"/>
            <a:chOff x="6529419" y="1724307"/>
            <a:chExt cx="1480463" cy="2931917"/>
          </a:xfrm>
        </p:grpSpPr>
        <p:grpSp>
          <p:nvGrpSpPr>
            <p:cNvPr id="1186" name="Google Shape;1186;p49"/>
            <p:cNvGrpSpPr/>
            <p:nvPr/>
          </p:nvGrpSpPr>
          <p:grpSpPr>
            <a:xfrm>
              <a:off x="6556827" y="1724307"/>
              <a:ext cx="956596" cy="944294"/>
              <a:chOff x="3800349" y="1238762"/>
              <a:chExt cx="1098904" cy="1084772"/>
            </a:xfrm>
          </p:grpSpPr>
          <p:grpSp>
            <p:nvGrpSpPr>
              <p:cNvPr id="1187" name="Google Shape;1187;p49"/>
              <p:cNvGrpSpPr/>
              <p:nvPr/>
            </p:nvGrpSpPr>
            <p:grpSpPr>
              <a:xfrm>
                <a:off x="3800349" y="1238762"/>
                <a:ext cx="1098904" cy="1084772"/>
                <a:chOff x="3800349" y="1238762"/>
                <a:chExt cx="1098904" cy="1084772"/>
              </a:xfrm>
            </p:grpSpPr>
            <p:sp>
              <p:nvSpPr>
                <p:cNvPr id="1188" name="Google Shape;1188;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49"/>
            <p:cNvGrpSpPr/>
            <p:nvPr/>
          </p:nvGrpSpPr>
          <p:grpSpPr>
            <a:xfrm>
              <a:off x="7053286" y="2227254"/>
              <a:ext cx="956596" cy="944252"/>
              <a:chOff x="4370663" y="1816530"/>
              <a:chExt cx="1098904" cy="1084724"/>
            </a:xfrm>
          </p:grpSpPr>
          <p:grpSp>
            <p:nvGrpSpPr>
              <p:cNvPr id="1192" name="Google Shape;1192;p49"/>
              <p:cNvGrpSpPr/>
              <p:nvPr/>
            </p:nvGrpSpPr>
            <p:grpSpPr>
              <a:xfrm>
                <a:off x="4370663" y="1816530"/>
                <a:ext cx="1098904" cy="1084724"/>
                <a:chOff x="4370663" y="1816530"/>
                <a:chExt cx="1098904" cy="1084724"/>
              </a:xfrm>
            </p:grpSpPr>
            <p:sp>
              <p:nvSpPr>
                <p:cNvPr id="1193" name="Google Shape;1193;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5" name="Google Shape;1195;p49"/>
              <p:cNvGrpSpPr/>
              <p:nvPr/>
            </p:nvGrpSpPr>
            <p:grpSpPr>
              <a:xfrm>
                <a:off x="4732628" y="2171596"/>
                <a:ext cx="374986" cy="374572"/>
                <a:chOff x="3303268" y="3817349"/>
                <a:chExt cx="346056" cy="345674"/>
              </a:xfrm>
            </p:grpSpPr>
            <p:sp>
              <p:nvSpPr>
                <p:cNvPr id="1196" name="Google Shape;1196;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0" name="Google Shape;1200;p49"/>
            <p:cNvGrpSpPr/>
            <p:nvPr/>
          </p:nvGrpSpPr>
          <p:grpSpPr>
            <a:xfrm>
              <a:off x="6547098" y="2715744"/>
              <a:ext cx="956596" cy="944315"/>
              <a:chOff x="3789173" y="2377690"/>
              <a:chExt cx="1098904" cy="1084796"/>
            </a:xfrm>
          </p:grpSpPr>
          <p:grpSp>
            <p:nvGrpSpPr>
              <p:cNvPr id="1201" name="Google Shape;1201;p49"/>
              <p:cNvGrpSpPr/>
              <p:nvPr/>
            </p:nvGrpSpPr>
            <p:grpSpPr>
              <a:xfrm>
                <a:off x="3789173" y="2377690"/>
                <a:ext cx="1098904" cy="1084796"/>
                <a:chOff x="3789173" y="2377690"/>
                <a:chExt cx="1098904" cy="1084796"/>
              </a:xfrm>
            </p:grpSpPr>
            <p:sp>
              <p:nvSpPr>
                <p:cNvPr id="1202" name="Google Shape;1202;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49"/>
              <p:cNvGrpSpPr/>
              <p:nvPr/>
            </p:nvGrpSpPr>
            <p:grpSpPr>
              <a:xfrm>
                <a:off x="4151137" y="2732796"/>
                <a:ext cx="374986" cy="374572"/>
                <a:chOff x="3752358" y="3817349"/>
                <a:chExt cx="346056" cy="345674"/>
              </a:xfrm>
            </p:grpSpPr>
            <p:sp>
              <p:nvSpPr>
                <p:cNvPr id="1205" name="Google Shape;1205;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9" name="Google Shape;1209;p49"/>
            <p:cNvGrpSpPr/>
            <p:nvPr/>
          </p:nvGrpSpPr>
          <p:grpSpPr>
            <a:xfrm>
              <a:off x="7034853" y="3222917"/>
              <a:ext cx="956596" cy="944252"/>
              <a:chOff x="4349489" y="2960313"/>
              <a:chExt cx="1098904" cy="1084724"/>
            </a:xfrm>
          </p:grpSpPr>
          <p:grpSp>
            <p:nvGrpSpPr>
              <p:cNvPr id="1210" name="Google Shape;1210;p49"/>
              <p:cNvGrpSpPr/>
              <p:nvPr/>
            </p:nvGrpSpPr>
            <p:grpSpPr>
              <a:xfrm>
                <a:off x="4349489" y="2960313"/>
                <a:ext cx="1098904" cy="1084724"/>
                <a:chOff x="4349489" y="2960313"/>
                <a:chExt cx="1098904" cy="1084724"/>
              </a:xfrm>
            </p:grpSpPr>
            <p:sp>
              <p:nvSpPr>
                <p:cNvPr id="1211" name="Google Shape;1211;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49"/>
              <p:cNvGrpSpPr/>
              <p:nvPr/>
            </p:nvGrpSpPr>
            <p:grpSpPr>
              <a:xfrm>
                <a:off x="4732657" y="3315384"/>
                <a:ext cx="374952" cy="374572"/>
                <a:chOff x="4201447" y="3817349"/>
                <a:chExt cx="346024" cy="345674"/>
              </a:xfrm>
            </p:grpSpPr>
            <p:sp>
              <p:nvSpPr>
                <p:cNvPr id="1214" name="Google Shape;1214;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6" name="Google Shape;1216;p49"/>
            <p:cNvGrpSpPr/>
            <p:nvPr/>
          </p:nvGrpSpPr>
          <p:grpSpPr>
            <a:xfrm>
              <a:off x="6529419" y="3711909"/>
              <a:ext cx="956596" cy="944315"/>
              <a:chOff x="3768864" y="3522050"/>
              <a:chExt cx="1098904" cy="1084796"/>
            </a:xfrm>
          </p:grpSpPr>
          <p:grpSp>
            <p:nvGrpSpPr>
              <p:cNvPr id="1217" name="Google Shape;1217;p49"/>
              <p:cNvGrpSpPr/>
              <p:nvPr/>
            </p:nvGrpSpPr>
            <p:grpSpPr>
              <a:xfrm>
                <a:off x="3768864" y="3522050"/>
                <a:ext cx="1098904" cy="1084796"/>
                <a:chOff x="3768864" y="3522050"/>
                <a:chExt cx="1098904" cy="1084796"/>
              </a:xfrm>
            </p:grpSpPr>
            <p:sp>
              <p:nvSpPr>
                <p:cNvPr id="1218" name="Google Shape;1218;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49"/>
              <p:cNvGrpSpPr/>
              <p:nvPr/>
            </p:nvGrpSpPr>
            <p:grpSpPr>
              <a:xfrm>
                <a:off x="4139616" y="3871555"/>
                <a:ext cx="357419" cy="357005"/>
                <a:chOff x="7482229" y="3351230"/>
                <a:chExt cx="357419" cy="357005"/>
              </a:xfrm>
            </p:grpSpPr>
            <p:sp>
              <p:nvSpPr>
                <p:cNvPr id="1221" name="Google Shape;1221;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58" name="Google Shape;158;p18"/>
          <p:cNvGrpSpPr/>
          <p:nvPr/>
        </p:nvGrpSpPr>
        <p:grpSpPr>
          <a:xfrm>
            <a:off x="719457" y="3566900"/>
            <a:ext cx="2377543" cy="943100"/>
            <a:chOff x="719457" y="3566900"/>
            <a:chExt cx="2377543" cy="943100"/>
          </a:xfrm>
        </p:grpSpPr>
        <p:sp>
          <p:nvSpPr>
            <p:cNvPr id="159" name="Google Shape;159;p18"/>
            <p:cNvSpPr txBox="1"/>
            <p:nvPr/>
          </p:nvSpPr>
          <p:spPr>
            <a:xfrm>
              <a:off x="719457" y="3566900"/>
              <a:ext cx="23775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Habits</a:t>
              </a:r>
              <a:endParaRPr sz="2600">
                <a:solidFill>
                  <a:schemeClr val="dk1"/>
                </a:solidFill>
                <a:latin typeface="DM Serif Display"/>
                <a:ea typeface="DM Serif Display"/>
                <a:cs typeface="DM Serif Display"/>
                <a:sym typeface="DM Serif Display"/>
              </a:endParaRPr>
            </a:p>
          </p:txBody>
        </p:sp>
        <p:sp>
          <p:nvSpPr>
            <p:cNvPr id="160" name="Google Shape;160;p18"/>
            <p:cNvSpPr txBox="1"/>
            <p:nvPr/>
          </p:nvSpPr>
          <p:spPr>
            <a:xfrm>
              <a:off x="719500" y="3832300"/>
              <a:ext cx="2377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nvGrpSpPr>
          <p:cNvPr id="161" name="Google Shape;161;p18"/>
          <p:cNvGrpSpPr/>
          <p:nvPr/>
        </p:nvGrpSpPr>
        <p:grpSpPr>
          <a:xfrm>
            <a:off x="3382851" y="1366400"/>
            <a:ext cx="2377571" cy="943100"/>
            <a:chOff x="3382851" y="1366400"/>
            <a:chExt cx="2377571" cy="943100"/>
          </a:xfrm>
        </p:grpSpPr>
        <p:sp>
          <p:nvSpPr>
            <p:cNvPr id="162" name="Google Shape;162;p18"/>
            <p:cNvSpPr txBox="1"/>
            <p:nvPr/>
          </p:nvSpPr>
          <p:spPr>
            <a:xfrm>
              <a:off x="3382851" y="1366400"/>
              <a:ext cx="2377571"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Attitude</a:t>
              </a:r>
              <a:endParaRPr sz="2600">
                <a:solidFill>
                  <a:schemeClr val="dk1"/>
                </a:solidFill>
                <a:latin typeface="DM Serif Display"/>
                <a:ea typeface="DM Serif Display"/>
                <a:cs typeface="DM Serif Display"/>
                <a:sym typeface="DM Serif Display"/>
              </a:endParaRPr>
            </a:p>
          </p:txBody>
        </p:sp>
        <p:sp>
          <p:nvSpPr>
            <p:cNvPr id="163" name="Google Shape;163;p18"/>
            <p:cNvSpPr txBox="1"/>
            <p:nvPr/>
          </p:nvSpPr>
          <p:spPr>
            <a:xfrm>
              <a:off x="3382900" y="1631800"/>
              <a:ext cx="2377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grpSp>
        <p:nvGrpSpPr>
          <p:cNvPr id="164" name="Google Shape;164;p18"/>
          <p:cNvGrpSpPr/>
          <p:nvPr/>
        </p:nvGrpSpPr>
        <p:grpSpPr>
          <a:xfrm>
            <a:off x="6053132" y="3566900"/>
            <a:ext cx="2377546" cy="943100"/>
            <a:chOff x="6053132" y="3566900"/>
            <a:chExt cx="2377546" cy="943100"/>
          </a:xfrm>
        </p:grpSpPr>
        <p:sp>
          <p:nvSpPr>
            <p:cNvPr id="165" name="Google Shape;165;p18"/>
            <p:cNvSpPr txBox="1"/>
            <p:nvPr/>
          </p:nvSpPr>
          <p:spPr>
            <a:xfrm>
              <a:off x="6053132" y="3566900"/>
              <a:ext cx="23775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Work</a:t>
              </a:r>
              <a:endParaRPr sz="2600">
                <a:solidFill>
                  <a:schemeClr val="dk1"/>
                </a:solidFill>
                <a:latin typeface="DM Serif Display"/>
                <a:ea typeface="DM Serif Display"/>
                <a:cs typeface="DM Serif Display"/>
                <a:sym typeface="DM Serif Display"/>
              </a:endParaRPr>
            </a:p>
          </p:txBody>
        </p:sp>
        <p:sp>
          <p:nvSpPr>
            <p:cNvPr id="166" name="Google Shape;166;p18"/>
            <p:cNvSpPr txBox="1"/>
            <p:nvPr/>
          </p:nvSpPr>
          <p:spPr>
            <a:xfrm>
              <a:off x="6053178" y="3832300"/>
              <a:ext cx="2377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sp>
        <p:nvSpPr>
          <p:cNvPr id="167" name="Google Shape;167;p18"/>
          <p:cNvSpPr/>
          <p:nvPr/>
        </p:nvSpPr>
        <p:spPr>
          <a:xfrm>
            <a:off x="1456763" y="24437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4123588" y="2443700"/>
            <a:ext cx="903000" cy="903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6783538" y="24437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18"/>
          <p:cNvCxnSpPr>
            <a:stCxn id="168" idx="1"/>
            <a:endCxn id="167" idx="3"/>
          </p:cNvCxnSpPr>
          <p:nvPr/>
        </p:nvCxnSpPr>
        <p:spPr>
          <a:xfrm flipH="1">
            <a:off x="2359888" y="2895200"/>
            <a:ext cx="1763700" cy="600"/>
          </a:xfrm>
          <a:prstGeom prst="bentConnector3">
            <a:avLst>
              <a:gd fmla="val 50004" name="adj1"/>
            </a:avLst>
          </a:prstGeom>
          <a:noFill/>
          <a:ln cap="flat" cmpd="sng" w="28575">
            <a:solidFill>
              <a:schemeClr val="lt2"/>
            </a:solidFill>
            <a:prstDash val="solid"/>
            <a:round/>
            <a:headEnd len="med" w="med" type="none"/>
            <a:tailEnd len="med" w="med" type="none"/>
          </a:ln>
        </p:spPr>
      </p:cxnSp>
      <p:cxnSp>
        <p:nvCxnSpPr>
          <p:cNvPr id="171" name="Google Shape;171;p18"/>
          <p:cNvCxnSpPr>
            <a:stCxn id="168" idx="3"/>
            <a:endCxn id="169" idx="1"/>
          </p:cNvCxnSpPr>
          <p:nvPr/>
        </p:nvCxnSpPr>
        <p:spPr>
          <a:xfrm>
            <a:off x="5026588" y="2895200"/>
            <a:ext cx="1757100" cy="600"/>
          </a:xfrm>
          <a:prstGeom prst="bentConnector3">
            <a:avLst>
              <a:gd fmla="val 49996" name="adj1"/>
            </a:avLst>
          </a:prstGeom>
          <a:noFill/>
          <a:ln cap="flat" cmpd="sng" w="28575">
            <a:solidFill>
              <a:schemeClr val="lt2"/>
            </a:solidFill>
            <a:prstDash val="solid"/>
            <a:round/>
            <a:headEnd len="med" w="med" type="none"/>
            <a:tailEnd len="med" w="med" type="none"/>
          </a:ln>
        </p:spPr>
      </p:cxnSp>
      <p:grpSp>
        <p:nvGrpSpPr>
          <p:cNvPr id="172" name="Google Shape;172;p18"/>
          <p:cNvGrpSpPr/>
          <p:nvPr/>
        </p:nvGrpSpPr>
        <p:grpSpPr>
          <a:xfrm>
            <a:off x="7060795" y="2720923"/>
            <a:ext cx="348513" cy="348542"/>
            <a:chOff x="2872725" y="1954475"/>
            <a:chExt cx="295375" cy="295400"/>
          </a:xfrm>
        </p:grpSpPr>
        <p:sp>
          <p:nvSpPr>
            <p:cNvPr id="173" name="Google Shape;173;p18"/>
            <p:cNvSpPr/>
            <p:nvPr/>
          </p:nvSpPr>
          <p:spPr>
            <a:xfrm>
              <a:off x="2959350" y="1954475"/>
              <a:ext cx="122100" cy="139450"/>
            </a:xfrm>
            <a:custGeom>
              <a:rect b="b" l="l" r="r" t="t"/>
              <a:pathLst>
                <a:path extrusionOk="0" h="5578" w="4884">
                  <a:moveTo>
                    <a:pt x="2395" y="694"/>
                  </a:moveTo>
                  <a:cubicBezTo>
                    <a:pt x="2805" y="694"/>
                    <a:pt x="3120" y="1009"/>
                    <a:pt x="3120" y="1418"/>
                  </a:cubicBezTo>
                  <a:cubicBezTo>
                    <a:pt x="3120" y="1797"/>
                    <a:pt x="2805" y="2112"/>
                    <a:pt x="2395" y="2112"/>
                  </a:cubicBezTo>
                  <a:cubicBezTo>
                    <a:pt x="2017" y="2112"/>
                    <a:pt x="1702" y="1797"/>
                    <a:pt x="1702" y="1418"/>
                  </a:cubicBezTo>
                  <a:cubicBezTo>
                    <a:pt x="1733" y="1009"/>
                    <a:pt x="2048" y="694"/>
                    <a:pt x="2395" y="694"/>
                  </a:cubicBezTo>
                  <a:close/>
                  <a:moveTo>
                    <a:pt x="2395" y="2742"/>
                  </a:moveTo>
                  <a:cubicBezTo>
                    <a:pt x="3340" y="2742"/>
                    <a:pt x="4128" y="3529"/>
                    <a:pt x="4128" y="4537"/>
                  </a:cubicBezTo>
                  <a:lnTo>
                    <a:pt x="4128" y="4884"/>
                  </a:lnTo>
                  <a:lnTo>
                    <a:pt x="662" y="4884"/>
                  </a:lnTo>
                  <a:lnTo>
                    <a:pt x="662" y="4537"/>
                  </a:lnTo>
                  <a:cubicBezTo>
                    <a:pt x="662" y="3529"/>
                    <a:pt x="1450" y="2742"/>
                    <a:pt x="2395" y="2742"/>
                  </a:cubicBezTo>
                  <a:close/>
                  <a:moveTo>
                    <a:pt x="2490" y="1"/>
                  </a:moveTo>
                  <a:cubicBezTo>
                    <a:pt x="1733" y="1"/>
                    <a:pt x="1103" y="631"/>
                    <a:pt x="1103" y="1387"/>
                  </a:cubicBezTo>
                  <a:cubicBezTo>
                    <a:pt x="1103" y="1734"/>
                    <a:pt x="1229" y="2049"/>
                    <a:pt x="1450" y="2332"/>
                  </a:cubicBezTo>
                  <a:cubicBezTo>
                    <a:pt x="568" y="2710"/>
                    <a:pt x="1" y="3529"/>
                    <a:pt x="1" y="4537"/>
                  </a:cubicBezTo>
                  <a:lnTo>
                    <a:pt x="1" y="5231"/>
                  </a:lnTo>
                  <a:cubicBezTo>
                    <a:pt x="1" y="5420"/>
                    <a:pt x="158" y="5577"/>
                    <a:pt x="347" y="5577"/>
                  </a:cubicBezTo>
                  <a:lnTo>
                    <a:pt x="4537" y="5577"/>
                  </a:lnTo>
                  <a:cubicBezTo>
                    <a:pt x="4726" y="5577"/>
                    <a:pt x="4884" y="5420"/>
                    <a:pt x="4884" y="5231"/>
                  </a:cubicBezTo>
                  <a:lnTo>
                    <a:pt x="4884" y="4537"/>
                  </a:lnTo>
                  <a:cubicBezTo>
                    <a:pt x="4884" y="3529"/>
                    <a:pt x="4317" y="2710"/>
                    <a:pt x="3498" y="2332"/>
                  </a:cubicBezTo>
                  <a:cubicBezTo>
                    <a:pt x="3750" y="2080"/>
                    <a:pt x="3844" y="1765"/>
                    <a:pt x="3844" y="1387"/>
                  </a:cubicBezTo>
                  <a:cubicBezTo>
                    <a:pt x="3844" y="631"/>
                    <a:pt x="3214" y="1"/>
                    <a:pt x="2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2906575" y="2146650"/>
              <a:ext cx="191425" cy="69350"/>
            </a:xfrm>
            <a:custGeom>
              <a:rect b="b" l="l" r="r" t="t"/>
              <a:pathLst>
                <a:path extrusionOk="0" h="2774" w="7657">
                  <a:moveTo>
                    <a:pt x="1419" y="694"/>
                  </a:moveTo>
                  <a:lnTo>
                    <a:pt x="1419" y="2080"/>
                  </a:lnTo>
                  <a:lnTo>
                    <a:pt x="694" y="2080"/>
                  </a:lnTo>
                  <a:lnTo>
                    <a:pt x="694" y="694"/>
                  </a:lnTo>
                  <a:close/>
                  <a:moveTo>
                    <a:pt x="2773" y="694"/>
                  </a:moveTo>
                  <a:lnTo>
                    <a:pt x="2773" y="2080"/>
                  </a:lnTo>
                  <a:lnTo>
                    <a:pt x="2080" y="2080"/>
                  </a:lnTo>
                  <a:lnTo>
                    <a:pt x="2080" y="694"/>
                  </a:lnTo>
                  <a:close/>
                  <a:moveTo>
                    <a:pt x="4159" y="694"/>
                  </a:moveTo>
                  <a:lnTo>
                    <a:pt x="4159" y="2080"/>
                  </a:lnTo>
                  <a:lnTo>
                    <a:pt x="3466" y="2080"/>
                  </a:lnTo>
                  <a:lnTo>
                    <a:pt x="3466" y="694"/>
                  </a:lnTo>
                  <a:close/>
                  <a:moveTo>
                    <a:pt x="6995" y="694"/>
                  </a:moveTo>
                  <a:lnTo>
                    <a:pt x="6995" y="2080"/>
                  </a:lnTo>
                  <a:lnTo>
                    <a:pt x="4884" y="2080"/>
                  </a:lnTo>
                  <a:lnTo>
                    <a:pt x="4884" y="694"/>
                  </a:lnTo>
                  <a:close/>
                  <a:moveTo>
                    <a:pt x="347" y="1"/>
                  </a:moveTo>
                  <a:cubicBezTo>
                    <a:pt x="158" y="1"/>
                    <a:pt x="1" y="158"/>
                    <a:pt x="1" y="347"/>
                  </a:cubicBezTo>
                  <a:lnTo>
                    <a:pt x="1" y="2427"/>
                  </a:lnTo>
                  <a:cubicBezTo>
                    <a:pt x="1" y="2616"/>
                    <a:pt x="158" y="2773"/>
                    <a:pt x="347" y="2773"/>
                  </a:cubicBezTo>
                  <a:lnTo>
                    <a:pt x="7310" y="2773"/>
                  </a:lnTo>
                  <a:cubicBezTo>
                    <a:pt x="7499" y="2773"/>
                    <a:pt x="7657" y="2616"/>
                    <a:pt x="7657" y="2427"/>
                  </a:cubicBezTo>
                  <a:lnTo>
                    <a:pt x="7657" y="347"/>
                  </a:lnTo>
                  <a:cubicBezTo>
                    <a:pt x="7657" y="127"/>
                    <a:pt x="7499" y="1"/>
                    <a:pt x="7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2872725" y="2112000"/>
              <a:ext cx="295375" cy="137875"/>
            </a:xfrm>
            <a:custGeom>
              <a:rect b="b" l="l" r="r" t="t"/>
              <a:pathLst>
                <a:path extrusionOk="0" h="5515" w="11815">
                  <a:moveTo>
                    <a:pt x="11121" y="2080"/>
                  </a:moveTo>
                  <a:lnTo>
                    <a:pt x="11121" y="3466"/>
                  </a:lnTo>
                  <a:lnTo>
                    <a:pt x="10397" y="3466"/>
                  </a:lnTo>
                  <a:lnTo>
                    <a:pt x="10397" y="2080"/>
                  </a:lnTo>
                  <a:close/>
                  <a:moveTo>
                    <a:pt x="9389" y="662"/>
                  </a:moveTo>
                  <a:cubicBezTo>
                    <a:pt x="9578" y="662"/>
                    <a:pt x="9735" y="820"/>
                    <a:pt x="9735" y="1009"/>
                  </a:cubicBezTo>
                  <a:lnTo>
                    <a:pt x="9735" y="4474"/>
                  </a:lnTo>
                  <a:cubicBezTo>
                    <a:pt x="9735" y="4663"/>
                    <a:pt x="9578" y="4852"/>
                    <a:pt x="9389" y="4852"/>
                  </a:cubicBezTo>
                  <a:lnTo>
                    <a:pt x="1040" y="4852"/>
                  </a:lnTo>
                  <a:cubicBezTo>
                    <a:pt x="819" y="4852"/>
                    <a:pt x="662" y="4663"/>
                    <a:pt x="662" y="4474"/>
                  </a:cubicBezTo>
                  <a:lnTo>
                    <a:pt x="662" y="1009"/>
                  </a:lnTo>
                  <a:cubicBezTo>
                    <a:pt x="662" y="820"/>
                    <a:pt x="819" y="662"/>
                    <a:pt x="1040" y="662"/>
                  </a:cubicBezTo>
                  <a:close/>
                  <a:moveTo>
                    <a:pt x="1040" y="1"/>
                  </a:moveTo>
                  <a:cubicBezTo>
                    <a:pt x="441" y="1"/>
                    <a:pt x="0" y="473"/>
                    <a:pt x="0" y="1009"/>
                  </a:cubicBezTo>
                  <a:lnTo>
                    <a:pt x="0" y="4474"/>
                  </a:lnTo>
                  <a:cubicBezTo>
                    <a:pt x="0" y="5073"/>
                    <a:pt x="473" y="5514"/>
                    <a:pt x="1040" y="5514"/>
                  </a:cubicBezTo>
                  <a:lnTo>
                    <a:pt x="9357" y="5514"/>
                  </a:lnTo>
                  <a:cubicBezTo>
                    <a:pt x="9956" y="5514"/>
                    <a:pt x="10397" y="5041"/>
                    <a:pt x="10397" y="4474"/>
                  </a:cubicBezTo>
                  <a:lnTo>
                    <a:pt x="10397" y="4128"/>
                  </a:lnTo>
                  <a:lnTo>
                    <a:pt x="11436" y="4128"/>
                  </a:lnTo>
                  <a:cubicBezTo>
                    <a:pt x="11625" y="4128"/>
                    <a:pt x="11783" y="3970"/>
                    <a:pt x="11783" y="3781"/>
                  </a:cubicBezTo>
                  <a:lnTo>
                    <a:pt x="11783" y="1702"/>
                  </a:lnTo>
                  <a:cubicBezTo>
                    <a:pt x="11814" y="1513"/>
                    <a:pt x="11657" y="1387"/>
                    <a:pt x="11468" y="1387"/>
                  </a:cubicBezTo>
                  <a:lnTo>
                    <a:pt x="10397" y="1387"/>
                  </a:lnTo>
                  <a:lnTo>
                    <a:pt x="10397" y="1009"/>
                  </a:lnTo>
                  <a:cubicBezTo>
                    <a:pt x="10397" y="442"/>
                    <a:pt x="9924" y="1"/>
                    <a:pt x="9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8"/>
          <p:cNvGrpSpPr/>
          <p:nvPr/>
        </p:nvGrpSpPr>
        <p:grpSpPr>
          <a:xfrm>
            <a:off x="1721147" y="2720766"/>
            <a:ext cx="351315" cy="349457"/>
            <a:chOff x="1412450" y="1954475"/>
            <a:chExt cx="297750" cy="296175"/>
          </a:xfrm>
        </p:grpSpPr>
        <p:sp>
          <p:nvSpPr>
            <p:cNvPr id="177" name="Google Shape;177;p18"/>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8"/>
          <p:cNvGrpSpPr/>
          <p:nvPr/>
        </p:nvGrpSpPr>
        <p:grpSpPr>
          <a:xfrm>
            <a:off x="4411056" y="2720783"/>
            <a:ext cx="328071" cy="349427"/>
            <a:chOff x="5421475" y="1945825"/>
            <a:chExt cx="278050" cy="296150"/>
          </a:xfrm>
        </p:grpSpPr>
        <p:sp>
          <p:nvSpPr>
            <p:cNvPr id="180" name="Google Shape;180;p18"/>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p:nvPr/>
        </p:nvSpPr>
        <p:spPr>
          <a:xfrm>
            <a:off x="1008275" y="2717550"/>
            <a:ext cx="1318500" cy="131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94" name="Google Shape;194;p19"/>
          <p:cNvGrpSpPr/>
          <p:nvPr/>
        </p:nvGrpSpPr>
        <p:grpSpPr>
          <a:xfrm>
            <a:off x="1315832" y="3025178"/>
            <a:ext cx="703376" cy="703369"/>
            <a:chOff x="783588" y="2074225"/>
            <a:chExt cx="1171513" cy="1171500"/>
          </a:xfrm>
        </p:grpSpPr>
        <p:sp>
          <p:nvSpPr>
            <p:cNvPr id="195" name="Google Shape;195;p19"/>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783600" y="2074225"/>
              <a:ext cx="1171500" cy="1171500"/>
            </a:xfrm>
            <a:prstGeom prst="pie">
              <a:avLst>
                <a:gd fmla="val 16261269" name="adj1"/>
                <a:gd fmla="val 21537276"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9"/>
          <p:cNvGrpSpPr/>
          <p:nvPr/>
        </p:nvGrpSpPr>
        <p:grpSpPr>
          <a:xfrm>
            <a:off x="871838" y="1412100"/>
            <a:ext cx="1591237" cy="3097900"/>
            <a:chOff x="719438" y="1412100"/>
            <a:chExt cx="1591237" cy="3097900"/>
          </a:xfrm>
        </p:grpSpPr>
        <p:sp>
          <p:nvSpPr>
            <p:cNvPr id="198" name="Google Shape;198;p19"/>
            <p:cNvSpPr txBox="1"/>
            <p:nvPr/>
          </p:nvSpPr>
          <p:spPr>
            <a:xfrm>
              <a:off x="719438" y="14121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Company</a:t>
              </a:r>
              <a:endParaRPr sz="2600">
                <a:solidFill>
                  <a:schemeClr val="dk1"/>
                </a:solidFill>
                <a:latin typeface="DM Serif Display"/>
                <a:ea typeface="DM Serif Display"/>
                <a:cs typeface="DM Serif Display"/>
                <a:sym typeface="DM Serif Display"/>
              </a:endParaRPr>
            </a:p>
          </p:txBody>
        </p:sp>
        <p:sp>
          <p:nvSpPr>
            <p:cNvPr id="199" name="Google Shape;199;p19"/>
            <p:cNvSpPr txBox="1"/>
            <p:nvPr/>
          </p:nvSpPr>
          <p:spPr>
            <a:xfrm>
              <a:off x="719475" y="16775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sp>
          <p:nvSpPr>
            <p:cNvPr id="200" name="Google Shape;200;p19"/>
            <p:cNvSpPr txBox="1"/>
            <p:nvPr/>
          </p:nvSpPr>
          <p:spPr>
            <a:xfrm>
              <a:off x="719438" y="41782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25%</a:t>
              </a:r>
              <a:endParaRPr sz="3000">
                <a:solidFill>
                  <a:schemeClr val="dk1"/>
                </a:solidFill>
                <a:latin typeface="DM Serif Display"/>
                <a:ea typeface="DM Serif Display"/>
                <a:cs typeface="DM Serif Display"/>
                <a:sym typeface="DM Serif Display"/>
              </a:endParaRPr>
            </a:p>
          </p:txBody>
        </p:sp>
      </p:grpSp>
      <p:sp>
        <p:nvSpPr>
          <p:cNvPr id="201" name="Google Shape;201;p19"/>
          <p:cNvSpPr/>
          <p:nvPr/>
        </p:nvSpPr>
        <p:spPr>
          <a:xfrm>
            <a:off x="3915925" y="2717550"/>
            <a:ext cx="1318500" cy="131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9"/>
          <p:cNvGrpSpPr/>
          <p:nvPr/>
        </p:nvGrpSpPr>
        <p:grpSpPr>
          <a:xfrm>
            <a:off x="4223482" y="3025178"/>
            <a:ext cx="703376" cy="703369"/>
            <a:chOff x="783588" y="2074225"/>
            <a:chExt cx="1171513" cy="1171500"/>
          </a:xfrm>
        </p:grpSpPr>
        <p:sp>
          <p:nvSpPr>
            <p:cNvPr id="203" name="Google Shape;203;p19"/>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783600" y="2074225"/>
              <a:ext cx="1171500" cy="1171500"/>
            </a:xfrm>
            <a:prstGeom prst="pie">
              <a:avLst>
                <a:gd fmla="val 16261269" name="adj1"/>
                <a:gd fmla="val 5325049"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19"/>
          <p:cNvGrpSpPr/>
          <p:nvPr/>
        </p:nvGrpSpPr>
        <p:grpSpPr>
          <a:xfrm>
            <a:off x="3779475" y="1412100"/>
            <a:ext cx="1591237" cy="3097900"/>
            <a:chOff x="3779475" y="1412100"/>
            <a:chExt cx="1591237" cy="3097900"/>
          </a:xfrm>
        </p:grpSpPr>
        <p:grpSp>
          <p:nvGrpSpPr>
            <p:cNvPr id="206" name="Google Shape;206;p19"/>
            <p:cNvGrpSpPr/>
            <p:nvPr/>
          </p:nvGrpSpPr>
          <p:grpSpPr>
            <a:xfrm>
              <a:off x="3779475" y="1412100"/>
              <a:ext cx="1591237" cy="1163300"/>
              <a:chOff x="6543088" y="1492625"/>
              <a:chExt cx="1591237" cy="1163300"/>
            </a:xfrm>
          </p:grpSpPr>
          <p:sp>
            <p:nvSpPr>
              <p:cNvPr id="207" name="Google Shape;207;p19"/>
              <p:cNvSpPr txBox="1"/>
              <p:nvPr/>
            </p:nvSpPr>
            <p:spPr>
              <a:xfrm>
                <a:off x="6543088" y="14926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Site</a:t>
                </a:r>
                <a:endParaRPr sz="2600">
                  <a:solidFill>
                    <a:schemeClr val="dk1"/>
                  </a:solidFill>
                  <a:latin typeface="DM Serif Display"/>
                  <a:ea typeface="DM Serif Display"/>
                  <a:cs typeface="DM Serif Display"/>
                  <a:sym typeface="DM Serif Display"/>
                </a:endParaRPr>
              </a:p>
            </p:txBody>
          </p:sp>
          <p:sp>
            <p:nvSpPr>
              <p:cNvPr id="208" name="Google Shape;208;p19"/>
              <p:cNvSpPr txBox="1"/>
              <p:nvPr/>
            </p:nvSpPr>
            <p:spPr>
              <a:xfrm>
                <a:off x="6543125" y="1758025"/>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209" name="Google Shape;209;p19"/>
            <p:cNvSpPr txBox="1"/>
            <p:nvPr/>
          </p:nvSpPr>
          <p:spPr>
            <a:xfrm>
              <a:off x="3779488" y="41782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50</a:t>
              </a:r>
              <a:r>
                <a:rPr lang="en" sz="3000">
                  <a:solidFill>
                    <a:schemeClr val="dk1"/>
                  </a:solidFill>
                  <a:latin typeface="DM Serif Display"/>
                  <a:ea typeface="DM Serif Display"/>
                  <a:cs typeface="DM Serif Display"/>
                  <a:sym typeface="DM Serif Display"/>
                </a:rPr>
                <a:t>%</a:t>
              </a:r>
              <a:endParaRPr sz="3000">
                <a:solidFill>
                  <a:schemeClr val="dk1"/>
                </a:solidFill>
                <a:latin typeface="DM Serif Display"/>
                <a:ea typeface="DM Serif Display"/>
                <a:cs typeface="DM Serif Display"/>
                <a:sym typeface="DM Serif Display"/>
              </a:endParaRPr>
            </a:p>
          </p:txBody>
        </p:sp>
      </p:grpSp>
      <p:sp>
        <p:nvSpPr>
          <p:cNvPr id="210" name="Google Shape;210;p19"/>
          <p:cNvSpPr/>
          <p:nvPr/>
        </p:nvSpPr>
        <p:spPr>
          <a:xfrm>
            <a:off x="6823575" y="2717550"/>
            <a:ext cx="1318500" cy="131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9"/>
          <p:cNvGrpSpPr/>
          <p:nvPr/>
        </p:nvGrpSpPr>
        <p:grpSpPr>
          <a:xfrm>
            <a:off x="7131132" y="3025178"/>
            <a:ext cx="703376" cy="703369"/>
            <a:chOff x="783588" y="2074225"/>
            <a:chExt cx="1171513" cy="1171500"/>
          </a:xfrm>
        </p:grpSpPr>
        <p:sp>
          <p:nvSpPr>
            <p:cNvPr id="212" name="Google Shape;212;p19"/>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783600" y="2074225"/>
              <a:ext cx="1171500" cy="1171500"/>
            </a:xfrm>
            <a:prstGeom prst="pie">
              <a:avLst>
                <a:gd fmla="val 16261269" name="adj1"/>
                <a:gd fmla="val 10832318"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9"/>
          <p:cNvGrpSpPr/>
          <p:nvPr/>
        </p:nvGrpSpPr>
        <p:grpSpPr>
          <a:xfrm>
            <a:off x="6687113" y="1412100"/>
            <a:ext cx="1591237" cy="3097900"/>
            <a:chOff x="6839513" y="1412100"/>
            <a:chExt cx="1591237" cy="3097900"/>
          </a:xfrm>
        </p:grpSpPr>
        <p:grpSp>
          <p:nvGrpSpPr>
            <p:cNvPr id="215" name="Google Shape;215;p19"/>
            <p:cNvGrpSpPr/>
            <p:nvPr/>
          </p:nvGrpSpPr>
          <p:grpSpPr>
            <a:xfrm>
              <a:off x="6839513" y="1412100"/>
              <a:ext cx="1591237" cy="1163300"/>
              <a:chOff x="6543088" y="3327000"/>
              <a:chExt cx="1591237" cy="1163300"/>
            </a:xfrm>
          </p:grpSpPr>
          <p:sp>
            <p:nvSpPr>
              <p:cNvPr id="216" name="Google Shape;216;p19"/>
              <p:cNvSpPr txBox="1"/>
              <p:nvPr/>
            </p:nvSpPr>
            <p:spPr>
              <a:xfrm>
                <a:off x="6543088" y="33270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Scope</a:t>
                </a:r>
                <a:endParaRPr sz="2600">
                  <a:solidFill>
                    <a:schemeClr val="dk1"/>
                  </a:solidFill>
                  <a:latin typeface="DM Serif Display"/>
                  <a:ea typeface="DM Serif Display"/>
                  <a:cs typeface="DM Serif Display"/>
                  <a:sym typeface="DM Serif Display"/>
                </a:endParaRPr>
              </a:p>
            </p:txBody>
          </p:sp>
          <p:sp>
            <p:nvSpPr>
              <p:cNvPr id="217" name="Google Shape;217;p19"/>
              <p:cNvSpPr txBox="1"/>
              <p:nvPr/>
            </p:nvSpPr>
            <p:spPr>
              <a:xfrm>
                <a:off x="6543125" y="35924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sp>
          <p:nvSpPr>
            <p:cNvPr id="218" name="Google Shape;218;p19"/>
            <p:cNvSpPr txBox="1"/>
            <p:nvPr/>
          </p:nvSpPr>
          <p:spPr>
            <a:xfrm>
              <a:off x="6839538" y="41782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7</a:t>
              </a:r>
              <a:r>
                <a:rPr lang="en" sz="3000">
                  <a:solidFill>
                    <a:schemeClr val="dk1"/>
                  </a:solidFill>
                  <a:latin typeface="DM Serif Display"/>
                  <a:ea typeface="DM Serif Display"/>
                  <a:cs typeface="DM Serif Display"/>
                  <a:sym typeface="DM Serif Display"/>
                </a:rPr>
                <a:t>5%</a:t>
              </a:r>
              <a:endParaRPr sz="30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224" name="Google Shape;224;p20"/>
          <p:cNvGrpSpPr/>
          <p:nvPr/>
        </p:nvGrpSpPr>
        <p:grpSpPr>
          <a:xfrm>
            <a:off x="719438" y="1910325"/>
            <a:ext cx="1591237" cy="2599675"/>
            <a:chOff x="719438" y="1910325"/>
            <a:chExt cx="1591237" cy="2599675"/>
          </a:xfrm>
        </p:grpSpPr>
        <p:sp>
          <p:nvSpPr>
            <p:cNvPr id="225" name="Google Shape;225;p20"/>
            <p:cNvSpPr txBox="1"/>
            <p:nvPr/>
          </p:nvSpPr>
          <p:spPr>
            <a:xfrm>
              <a:off x="719438" y="33467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Cover</a:t>
              </a:r>
              <a:endParaRPr sz="2600">
                <a:solidFill>
                  <a:schemeClr val="dk1"/>
                </a:solidFill>
                <a:latin typeface="DM Serif Display"/>
                <a:ea typeface="DM Serif Display"/>
                <a:cs typeface="DM Serif Display"/>
                <a:sym typeface="DM Serif Display"/>
              </a:endParaRPr>
            </a:p>
          </p:txBody>
        </p:sp>
        <p:sp>
          <p:nvSpPr>
            <p:cNvPr id="226" name="Google Shape;226;p20"/>
            <p:cNvSpPr txBox="1"/>
            <p:nvPr/>
          </p:nvSpPr>
          <p:spPr>
            <a:xfrm>
              <a:off x="719475" y="36121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sp>
          <p:nvSpPr>
            <p:cNvPr id="227" name="Google Shape;227;p20"/>
            <p:cNvSpPr txBox="1"/>
            <p:nvPr/>
          </p:nvSpPr>
          <p:spPr>
            <a:xfrm>
              <a:off x="719438" y="19103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01</a:t>
              </a:r>
              <a:endParaRPr sz="2600">
                <a:solidFill>
                  <a:schemeClr val="dk1"/>
                </a:solidFill>
                <a:latin typeface="DM Serif Display"/>
                <a:ea typeface="DM Serif Display"/>
                <a:cs typeface="DM Serif Display"/>
                <a:sym typeface="DM Serif Display"/>
              </a:endParaRPr>
            </a:p>
          </p:txBody>
        </p:sp>
      </p:grpSp>
      <p:sp>
        <p:nvSpPr>
          <p:cNvPr id="228" name="Google Shape;228;p20"/>
          <p:cNvSpPr/>
          <p:nvPr/>
        </p:nvSpPr>
        <p:spPr>
          <a:xfrm>
            <a:off x="1063563" y="2397975"/>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29" name="Google Shape;229;p20"/>
          <p:cNvGrpSpPr/>
          <p:nvPr/>
        </p:nvGrpSpPr>
        <p:grpSpPr>
          <a:xfrm>
            <a:off x="2759463" y="1681725"/>
            <a:ext cx="1591237" cy="2599675"/>
            <a:chOff x="2759463" y="1681725"/>
            <a:chExt cx="1591237" cy="2599675"/>
          </a:xfrm>
        </p:grpSpPr>
        <p:sp>
          <p:nvSpPr>
            <p:cNvPr id="230" name="Google Shape;230;p20"/>
            <p:cNvSpPr txBox="1"/>
            <p:nvPr/>
          </p:nvSpPr>
          <p:spPr>
            <a:xfrm>
              <a:off x="2759463" y="31181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Info</a:t>
              </a:r>
              <a:endParaRPr sz="2600">
                <a:solidFill>
                  <a:schemeClr val="dk1"/>
                </a:solidFill>
                <a:latin typeface="DM Serif Display"/>
                <a:ea typeface="DM Serif Display"/>
                <a:cs typeface="DM Serif Display"/>
                <a:sym typeface="DM Serif Display"/>
              </a:endParaRPr>
            </a:p>
          </p:txBody>
        </p:sp>
        <p:sp>
          <p:nvSpPr>
            <p:cNvPr id="231" name="Google Shape;231;p20"/>
            <p:cNvSpPr txBox="1"/>
            <p:nvPr/>
          </p:nvSpPr>
          <p:spPr>
            <a:xfrm>
              <a:off x="2759500" y="33835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232" name="Google Shape;232;p20"/>
            <p:cNvSpPr txBox="1"/>
            <p:nvPr/>
          </p:nvSpPr>
          <p:spPr>
            <a:xfrm>
              <a:off x="2759463" y="16817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02</a:t>
              </a:r>
              <a:endParaRPr sz="2600">
                <a:solidFill>
                  <a:schemeClr val="dk1"/>
                </a:solidFill>
                <a:latin typeface="DM Serif Display"/>
                <a:ea typeface="DM Serif Display"/>
                <a:cs typeface="DM Serif Display"/>
                <a:sym typeface="DM Serif Display"/>
              </a:endParaRPr>
            </a:p>
          </p:txBody>
        </p:sp>
      </p:grpSp>
      <p:sp>
        <p:nvSpPr>
          <p:cNvPr id="233" name="Google Shape;233;p20"/>
          <p:cNvSpPr/>
          <p:nvPr/>
        </p:nvSpPr>
        <p:spPr>
          <a:xfrm>
            <a:off x="3103588" y="2169375"/>
            <a:ext cx="903000" cy="903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4" name="Google Shape;234;p20"/>
          <p:cNvGrpSpPr/>
          <p:nvPr/>
        </p:nvGrpSpPr>
        <p:grpSpPr>
          <a:xfrm>
            <a:off x="4799488" y="1453125"/>
            <a:ext cx="1591237" cy="2599675"/>
            <a:chOff x="4799488" y="1453125"/>
            <a:chExt cx="1591237" cy="2599675"/>
          </a:xfrm>
        </p:grpSpPr>
        <p:sp>
          <p:nvSpPr>
            <p:cNvPr id="235" name="Google Shape;235;p20"/>
            <p:cNvSpPr txBox="1"/>
            <p:nvPr/>
          </p:nvSpPr>
          <p:spPr>
            <a:xfrm>
              <a:off x="4799488" y="28895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Learning</a:t>
              </a:r>
              <a:endParaRPr sz="2600">
                <a:solidFill>
                  <a:schemeClr val="dk1"/>
                </a:solidFill>
                <a:latin typeface="DM Serif Display"/>
                <a:ea typeface="DM Serif Display"/>
                <a:cs typeface="DM Serif Display"/>
                <a:sym typeface="DM Serif Display"/>
              </a:endParaRPr>
            </a:p>
          </p:txBody>
        </p:sp>
        <p:sp>
          <p:nvSpPr>
            <p:cNvPr id="236" name="Google Shape;236;p20"/>
            <p:cNvSpPr txBox="1"/>
            <p:nvPr/>
          </p:nvSpPr>
          <p:spPr>
            <a:xfrm>
              <a:off x="4799525" y="31549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sp>
          <p:nvSpPr>
            <p:cNvPr id="237" name="Google Shape;237;p20"/>
            <p:cNvSpPr txBox="1"/>
            <p:nvPr/>
          </p:nvSpPr>
          <p:spPr>
            <a:xfrm>
              <a:off x="4799488" y="14531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03</a:t>
              </a:r>
              <a:endParaRPr sz="2600">
                <a:solidFill>
                  <a:schemeClr val="dk1"/>
                </a:solidFill>
                <a:latin typeface="DM Serif Display"/>
                <a:ea typeface="DM Serif Display"/>
                <a:cs typeface="DM Serif Display"/>
                <a:sym typeface="DM Serif Display"/>
              </a:endParaRPr>
            </a:p>
          </p:txBody>
        </p:sp>
      </p:grpSp>
      <p:sp>
        <p:nvSpPr>
          <p:cNvPr id="238" name="Google Shape;238;p20"/>
          <p:cNvSpPr/>
          <p:nvPr/>
        </p:nvSpPr>
        <p:spPr>
          <a:xfrm>
            <a:off x="5143613" y="1940775"/>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9" name="Google Shape;239;p20"/>
          <p:cNvGrpSpPr/>
          <p:nvPr/>
        </p:nvGrpSpPr>
        <p:grpSpPr>
          <a:xfrm>
            <a:off x="6839513" y="1224525"/>
            <a:ext cx="1591237" cy="2599675"/>
            <a:chOff x="6839513" y="1224525"/>
            <a:chExt cx="1591237" cy="2599675"/>
          </a:xfrm>
        </p:grpSpPr>
        <p:sp>
          <p:nvSpPr>
            <p:cNvPr id="240" name="Google Shape;240;p20"/>
            <p:cNvSpPr txBox="1"/>
            <p:nvPr/>
          </p:nvSpPr>
          <p:spPr>
            <a:xfrm>
              <a:off x="6839513" y="26609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Training</a:t>
              </a:r>
              <a:endParaRPr sz="2600">
                <a:solidFill>
                  <a:schemeClr val="dk1"/>
                </a:solidFill>
                <a:latin typeface="DM Serif Display"/>
                <a:ea typeface="DM Serif Display"/>
                <a:cs typeface="DM Serif Display"/>
                <a:sym typeface="DM Serif Display"/>
              </a:endParaRPr>
            </a:p>
          </p:txBody>
        </p:sp>
        <p:sp>
          <p:nvSpPr>
            <p:cNvPr id="241" name="Google Shape;241;p20"/>
            <p:cNvSpPr txBox="1"/>
            <p:nvPr/>
          </p:nvSpPr>
          <p:spPr>
            <a:xfrm>
              <a:off x="6839550" y="29263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sp>
          <p:nvSpPr>
            <p:cNvPr id="242" name="Google Shape;242;p20"/>
            <p:cNvSpPr txBox="1"/>
            <p:nvPr/>
          </p:nvSpPr>
          <p:spPr>
            <a:xfrm>
              <a:off x="6839513" y="12245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04</a:t>
              </a:r>
              <a:endParaRPr sz="2600">
                <a:solidFill>
                  <a:schemeClr val="dk1"/>
                </a:solidFill>
                <a:latin typeface="DM Serif Display"/>
                <a:ea typeface="DM Serif Display"/>
                <a:cs typeface="DM Serif Display"/>
                <a:sym typeface="DM Serif Display"/>
              </a:endParaRPr>
            </a:p>
          </p:txBody>
        </p:sp>
      </p:grpSp>
      <p:sp>
        <p:nvSpPr>
          <p:cNvPr id="243" name="Google Shape;243;p20"/>
          <p:cNvSpPr/>
          <p:nvPr/>
        </p:nvSpPr>
        <p:spPr>
          <a:xfrm>
            <a:off x="7183638" y="1712175"/>
            <a:ext cx="903000" cy="903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4" name="Google Shape;244;p20"/>
          <p:cNvCxnSpPr>
            <a:stCxn id="233" idx="1"/>
            <a:endCxn id="228" idx="3"/>
          </p:cNvCxnSpPr>
          <p:nvPr/>
        </p:nvCxnSpPr>
        <p:spPr>
          <a:xfrm flipH="1">
            <a:off x="1966588" y="2620875"/>
            <a:ext cx="1137000" cy="2286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245" name="Google Shape;245;p20"/>
          <p:cNvCxnSpPr>
            <a:stCxn id="233" idx="3"/>
            <a:endCxn id="238" idx="1"/>
          </p:cNvCxnSpPr>
          <p:nvPr/>
        </p:nvCxnSpPr>
        <p:spPr>
          <a:xfrm flipH="1" rot="10800000">
            <a:off x="4006588" y="2392275"/>
            <a:ext cx="1137000" cy="2286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246" name="Google Shape;246;p20"/>
          <p:cNvCxnSpPr>
            <a:stCxn id="238" idx="3"/>
            <a:endCxn id="243" idx="1"/>
          </p:cNvCxnSpPr>
          <p:nvPr/>
        </p:nvCxnSpPr>
        <p:spPr>
          <a:xfrm flipH="1" rot="10800000">
            <a:off x="6046613" y="2163675"/>
            <a:ext cx="1137000" cy="228600"/>
          </a:xfrm>
          <a:prstGeom prst="bentConnector3">
            <a:avLst>
              <a:gd fmla="val 50001" name="adj1"/>
            </a:avLst>
          </a:prstGeom>
          <a:noFill/>
          <a:ln cap="flat" cmpd="sng" w="28575">
            <a:solidFill>
              <a:schemeClr val="lt2"/>
            </a:solidFill>
            <a:prstDash val="solid"/>
            <a:round/>
            <a:headEnd len="med" w="med" type="none"/>
            <a:tailEnd len="med" w="med" type="none"/>
          </a:ln>
        </p:spPr>
      </p:cxnSp>
      <p:grpSp>
        <p:nvGrpSpPr>
          <p:cNvPr id="247" name="Google Shape;247;p20"/>
          <p:cNvGrpSpPr/>
          <p:nvPr/>
        </p:nvGrpSpPr>
        <p:grpSpPr>
          <a:xfrm>
            <a:off x="5419453" y="2207228"/>
            <a:ext cx="351315" cy="349486"/>
            <a:chOff x="685475" y="2318350"/>
            <a:chExt cx="297750" cy="296200"/>
          </a:xfrm>
        </p:grpSpPr>
        <p:sp>
          <p:nvSpPr>
            <p:cNvPr id="248" name="Google Shape;248;p20"/>
            <p:cNvSpPr/>
            <p:nvPr/>
          </p:nvSpPr>
          <p:spPr>
            <a:xfrm>
              <a:off x="685475" y="2371925"/>
              <a:ext cx="142600" cy="241975"/>
            </a:xfrm>
            <a:custGeom>
              <a:rect b="b" l="l" r="r" t="t"/>
              <a:pathLst>
                <a:path extrusionOk="0" h="9679" w="5704">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839850" y="2371925"/>
              <a:ext cx="143375" cy="242625"/>
            </a:xfrm>
            <a:custGeom>
              <a:rect b="b" l="l" r="r" t="t"/>
              <a:pathLst>
                <a:path extrusionOk="0" h="9705" w="5735">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772900" y="2318350"/>
              <a:ext cx="122125" cy="105075"/>
            </a:xfrm>
            <a:custGeom>
              <a:rect b="b" l="l" r="r" t="t"/>
              <a:pathLst>
                <a:path extrusionOk="0" h="4203" w="4885">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0"/>
          <p:cNvSpPr/>
          <p:nvPr/>
        </p:nvSpPr>
        <p:spPr>
          <a:xfrm>
            <a:off x="1339940" y="2674754"/>
            <a:ext cx="351286" cy="349457"/>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0"/>
          <p:cNvGrpSpPr/>
          <p:nvPr/>
        </p:nvGrpSpPr>
        <p:grpSpPr>
          <a:xfrm>
            <a:off x="3378983" y="2446600"/>
            <a:ext cx="352230" cy="348542"/>
            <a:chOff x="1049375" y="2318350"/>
            <a:chExt cx="298525" cy="295400"/>
          </a:xfrm>
        </p:grpSpPr>
        <p:sp>
          <p:nvSpPr>
            <p:cNvPr id="253" name="Google Shape;253;p20"/>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20"/>
          <p:cNvGrpSpPr/>
          <p:nvPr/>
        </p:nvGrpSpPr>
        <p:grpSpPr>
          <a:xfrm>
            <a:off x="7459472" y="1988941"/>
            <a:ext cx="351315" cy="349457"/>
            <a:chOff x="1412450" y="1954475"/>
            <a:chExt cx="297750" cy="296175"/>
          </a:xfrm>
        </p:grpSpPr>
        <p:sp>
          <p:nvSpPr>
            <p:cNvPr id="258" name="Google Shape;258;p20"/>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265" name="Google Shape;265;p21"/>
          <p:cNvGraphicFramePr/>
          <p:nvPr/>
        </p:nvGraphicFramePr>
        <p:xfrm>
          <a:off x="719450" y="1407447"/>
          <a:ext cx="3000000" cy="3000000"/>
        </p:xfrm>
        <a:graphic>
          <a:graphicData uri="http://schemas.openxmlformats.org/drawingml/2006/table">
            <a:tbl>
              <a:tblPr>
                <a:noFill/>
                <a:tableStyleId>{803B16AB-C693-496F-A2B8-996BC2BD2E5C}</a:tableStyleId>
              </a:tblPr>
              <a:tblGrid>
                <a:gridCol w="590825"/>
                <a:gridCol w="768825"/>
                <a:gridCol w="2326575"/>
                <a:gridCol w="4017800"/>
              </a:tblGrid>
              <a:tr h="728925">
                <a:tc gridSpan="4">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 report</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hMerge="1"/>
              </a:tr>
              <a:tr h="7289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7289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Experience</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7289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Learning</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bl>
          </a:graphicData>
        </a:graphic>
      </p:graphicFrame>
      <p:grpSp>
        <p:nvGrpSpPr>
          <p:cNvPr id="266" name="Google Shape;266;p21"/>
          <p:cNvGrpSpPr/>
          <p:nvPr/>
        </p:nvGrpSpPr>
        <p:grpSpPr>
          <a:xfrm>
            <a:off x="1537169" y="2338419"/>
            <a:ext cx="306516" cy="358349"/>
            <a:chOff x="-48237000" y="2342650"/>
            <a:chExt cx="256800" cy="300225"/>
          </a:xfrm>
        </p:grpSpPr>
        <p:sp>
          <p:nvSpPr>
            <p:cNvPr id="267" name="Google Shape;267;p21"/>
            <p:cNvSpPr/>
            <p:nvPr/>
          </p:nvSpPr>
          <p:spPr>
            <a:xfrm>
              <a:off x="-48237000" y="2342650"/>
              <a:ext cx="256800" cy="300225"/>
            </a:xfrm>
            <a:custGeom>
              <a:rect b="b" l="l" r="r" t="t"/>
              <a:pathLst>
                <a:path extrusionOk="0" h="12009" w="10272">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48195250" y="2377425"/>
              <a:ext cx="144150" cy="140225"/>
            </a:xfrm>
            <a:custGeom>
              <a:rect b="b" l="l" r="r" t="t"/>
              <a:pathLst>
                <a:path extrusionOk="0" h="5609" w="5766">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48150350" y="2422325"/>
              <a:ext cx="52775" cy="52800"/>
            </a:xfrm>
            <a:custGeom>
              <a:rect b="b" l="l" r="r" t="t"/>
              <a:pathLst>
                <a:path extrusionOk="0" h="2112" w="2111">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21"/>
          <p:cNvGrpSpPr/>
          <p:nvPr/>
        </p:nvGrpSpPr>
        <p:grpSpPr>
          <a:xfrm>
            <a:off x="1535661" y="3061779"/>
            <a:ext cx="309517" cy="348071"/>
            <a:chOff x="2523000" y="1954875"/>
            <a:chExt cx="262325" cy="295000"/>
          </a:xfrm>
        </p:grpSpPr>
        <p:sp>
          <p:nvSpPr>
            <p:cNvPr id="271" name="Google Shape;271;p21"/>
            <p:cNvSpPr/>
            <p:nvPr/>
          </p:nvSpPr>
          <p:spPr>
            <a:xfrm>
              <a:off x="2523000" y="1954875"/>
              <a:ext cx="262325" cy="295000"/>
            </a:xfrm>
            <a:custGeom>
              <a:rect b="b" l="l" r="r" t="t"/>
              <a:pathLst>
                <a:path extrusionOk="0" h="11800" w="10493">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2595475" y="2024575"/>
              <a:ext cx="122100" cy="138650"/>
            </a:xfrm>
            <a:custGeom>
              <a:rect b="b" l="l" r="r" t="t"/>
              <a:pathLst>
                <a:path extrusionOk="0" h="5546" w="4884">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1"/>
          <p:cNvGrpSpPr/>
          <p:nvPr/>
        </p:nvGrpSpPr>
        <p:grpSpPr>
          <a:xfrm>
            <a:off x="1514295" y="3797705"/>
            <a:ext cx="352259" cy="349427"/>
            <a:chOff x="2139425" y="2682250"/>
            <a:chExt cx="298550" cy="296150"/>
          </a:xfrm>
        </p:grpSpPr>
        <p:sp>
          <p:nvSpPr>
            <p:cNvPr id="274" name="Google Shape;274;p21"/>
            <p:cNvSpPr/>
            <p:nvPr/>
          </p:nvSpPr>
          <p:spPr>
            <a:xfrm>
              <a:off x="2139425" y="2787000"/>
              <a:ext cx="159125" cy="191400"/>
            </a:xfrm>
            <a:custGeom>
              <a:rect b="b" l="l" r="r" t="t"/>
              <a:pathLst>
                <a:path extrusionOk="0" h="7656" w="6365">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2280425" y="2682250"/>
              <a:ext cx="157550" cy="155975"/>
            </a:xfrm>
            <a:custGeom>
              <a:rect b="b" l="l" r="r" t="t"/>
              <a:pathLst>
                <a:path extrusionOk="0" h="6239" w="6302">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2349725" y="2725550"/>
              <a:ext cx="18150" cy="17375"/>
            </a:xfrm>
            <a:custGeom>
              <a:rect b="b" l="l" r="r" t="t"/>
              <a:pathLst>
                <a:path extrusionOk="0" h="695" w="726">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2349725" y="2751550"/>
              <a:ext cx="18150" cy="52800"/>
            </a:xfrm>
            <a:custGeom>
              <a:rect b="b" l="l" r="r" t="t"/>
              <a:pathLst>
                <a:path extrusionOk="0" h="2112" w="726">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283" name="Google Shape;283;p22"/>
          <p:cNvGrpSpPr/>
          <p:nvPr/>
        </p:nvGrpSpPr>
        <p:grpSpPr>
          <a:xfrm>
            <a:off x="713225" y="2711700"/>
            <a:ext cx="3325875" cy="1811700"/>
            <a:chOff x="713225" y="2711700"/>
            <a:chExt cx="3325875" cy="1811700"/>
          </a:xfrm>
        </p:grpSpPr>
        <p:sp>
          <p:nvSpPr>
            <p:cNvPr id="284" name="Google Shape;284;p22"/>
            <p:cNvSpPr txBox="1"/>
            <p:nvPr/>
          </p:nvSpPr>
          <p:spPr>
            <a:xfrm>
              <a:off x="713225" y="3115200"/>
              <a:ext cx="3322200" cy="140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Jupiter is a gas giant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Earth is the third from the Sun</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Despite being red, Mars is cold</a:t>
              </a:r>
              <a:endParaRPr sz="1600">
                <a:solidFill>
                  <a:schemeClr val="dk1"/>
                </a:solidFill>
                <a:latin typeface="Actor"/>
                <a:ea typeface="Actor"/>
                <a:cs typeface="Actor"/>
                <a:sym typeface="Actor"/>
              </a:endParaRPr>
            </a:p>
          </p:txBody>
        </p:sp>
        <p:sp>
          <p:nvSpPr>
            <p:cNvPr id="285" name="Google Shape;285;p22"/>
            <p:cNvSpPr/>
            <p:nvPr/>
          </p:nvSpPr>
          <p:spPr>
            <a:xfrm>
              <a:off x="716900" y="2711700"/>
              <a:ext cx="33222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600">
                  <a:solidFill>
                    <a:schemeClr val="dk1"/>
                  </a:solidFill>
                  <a:latin typeface="DM Serif Display"/>
                  <a:ea typeface="DM Serif Display"/>
                  <a:cs typeface="DM Serif Display"/>
                  <a:sym typeface="DM Serif Display"/>
                </a:rPr>
                <a:t>Paid</a:t>
              </a:r>
              <a:endParaRPr sz="2600">
                <a:solidFill>
                  <a:schemeClr val="dk1"/>
                </a:solidFill>
                <a:latin typeface="DM Serif Display"/>
                <a:ea typeface="DM Serif Display"/>
                <a:cs typeface="DM Serif Display"/>
                <a:sym typeface="DM Serif Display"/>
              </a:endParaRPr>
            </a:p>
          </p:txBody>
        </p:sp>
      </p:grpSp>
      <p:grpSp>
        <p:nvGrpSpPr>
          <p:cNvPr id="286" name="Google Shape;286;p22"/>
          <p:cNvGrpSpPr/>
          <p:nvPr/>
        </p:nvGrpSpPr>
        <p:grpSpPr>
          <a:xfrm>
            <a:off x="5101250" y="2711700"/>
            <a:ext cx="3322200" cy="1811700"/>
            <a:chOff x="5101250" y="2711700"/>
            <a:chExt cx="3322200" cy="1811700"/>
          </a:xfrm>
        </p:grpSpPr>
        <p:sp>
          <p:nvSpPr>
            <p:cNvPr id="287" name="Google Shape;287;p22"/>
            <p:cNvSpPr txBox="1"/>
            <p:nvPr/>
          </p:nvSpPr>
          <p:spPr>
            <a:xfrm>
              <a:off x="5101250" y="3115200"/>
              <a:ext cx="3322200" cy="140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Pluto is a dwarf planet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Ceres is in the main asteroid</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Neptune is very far from us</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The Moon is our satellite</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Mercury is </a:t>
              </a:r>
              <a:r>
                <a:rPr lang="en" sz="1600">
                  <a:solidFill>
                    <a:schemeClr val="dk1"/>
                  </a:solidFill>
                  <a:latin typeface="Actor"/>
                  <a:ea typeface="Actor"/>
                  <a:cs typeface="Actor"/>
                  <a:sym typeface="Actor"/>
                </a:rPr>
                <a:t>close to the Sun</a:t>
              </a:r>
              <a:endParaRPr sz="1600">
                <a:solidFill>
                  <a:schemeClr val="dk1"/>
                </a:solidFill>
                <a:latin typeface="Actor"/>
                <a:ea typeface="Actor"/>
                <a:cs typeface="Actor"/>
                <a:sym typeface="Actor"/>
              </a:endParaRPr>
            </a:p>
          </p:txBody>
        </p:sp>
        <p:sp>
          <p:nvSpPr>
            <p:cNvPr id="288" name="Google Shape;288;p22"/>
            <p:cNvSpPr/>
            <p:nvPr/>
          </p:nvSpPr>
          <p:spPr>
            <a:xfrm>
              <a:off x="5101250" y="2711700"/>
              <a:ext cx="33222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600">
                  <a:solidFill>
                    <a:schemeClr val="dk1"/>
                  </a:solidFill>
                  <a:latin typeface="DM Serif Display"/>
                  <a:ea typeface="DM Serif Display"/>
                  <a:cs typeface="DM Serif Display"/>
                  <a:sym typeface="DM Serif Display"/>
                </a:rPr>
                <a:t>Unpaid</a:t>
              </a:r>
              <a:endParaRPr sz="2600">
                <a:solidFill>
                  <a:schemeClr val="dk1"/>
                </a:solidFill>
                <a:latin typeface="DM Serif Display"/>
                <a:ea typeface="DM Serif Display"/>
                <a:cs typeface="DM Serif Display"/>
                <a:sym typeface="DM Serif Display"/>
              </a:endParaRPr>
            </a:p>
          </p:txBody>
        </p:sp>
      </p:grpSp>
      <p:sp>
        <p:nvSpPr>
          <p:cNvPr id="289" name="Google Shape;289;p22"/>
          <p:cNvSpPr/>
          <p:nvPr/>
        </p:nvSpPr>
        <p:spPr>
          <a:xfrm>
            <a:off x="3503913" y="1693550"/>
            <a:ext cx="21363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600">
                <a:solidFill>
                  <a:schemeClr val="dk1"/>
                </a:solidFill>
                <a:latin typeface="DM Serif Display"/>
                <a:ea typeface="DM Serif Display"/>
                <a:cs typeface="DM Serif Display"/>
                <a:sym typeface="DM Serif Display"/>
              </a:rPr>
              <a:t>Internship</a:t>
            </a:r>
            <a:endParaRPr sz="2600">
              <a:solidFill>
                <a:schemeClr val="dk1"/>
              </a:solidFill>
              <a:latin typeface="DM Serif Display"/>
              <a:ea typeface="DM Serif Display"/>
              <a:cs typeface="DM Serif Display"/>
              <a:sym typeface="DM Serif Display"/>
            </a:endParaRPr>
          </a:p>
        </p:txBody>
      </p:sp>
      <p:cxnSp>
        <p:nvCxnSpPr>
          <p:cNvPr id="290" name="Google Shape;290;p22"/>
          <p:cNvCxnSpPr>
            <a:stCxn id="291" idx="2"/>
            <a:endCxn id="285" idx="0"/>
          </p:cNvCxnSpPr>
          <p:nvPr/>
        </p:nvCxnSpPr>
        <p:spPr>
          <a:xfrm>
            <a:off x="2376163" y="2346800"/>
            <a:ext cx="1800" cy="364800"/>
          </a:xfrm>
          <a:prstGeom prst="straightConnector1">
            <a:avLst/>
          </a:prstGeom>
          <a:noFill/>
          <a:ln cap="flat" cmpd="sng" w="28575">
            <a:solidFill>
              <a:schemeClr val="lt2"/>
            </a:solidFill>
            <a:prstDash val="solid"/>
            <a:round/>
            <a:headEnd len="med" w="med" type="none"/>
            <a:tailEnd len="med" w="med" type="none"/>
          </a:ln>
        </p:spPr>
      </p:cxnSp>
      <p:cxnSp>
        <p:nvCxnSpPr>
          <p:cNvPr id="292" name="Google Shape;292;p22"/>
          <p:cNvCxnSpPr>
            <a:stCxn id="291" idx="3"/>
            <a:endCxn id="289" idx="1"/>
          </p:cNvCxnSpPr>
          <p:nvPr/>
        </p:nvCxnSpPr>
        <p:spPr>
          <a:xfrm>
            <a:off x="2827663" y="1895300"/>
            <a:ext cx="676200" cy="0"/>
          </a:xfrm>
          <a:prstGeom prst="straightConnector1">
            <a:avLst/>
          </a:prstGeom>
          <a:noFill/>
          <a:ln cap="flat" cmpd="sng" w="28575">
            <a:solidFill>
              <a:schemeClr val="lt2"/>
            </a:solidFill>
            <a:prstDash val="solid"/>
            <a:round/>
            <a:headEnd len="med" w="med" type="none"/>
            <a:tailEnd len="med" w="med" type="none"/>
          </a:ln>
        </p:spPr>
      </p:cxnSp>
      <p:cxnSp>
        <p:nvCxnSpPr>
          <p:cNvPr id="293" name="Google Shape;293;p22"/>
          <p:cNvCxnSpPr>
            <a:stCxn id="289" idx="3"/>
            <a:endCxn id="294" idx="1"/>
          </p:cNvCxnSpPr>
          <p:nvPr/>
        </p:nvCxnSpPr>
        <p:spPr>
          <a:xfrm>
            <a:off x="5640213" y="1895300"/>
            <a:ext cx="676200" cy="0"/>
          </a:xfrm>
          <a:prstGeom prst="straightConnector1">
            <a:avLst/>
          </a:prstGeom>
          <a:noFill/>
          <a:ln cap="flat" cmpd="sng" w="28575">
            <a:solidFill>
              <a:schemeClr val="lt2"/>
            </a:solidFill>
            <a:prstDash val="solid"/>
            <a:round/>
            <a:headEnd len="med" w="med" type="none"/>
            <a:tailEnd len="med" w="med" type="none"/>
          </a:ln>
        </p:spPr>
      </p:cxnSp>
      <p:cxnSp>
        <p:nvCxnSpPr>
          <p:cNvPr id="295" name="Google Shape;295;p22"/>
          <p:cNvCxnSpPr>
            <a:stCxn id="294" idx="2"/>
            <a:endCxn id="288" idx="0"/>
          </p:cNvCxnSpPr>
          <p:nvPr/>
        </p:nvCxnSpPr>
        <p:spPr>
          <a:xfrm flipH="1">
            <a:off x="6762263" y="2346800"/>
            <a:ext cx="5700" cy="364800"/>
          </a:xfrm>
          <a:prstGeom prst="straightConnector1">
            <a:avLst/>
          </a:prstGeom>
          <a:noFill/>
          <a:ln cap="flat" cmpd="sng" w="28575">
            <a:solidFill>
              <a:schemeClr val="lt2"/>
            </a:solidFill>
            <a:prstDash val="solid"/>
            <a:round/>
            <a:headEnd len="med" w="med" type="none"/>
            <a:tailEnd len="med" w="med" type="none"/>
          </a:ln>
        </p:spPr>
      </p:cxnSp>
      <p:sp>
        <p:nvSpPr>
          <p:cNvPr id="291" name="Google Shape;291;p22"/>
          <p:cNvSpPr/>
          <p:nvPr/>
        </p:nvSpPr>
        <p:spPr>
          <a:xfrm>
            <a:off x="1924663" y="14438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22"/>
          <p:cNvSpPr/>
          <p:nvPr/>
        </p:nvSpPr>
        <p:spPr>
          <a:xfrm>
            <a:off x="6316463" y="14438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96" name="Google Shape;296;p22"/>
          <p:cNvGrpSpPr/>
          <p:nvPr/>
        </p:nvGrpSpPr>
        <p:grpSpPr>
          <a:xfrm>
            <a:off x="2200500" y="1721025"/>
            <a:ext cx="351315" cy="348542"/>
            <a:chOff x="2508825" y="2318350"/>
            <a:chExt cx="297750" cy="295400"/>
          </a:xfrm>
        </p:grpSpPr>
        <p:sp>
          <p:nvSpPr>
            <p:cNvPr id="297" name="Google Shape;297;p22"/>
            <p:cNvSpPr/>
            <p:nvPr/>
          </p:nvSpPr>
          <p:spPr>
            <a:xfrm>
              <a:off x="2508825" y="2318350"/>
              <a:ext cx="297750" cy="295400"/>
            </a:xfrm>
            <a:custGeom>
              <a:rect b="b" l="l" r="r" t="t"/>
              <a:pathLst>
                <a:path extrusionOk="0" h="11816" w="1191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2629350" y="2353025"/>
              <a:ext cx="54350" cy="121300"/>
            </a:xfrm>
            <a:custGeom>
              <a:rect b="b" l="l" r="r" t="t"/>
              <a:pathLst>
                <a:path extrusionOk="0" h="4852" w="2174">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2"/>
          <p:cNvGrpSpPr/>
          <p:nvPr/>
        </p:nvGrpSpPr>
        <p:grpSpPr>
          <a:xfrm>
            <a:off x="6592316" y="1721501"/>
            <a:ext cx="347599" cy="347599"/>
            <a:chOff x="3601275" y="2319150"/>
            <a:chExt cx="294600" cy="294600"/>
          </a:xfrm>
        </p:grpSpPr>
        <p:sp>
          <p:nvSpPr>
            <p:cNvPr id="300" name="Google Shape;300;p22"/>
            <p:cNvSpPr/>
            <p:nvPr/>
          </p:nvSpPr>
          <p:spPr>
            <a:xfrm>
              <a:off x="3601275" y="2319150"/>
              <a:ext cx="294600" cy="294600"/>
            </a:xfrm>
            <a:custGeom>
              <a:rect b="b" l="l" r="r" t="t"/>
              <a:pathLst>
                <a:path extrusionOk="0" h="11784" w="11784">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3713900" y="2434350"/>
              <a:ext cx="55950" cy="52200"/>
            </a:xfrm>
            <a:custGeom>
              <a:rect b="b" l="l" r="r" t="t"/>
              <a:pathLst>
                <a:path extrusionOk="0" h="2088" w="2238">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307" name="Google Shape;307;p23"/>
          <p:cNvSpPr/>
          <p:nvPr/>
        </p:nvSpPr>
        <p:spPr>
          <a:xfrm>
            <a:off x="1041413" y="3833063"/>
            <a:ext cx="1382100" cy="180900"/>
          </a:xfrm>
          <a:prstGeom prst="rect">
            <a:avLst/>
          </a:prstGeom>
          <a:solidFill>
            <a:srgbClr val="FAF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1041413" y="3833063"/>
            <a:ext cx="677700" cy="18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3880875" y="3833063"/>
            <a:ext cx="1382100" cy="180900"/>
          </a:xfrm>
          <a:prstGeom prst="rect">
            <a:avLst/>
          </a:prstGeom>
          <a:solidFill>
            <a:srgbClr val="FAF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3880875" y="3833075"/>
            <a:ext cx="357000" cy="18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6720050" y="3833063"/>
            <a:ext cx="1382100" cy="180900"/>
          </a:xfrm>
          <a:prstGeom prst="rect">
            <a:avLst/>
          </a:prstGeom>
          <a:solidFill>
            <a:srgbClr val="FAF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6720050" y="3833075"/>
            <a:ext cx="677700" cy="18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23"/>
          <p:cNvGrpSpPr/>
          <p:nvPr/>
        </p:nvGrpSpPr>
        <p:grpSpPr>
          <a:xfrm>
            <a:off x="989513" y="1329736"/>
            <a:ext cx="1485900" cy="3180264"/>
            <a:chOff x="989513" y="1329736"/>
            <a:chExt cx="1485900" cy="3180264"/>
          </a:xfrm>
        </p:grpSpPr>
        <p:sp>
          <p:nvSpPr>
            <p:cNvPr id="314" name="Google Shape;314;p23"/>
            <p:cNvSpPr txBox="1"/>
            <p:nvPr/>
          </p:nvSpPr>
          <p:spPr>
            <a:xfrm>
              <a:off x="989513" y="261325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Aptitude</a:t>
              </a:r>
              <a:endParaRPr sz="2600">
                <a:solidFill>
                  <a:schemeClr val="dk1"/>
                </a:solidFill>
                <a:latin typeface="DM Serif Display"/>
                <a:ea typeface="DM Serif Display"/>
                <a:cs typeface="DM Serif Display"/>
                <a:sym typeface="DM Serif Display"/>
              </a:endParaRPr>
            </a:p>
          </p:txBody>
        </p:sp>
        <p:sp>
          <p:nvSpPr>
            <p:cNvPr id="315" name="Google Shape;315;p23"/>
            <p:cNvSpPr txBox="1"/>
            <p:nvPr/>
          </p:nvSpPr>
          <p:spPr>
            <a:xfrm>
              <a:off x="989513" y="2954838"/>
              <a:ext cx="14859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316" name="Google Shape;316;p23"/>
            <p:cNvSpPr txBox="1"/>
            <p:nvPr/>
          </p:nvSpPr>
          <p:spPr>
            <a:xfrm>
              <a:off x="989513" y="417820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50%</a:t>
              </a:r>
              <a:endParaRPr sz="3000">
                <a:solidFill>
                  <a:schemeClr val="dk1"/>
                </a:solidFill>
                <a:latin typeface="DM Serif Display"/>
                <a:ea typeface="DM Serif Display"/>
                <a:cs typeface="DM Serif Display"/>
                <a:sym typeface="DM Serif Display"/>
              </a:endParaRPr>
            </a:p>
          </p:txBody>
        </p:sp>
        <p:sp>
          <p:nvSpPr>
            <p:cNvPr id="317" name="Google Shape;317;p23"/>
            <p:cNvSpPr/>
            <p:nvPr/>
          </p:nvSpPr>
          <p:spPr>
            <a:xfrm>
              <a:off x="1170413" y="132973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grpSp>
      <p:grpSp>
        <p:nvGrpSpPr>
          <p:cNvPr id="318" name="Google Shape;318;p23"/>
          <p:cNvGrpSpPr/>
          <p:nvPr/>
        </p:nvGrpSpPr>
        <p:grpSpPr>
          <a:xfrm>
            <a:off x="3828975" y="1329736"/>
            <a:ext cx="1485900" cy="3180264"/>
            <a:chOff x="3828975" y="1329736"/>
            <a:chExt cx="1485900" cy="3180264"/>
          </a:xfrm>
        </p:grpSpPr>
        <p:sp>
          <p:nvSpPr>
            <p:cNvPr id="319" name="Google Shape;319;p23"/>
            <p:cNvSpPr txBox="1"/>
            <p:nvPr/>
          </p:nvSpPr>
          <p:spPr>
            <a:xfrm>
              <a:off x="3828975" y="261325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p:txBody>
        </p:sp>
        <p:sp>
          <p:nvSpPr>
            <p:cNvPr id="320" name="Google Shape;320;p23"/>
            <p:cNvSpPr txBox="1"/>
            <p:nvPr/>
          </p:nvSpPr>
          <p:spPr>
            <a:xfrm>
              <a:off x="3828975" y="2954838"/>
              <a:ext cx="14859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Pluto is now considered a dwarf planet</a:t>
              </a:r>
              <a:endParaRPr sz="1600">
                <a:solidFill>
                  <a:schemeClr val="dk1"/>
                </a:solidFill>
                <a:latin typeface="Actor"/>
                <a:ea typeface="Actor"/>
                <a:cs typeface="Actor"/>
                <a:sym typeface="Actor"/>
              </a:endParaRPr>
            </a:p>
          </p:txBody>
        </p:sp>
        <p:sp>
          <p:nvSpPr>
            <p:cNvPr id="321" name="Google Shape;321;p23"/>
            <p:cNvSpPr txBox="1"/>
            <p:nvPr/>
          </p:nvSpPr>
          <p:spPr>
            <a:xfrm>
              <a:off x="3828975" y="417820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25%</a:t>
              </a:r>
              <a:endParaRPr sz="3000">
                <a:solidFill>
                  <a:schemeClr val="dk1"/>
                </a:solidFill>
                <a:latin typeface="DM Serif Display"/>
                <a:ea typeface="DM Serif Display"/>
                <a:cs typeface="DM Serif Display"/>
                <a:sym typeface="DM Serif Display"/>
              </a:endParaRPr>
            </a:p>
          </p:txBody>
        </p:sp>
        <p:sp>
          <p:nvSpPr>
            <p:cNvPr id="322" name="Google Shape;322;p23"/>
            <p:cNvSpPr/>
            <p:nvPr/>
          </p:nvSpPr>
          <p:spPr>
            <a:xfrm>
              <a:off x="4009938" y="132973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grpSp>
      <p:grpSp>
        <p:nvGrpSpPr>
          <p:cNvPr id="323" name="Google Shape;323;p23"/>
          <p:cNvGrpSpPr/>
          <p:nvPr/>
        </p:nvGrpSpPr>
        <p:grpSpPr>
          <a:xfrm>
            <a:off x="6668150" y="1329736"/>
            <a:ext cx="1485900" cy="3180264"/>
            <a:chOff x="6668150" y="1329736"/>
            <a:chExt cx="1485900" cy="3180264"/>
          </a:xfrm>
        </p:grpSpPr>
        <p:sp>
          <p:nvSpPr>
            <p:cNvPr id="324" name="Google Shape;324;p23"/>
            <p:cNvSpPr txBox="1"/>
            <p:nvPr/>
          </p:nvSpPr>
          <p:spPr>
            <a:xfrm>
              <a:off x="6668150" y="261325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Quality</a:t>
              </a:r>
              <a:endParaRPr sz="2600">
                <a:solidFill>
                  <a:schemeClr val="dk1"/>
                </a:solidFill>
                <a:latin typeface="DM Serif Display"/>
                <a:ea typeface="DM Serif Display"/>
                <a:cs typeface="DM Serif Display"/>
                <a:sym typeface="DM Serif Display"/>
              </a:endParaRPr>
            </a:p>
          </p:txBody>
        </p:sp>
        <p:sp>
          <p:nvSpPr>
            <p:cNvPr id="325" name="Google Shape;325;p23"/>
            <p:cNvSpPr txBox="1"/>
            <p:nvPr/>
          </p:nvSpPr>
          <p:spPr>
            <a:xfrm>
              <a:off x="6668150" y="2954838"/>
              <a:ext cx="14859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sp>
          <p:nvSpPr>
            <p:cNvPr id="326" name="Google Shape;326;p23"/>
            <p:cNvSpPr txBox="1"/>
            <p:nvPr/>
          </p:nvSpPr>
          <p:spPr>
            <a:xfrm>
              <a:off x="6668150" y="417820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50%</a:t>
              </a:r>
              <a:endParaRPr sz="3000">
                <a:solidFill>
                  <a:schemeClr val="dk1"/>
                </a:solidFill>
                <a:latin typeface="DM Serif Display"/>
                <a:ea typeface="DM Serif Display"/>
                <a:cs typeface="DM Serif Display"/>
                <a:sym typeface="DM Serif Display"/>
              </a:endParaRPr>
            </a:p>
          </p:txBody>
        </p:sp>
        <p:sp>
          <p:nvSpPr>
            <p:cNvPr id="327" name="Google Shape;327;p23"/>
            <p:cNvSpPr/>
            <p:nvPr/>
          </p:nvSpPr>
          <p:spPr>
            <a:xfrm>
              <a:off x="6849463" y="132973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nternship Report Infographics by Slidesgo">
  <a:themeElements>
    <a:clrScheme name="Simple Light">
      <a:dk1>
        <a:srgbClr val="FFFFFF"/>
      </a:dk1>
      <a:lt1>
        <a:srgbClr val="282938"/>
      </a:lt1>
      <a:dk2>
        <a:srgbClr val="484C68"/>
      </a:dk2>
      <a:lt2>
        <a:srgbClr val="70B1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