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Amatic SC"/>
      <p:regular r:id="rId39"/>
      <p:bold r:id="rId40"/>
    </p:embeddedFont>
    <p:embeddedFont>
      <p:font typeface="Source Code Pro"/>
      <p:regular r:id="rId41"/>
      <p:bold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Author clrIdx="0" id="0" initials="" lastIdx="7" name=""/>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font" Target="fonts/AmaticSC-bold.fntdata"/><Relationship Id="rId20" Type="http://schemas.openxmlformats.org/officeDocument/2006/relationships/slide" Target="slides/slide15.xml"/><Relationship Id="rId42" Type="http://schemas.openxmlformats.org/officeDocument/2006/relationships/font" Target="fonts/SourceCodePro-bold.fntdata"/><Relationship Id="rId41" Type="http://schemas.openxmlformats.org/officeDocument/2006/relationships/font" Target="fonts/SourceCodePro-regular.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AmaticSC-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1">
    <p:pos x="6000" y="0"/>
    <p:text>"better modularity", can you explicit this? illustrate this with an example
-Yoni Dayan</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2">
    <p:pos x="6000" y="0"/>
    <p:text>"of code of written", error here
-Yoni Dayan</p:text>
  </p:cm>
  <p:cm authorId="0" idx="3">
    <p:pos x="6000" y="100"/>
    <p:text>i feel the blockhead/block line explanation needs to be clarified, i don't quite get it
-Yoni Dayan</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4">
    <p:pos x="6000" y="0"/>
    <p:text>"the function's name as the block's name" ?
-Yoni Dayan</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5">
    <p:pos x="6000" y="0"/>
    <p:text>The print statement here is not in Python 3.X Syntax
-Feiyu Tao</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6">
    <p:pos x="6000" y="0"/>
    <p:text>http://www.tutorialspoint.com/python/python_functions.htm 
Is this material being cited?
-Feiyu Tao</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7">
    <p:pos x="6000" y="0"/>
    <p:text>above code? you mean from the previous slide? it would be more correct.
-Yoni Dayan</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1100" u="none" cap="none" strike="noStrike"/>
            </a:lvl1pPr>
            <a:lvl2pPr indent="0" lvl="1" marL="457200" marR="0" rtl="0" algn="l">
              <a:spcBef>
                <a:spcPts val="0"/>
              </a:spcBef>
              <a:buNone/>
              <a:defRPr b="0" i="0" sz="1100" u="none" cap="none" strike="noStrike"/>
            </a:lvl2pPr>
            <a:lvl3pPr indent="0" lvl="2" marL="914400" marR="0" rtl="0" algn="l">
              <a:spcBef>
                <a:spcPts val="0"/>
              </a:spcBef>
              <a:buNone/>
              <a:defRPr b="0" i="0" sz="1100" u="none" cap="none" strike="noStrike"/>
            </a:lvl3pPr>
            <a:lvl4pPr indent="0" lvl="3" marL="1371600" marR="0" rtl="0" algn="l">
              <a:spcBef>
                <a:spcPts val="0"/>
              </a:spcBef>
              <a:buNone/>
              <a:defRPr b="0" i="0" sz="1100" u="none" cap="none" strike="noStrike"/>
            </a:lvl4pPr>
            <a:lvl5pPr indent="0" lvl="4" marL="1828800" marR="0" rtl="0" algn="l">
              <a:spcBef>
                <a:spcPts val="0"/>
              </a:spcBef>
              <a:buNone/>
              <a:defRPr b="0" i="0" sz="1100" u="none" cap="none" strike="noStrike"/>
            </a:lvl5pPr>
            <a:lvl6pPr indent="0" lvl="5" marL="2286000" marR="0" rtl="0" algn="l">
              <a:spcBef>
                <a:spcPts val="0"/>
              </a:spcBef>
              <a:buNone/>
              <a:defRPr b="0" i="0" sz="1100" u="none" cap="none" strike="noStrike"/>
            </a:lvl6pPr>
            <a:lvl7pPr indent="0" lvl="6" marL="2743200" marR="0" rtl="0" algn="l">
              <a:spcBef>
                <a:spcPts val="0"/>
              </a:spcBef>
              <a:buNone/>
              <a:defRPr b="0" i="0" sz="1100" u="none" cap="none" strike="noStrike"/>
            </a:lvl7pPr>
            <a:lvl8pPr indent="0" lvl="7" marL="3200400" marR="0" rtl="0" algn="l">
              <a:spcBef>
                <a:spcPts val="0"/>
              </a:spcBef>
              <a:buNone/>
              <a:defRPr b="0" i="0" sz="1100" u="none" cap="none" strike="noStrike"/>
            </a:lvl8pPr>
            <a:lvl9pPr indent="0" lvl="8" marL="3657600" marR="0" rtl="0" algn="l">
              <a:spcBef>
                <a:spcPts val="0"/>
              </a:spcBef>
              <a:buNone/>
              <a:defRPr b="0" i="0" sz="1100" u="none" cap="none" strike="noStrike"/>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bogotobogo.com/python/python_modules_idle.php#python_exceptions" TargetMode="Externa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4" name="Shape 5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9" name="Shape 10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5" name="Shape 11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1" name="Shape 12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7" name="Shape 12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3" name="Shape 13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9" name="Shape 13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5" name="Shape 14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1" name="Shape 15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7" name="Shape 15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3" name="Shape 16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1" name="Shape 6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9" name="Shape 16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5" name="Shape 17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1" name="Shape 18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7" name="Shape 18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3" name="Shape 19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9" name="Shape 19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5" name="Shape 20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1" name="Shape 21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7" name="Shape 21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3" name="Shape 22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7" name="Shape 6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9" name="Shape 22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5" name="Shape 23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just">
              <a:lnSpc>
                <a:spcPct val="110000"/>
              </a:lnSpc>
              <a:spcBef>
                <a:spcPts val="0"/>
              </a:spcBef>
              <a:spcAft>
                <a:spcPts val="0"/>
              </a:spcAft>
              <a:buClr>
                <a:srgbClr val="555555"/>
              </a:buClr>
              <a:buSzPct val="25000"/>
              <a:buFont typeface="Arial"/>
              <a:buNone/>
            </a:pPr>
            <a:r>
              <a:rPr b="0" i="0" lang="en" sz="2400" u="none" cap="none" strike="noStrike">
                <a:solidFill>
                  <a:srgbClr val="555555"/>
                </a:solidFill>
                <a:highlight>
                  <a:srgbClr val="FFFFFF"/>
                </a:highlight>
              </a:rPr>
              <a:t>Generator Functions: yield vs. return</a:t>
            </a:r>
          </a:p>
          <a:p>
            <a:pPr indent="0" lvl="0" marL="0" marR="0" rtl="0" algn="l">
              <a:lnSpc>
                <a:spcPct val="150000"/>
              </a:lnSpc>
              <a:spcBef>
                <a:spcPts val="1900"/>
              </a:spcBef>
              <a:spcAft>
                <a:spcPts val="0"/>
              </a:spcAft>
              <a:buClr>
                <a:srgbClr val="323232"/>
              </a:buClr>
              <a:buSzPct val="25000"/>
              <a:buFont typeface="Arial"/>
              <a:buNone/>
            </a:pPr>
            <a:r>
              <a:rPr b="0" i="0" lang="en" sz="1300" u="none" cap="none" strike="noStrike">
                <a:solidFill>
                  <a:srgbClr val="323232"/>
                </a:solidFill>
                <a:highlight>
                  <a:srgbClr val="FFFFFF"/>
                </a:highlight>
              </a:rPr>
              <a:t>We can write functions that send back a value and later be resumed by picking up where they left off. Such functions are called </a:t>
            </a:r>
            <a:r>
              <a:rPr b="1" i="0" lang="en" sz="1300" u="none" cap="none" strike="noStrike">
                <a:solidFill>
                  <a:srgbClr val="323232"/>
                </a:solidFill>
                <a:highlight>
                  <a:srgbClr val="FFFFFF"/>
                </a:highlight>
              </a:rPr>
              <a:t>generator functions</a:t>
            </a:r>
            <a:r>
              <a:rPr b="0" i="0" lang="en" sz="1300" u="none" cap="none" strike="noStrike">
                <a:solidFill>
                  <a:srgbClr val="323232"/>
                </a:solidFill>
                <a:highlight>
                  <a:srgbClr val="FFFFFF"/>
                </a:highlight>
              </a:rPr>
              <a:t> because they generate a sequence of values over time.</a:t>
            </a:r>
          </a:p>
          <a:p>
            <a:pPr indent="0" lvl="0" marL="0" marR="0" rtl="0" algn="l">
              <a:lnSpc>
                <a:spcPct val="150000"/>
              </a:lnSpc>
              <a:spcBef>
                <a:spcPts val="3800"/>
              </a:spcBef>
              <a:spcAft>
                <a:spcPts val="0"/>
              </a:spcAft>
              <a:buClr>
                <a:srgbClr val="323232"/>
              </a:buClr>
              <a:buSzPct val="25000"/>
              <a:buFont typeface="Arial"/>
              <a:buNone/>
            </a:pPr>
            <a:r>
              <a:rPr b="0" i="0" lang="en" sz="1300" u="none" cap="none" strike="noStrike">
                <a:solidFill>
                  <a:srgbClr val="323232"/>
                </a:solidFill>
                <a:highlight>
                  <a:srgbClr val="FFFFFF"/>
                </a:highlight>
              </a:rPr>
              <a:t>Generator functions are not much different from normal functions and they use </a:t>
            </a:r>
            <a:r>
              <a:rPr b="1" i="0" lang="en" sz="1300" u="none" cap="none" strike="noStrike">
                <a:solidFill>
                  <a:srgbClr val="323232"/>
                </a:solidFill>
                <a:highlight>
                  <a:srgbClr val="FFFFFF"/>
                </a:highlight>
              </a:rPr>
              <a:t>def</a:t>
            </a:r>
            <a:r>
              <a:rPr b="0" i="0" lang="en" sz="1300" u="none" cap="none" strike="noStrike">
                <a:solidFill>
                  <a:srgbClr val="323232"/>
                </a:solidFill>
                <a:highlight>
                  <a:srgbClr val="FFFFFF"/>
                </a:highlight>
              </a:rPr>
              <a:t>s. When created, however, they are automatically made to implement the iteration protocol so that they can appear in iteration contexts.</a:t>
            </a:r>
          </a:p>
          <a:p>
            <a:pPr indent="0" lvl="0" marL="0" marR="0" rtl="0" algn="l">
              <a:lnSpc>
                <a:spcPct val="150000"/>
              </a:lnSpc>
              <a:spcBef>
                <a:spcPts val="3800"/>
              </a:spcBef>
              <a:spcAft>
                <a:spcPts val="0"/>
              </a:spcAft>
              <a:buClr>
                <a:srgbClr val="323232"/>
              </a:buClr>
              <a:buSzPct val="25000"/>
              <a:buFont typeface="Arial"/>
              <a:buNone/>
            </a:pPr>
            <a:r>
              <a:rPr b="0" i="0" lang="en" sz="1300" u="none" cap="none" strike="noStrike">
                <a:solidFill>
                  <a:srgbClr val="323232"/>
                </a:solidFill>
                <a:highlight>
                  <a:srgbClr val="FFFFFF"/>
                </a:highlight>
              </a:rPr>
              <a:t>Normal functions return a value and then exit. But generator functions automatically suspend and resume their execution. Because of that, they are often a useful alternative to both computing an entire series of values up front and manually saving and restoring state in classes. Because the state that generator functions retain when they are suspended includes their local scope, their local variables retain information and make it available when the functions are resumed.</a:t>
            </a:r>
          </a:p>
          <a:p>
            <a:pPr indent="0" lvl="0" marL="0" marR="0" rtl="0" algn="l">
              <a:lnSpc>
                <a:spcPct val="150000"/>
              </a:lnSpc>
              <a:spcBef>
                <a:spcPts val="3800"/>
              </a:spcBef>
              <a:spcAft>
                <a:spcPts val="0"/>
              </a:spcAft>
              <a:buClr>
                <a:srgbClr val="323232"/>
              </a:buClr>
              <a:buSzPct val="25000"/>
              <a:buFont typeface="Arial"/>
              <a:buNone/>
            </a:pPr>
            <a:r>
              <a:rPr b="0" i="0" lang="en" sz="1300" u="none" cap="none" strike="noStrike">
                <a:solidFill>
                  <a:srgbClr val="323232"/>
                </a:solidFill>
                <a:highlight>
                  <a:srgbClr val="FFFFFF"/>
                </a:highlight>
              </a:rPr>
              <a:t>The primary difference between generator and normal functions is that a generator </a:t>
            </a:r>
            <a:r>
              <a:rPr b="1" i="0" lang="en" sz="1300" u="none" cap="none" strike="noStrike">
                <a:solidFill>
                  <a:srgbClr val="323232"/>
                </a:solidFill>
                <a:highlight>
                  <a:srgbClr val="FFFFFF"/>
                </a:highlight>
              </a:rPr>
              <a:t>yields</a:t>
            </a:r>
            <a:r>
              <a:rPr b="0" i="0" lang="en" sz="1300" u="none" cap="none" strike="noStrike">
                <a:solidFill>
                  <a:srgbClr val="323232"/>
                </a:solidFill>
                <a:highlight>
                  <a:srgbClr val="FFFFFF"/>
                </a:highlight>
              </a:rPr>
              <a:t> a value, rather than</a:t>
            </a:r>
            <a:r>
              <a:rPr b="1" i="0" lang="en" sz="1300" u="none" cap="none" strike="noStrike">
                <a:solidFill>
                  <a:srgbClr val="323232"/>
                </a:solidFill>
                <a:highlight>
                  <a:srgbClr val="FFFFFF"/>
                </a:highlight>
              </a:rPr>
              <a:t>returns</a:t>
            </a:r>
            <a:r>
              <a:rPr b="0" i="0" lang="en" sz="1300" u="none" cap="none" strike="noStrike">
                <a:solidFill>
                  <a:srgbClr val="323232"/>
                </a:solidFill>
                <a:highlight>
                  <a:srgbClr val="FFFFFF"/>
                </a:highlight>
              </a:rPr>
              <a:t> a value. The </a:t>
            </a:r>
            <a:r>
              <a:rPr b="1" i="0" lang="en" sz="1300" u="none" cap="none" strike="noStrike">
                <a:solidFill>
                  <a:srgbClr val="323232"/>
                </a:solidFill>
                <a:highlight>
                  <a:srgbClr val="FFFFFF"/>
                </a:highlight>
              </a:rPr>
              <a:t>yield</a:t>
            </a:r>
            <a:r>
              <a:rPr b="0" i="0" lang="en" sz="1300" u="none" cap="none" strike="noStrike">
                <a:solidFill>
                  <a:srgbClr val="323232"/>
                </a:solidFill>
                <a:highlight>
                  <a:srgbClr val="FFFFFF"/>
                </a:highlight>
              </a:rPr>
              <a:t> suspends the function and sends a value back to the caller while retains enough state to enable the function immediately after the last </a:t>
            </a:r>
            <a:r>
              <a:rPr b="1" i="0" lang="en" sz="1300" u="none" cap="none" strike="noStrike">
                <a:solidFill>
                  <a:srgbClr val="323232"/>
                </a:solidFill>
                <a:highlight>
                  <a:srgbClr val="FFFFFF"/>
                </a:highlight>
              </a:rPr>
              <a:t>yield</a:t>
            </a:r>
            <a:r>
              <a:rPr b="0" i="0" lang="en" sz="1300" u="none" cap="none" strike="noStrike">
                <a:solidFill>
                  <a:srgbClr val="323232"/>
                </a:solidFill>
                <a:highlight>
                  <a:srgbClr val="FFFFFF"/>
                </a:highlight>
              </a:rPr>
              <a:t> run. This allows the generator function to produce a series of values over time rather than computing them all at once and sending them back in a list.</a:t>
            </a:r>
          </a:p>
          <a:p>
            <a:pPr indent="0" lvl="0" marL="0" marR="0" rtl="0" algn="l">
              <a:lnSpc>
                <a:spcPct val="150000"/>
              </a:lnSpc>
              <a:spcBef>
                <a:spcPts val="3800"/>
              </a:spcBef>
              <a:spcAft>
                <a:spcPts val="0"/>
              </a:spcAft>
              <a:buClr>
                <a:srgbClr val="323232"/>
              </a:buClr>
              <a:buSzPct val="25000"/>
              <a:buFont typeface="Arial"/>
              <a:buNone/>
            </a:pPr>
            <a:r>
              <a:rPr b="0" i="0" lang="en" sz="1300" u="none" cap="none" strike="noStrike">
                <a:solidFill>
                  <a:srgbClr val="323232"/>
                </a:solidFill>
                <a:highlight>
                  <a:srgbClr val="FFFFFF"/>
                </a:highlight>
              </a:rPr>
              <a:t>Generators are closely bound up with the iteration protocol. Iterable objects define a __next__() method which either returns the </a:t>
            </a:r>
            <a:r>
              <a:rPr b="1" i="0" lang="en" sz="1300" u="none" cap="none" strike="noStrike">
                <a:solidFill>
                  <a:srgbClr val="323232"/>
                </a:solidFill>
                <a:highlight>
                  <a:srgbClr val="FFFFFF"/>
                </a:highlight>
              </a:rPr>
              <a:t>next</a:t>
            </a:r>
            <a:r>
              <a:rPr b="0" i="0" lang="en" sz="1300" u="none" cap="none" strike="noStrike">
                <a:solidFill>
                  <a:srgbClr val="323232"/>
                </a:solidFill>
                <a:highlight>
                  <a:srgbClr val="FFFFFF"/>
                </a:highlight>
              </a:rPr>
              <a:t> item in the iterator or raises the special </a:t>
            </a:r>
            <a:r>
              <a:rPr b="1" i="0" lang="en" sz="1300" u="none" cap="none" strike="noStrike">
                <a:solidFill>
                  <a:srgbClr val="323232"/>
                </a:solidFill>
                <a:highlight>
                  <a:srgbClr val="FFFFFF"/>
                </a:highlight>
              </a:rPr>
              <a:t>StopIteration</a:t>
            </a:r>
            <a:r>
              <a:rPr b="0" i="0" lang="en" sz="1300" u="none" cap="none" strike="noStrike">
                <a:solidFill>
                  <a:srgbClr val="323232"/>
                </a:solidFill>
                <a:highlight>
                  <a:srgbClr val="FFFFFF"/>
                </a:highlight>
              </a:rPr>
              <a:t> exception to end the iteration. An object's iterator is fetched with the </a:t>
            </a:r>
            <a:r>
              <a:rPr b="1" i="0" lang="en" sz="1300" u="none" cap="none" strike="noStrike">
                <a:solidFill>
                  <a:srgbClr val="323232"/>
                </a:solidFill>
                <a:highlight>
                  <a:srgbClr val="FFFFFF"/>
                </a:highlight>
              </a:rPr>
              <a:t>iter</a:t>
            </a:r>
            <a:r>
              <a:rPr b="0" i="0" lang="en" sz="1300" u="none" cap="none" strike="noStrike">
                <a:solidFill>
                  <a:srgbClr val="323232"/>
                </a:solidFill>
                <a:highlight>
                  <a:srgbClr val="FFFFFF"/>
                </a:highlight>
              </a:rPr>
              <a:t> built-in function.</a:t>
            </a:r>
          </a:p>
          <a:p>
            <a:pPr indent="0" lvl="0" marL="0" marR="0" rtl="0" algn="l">
              <a:lnSpc>
                <a:spcPct val="150000"/>
              </a:lnSpc>
              <a:spcBef>
                <a:spcPts val="3800"/>
              </a:spcBef>
              <a:spcAft>
                <a:spcPts val="0"/>
              </a:spcAft>
              <a:buClr>
                <a:srgbClr val="323232"/>
              </a:buClr>
              <a:buSzPct val="25000"/>
              <a:buFont typeface="Arial"/>
              <a:buNone/>
            </a:pPr>
            <a:r>
              <a:rPr b="0" i="0" lang="en" sz="1300" u="none" cap="none" strike="noStrike">
                <a:solidFill>
                  <a:srgbClr val="323232"/>
                </a:solidFill>
                <a:highlight>
                  <a:srgbClr val="FFFFFF"/>
                </a:highlight>
              </a:rPr>
              <a:t>The </a:t>
            </a:r>
            <a:r>
              <a:rPr b="1" i="0" lang="en" sz="1300" u="none" cap="none" strike="noStrike">
                <a:solidFill>
                  <a:srgbClr val="323232"/>
                </a:solidFill>
                <a:highlight>
                  <a:srgbClr val="FFFFFF"/>
                </a:highlight>
              </a:rPr>
              <a:t>for</a:t>
            </a:r>
            <a:r>
              <a:rPr b="0" i="0" lang="en" sz="1300" u="none" cap="none" strike="noStrike">
                <a:solidFill>
                  <a:srgbClr val="323232"/>
                </a:solidFill>
                <a:highlight>
                  <a:srgbClr val="FFFFFF"/>
                </a:highlight>
              </a:rPr>
              <a:t> loops use this iteration protocol to step through a sequence or value generator if the protocol is suspended. Otherwise, iteration falls back on repeatedly indexing sequences.</a:t>
            </a:r>
          </a:p>
          <a:p>
            <a:pPr indent="0" lvl="0" marL="0" marR="0" rtl="0" algn="l">
              <a:lnSpc>
                <a:spcPct val="150000"/>
              </a:lnSpc>
              <a:spcBef>
                <a:spcPts val="3800"/>
              </a:spcBef>
              <a:spcAft>
                <a:spcPts val="0"/>
              </a:spcAft>
              <a:buClr>
                <a:srgbClr val="323232"/>
              </a:buClr>
              <a:buSzPct val="25000"/>
              <a:buFont typeface="Arial"/>
              <a:buNone/>
            </a:pPr>
            <a:r>
              <a:rPr b="0" i="0" lang="en" sz="1300" u="none" cap="none" strike="noStrike">
                <a:solidFill>
                  <a:srgbClr val="323232"/>
                </a:solidFill>
                <a:highlight>
                  <a:srgbClr val="FFFFFF"/>
                </a:highlight>
              </a:rPr>
              <a:t>To support this protocol, functions with </a:t>
            </a:r>
            <a:r>
              <a:rPr b="1" i="0" lang="en" sz="1300" u="none" cap="none" strike="noStrike">
                <a:solidFill>
                  <a:srgbClr val="323232"/>
                </a:solidFill>
                <a:highlight>
                  <a:srgbClr val="FFFFFF"/>
                </a:highlight>
              </a:rPr>
              <a:t>yield</a:t>
            </a:r>
            <a:r>
              <a:rPr b="0" i="0" lang="en" sz="1300" u="none" cap="none" strike="noStrike">
                <a:solidFill>
                  <a:srgbClr val="323232"/>
                </a:solidFill>
                <a:highlight>
                  <a:srgbClr val="FFFFFF"/>
                </a:highlight>
              </a:rPr>
              <a:t> statement are compiled specially as </a:t>
            </a:r>
            <a:r>
              <a:rPr b="1" i="0" lang="en" sz="1300" u="none" cap="none" strike="noStrike">
                <a:solidFill>
                  <a:srgbClr val="323232"/>
                </a:solidFill>
                <a:highlight>
                  <a:srgbClr val="FFFFFF"/>
                </a:highlight>
              </a:rPr>
              <a:t>generators</a:t>
            </a:r>
            <a:r>
              <a:rPr b="0" i="0" lang="en" sz="1300" u="none" cap="none" strike="noStrike">
                <a:solidFill>
                  <a:srgbClr val="323232"/>
                </a:solidFill>
                <a:highlight>
                  <a:srgbClr val="FFFFFF"/>
                </a:highlight>
              </a:rPr>
              <a:t>. They return a</a:t>
            </a:r>
            <a:r>
              <a:rPr b="1" i="0" lang="en" sz="1300" u="none" cap="none" strike="noStrike">
                <a:solidFill>
                  <a:srgbClr val="323232"/>
                </a:solidFill>
                <a:highlight>
                  <a:srgbClr val="FFFFFF"/>
                </a:highlight>
              </a:rPr>
              <a:t>generator</a:t>
            </a:r>
            <a:r>
              <a:rPr b="0" i="0" lang="en" sz="1300" u="none" cap="none" strike="noStrike">
                <a:solidFill>
                  <a:srgbClr val="323232"/>
                </a:solidFill>
                <a:highlight>
                  <a:srgbClr val="FFFFFF"/>
                </a:highlight>
              </a:rPr>
              <a:t> object when they are called. The returned object supports the iteration interface with an automatically created </a:t>
            </a:r>
            <a:r>
              <a:rPr b="1" i="0" lang="en" sz="1300" u="none" cap="none" strike="noStrike">
                <a:solidFill>
                  <a:srgbClr val="323232"/>
                </a:solidFill>
                <a:highlight>
                  <a:srgbClr val="FFFFFF"/>
                </a:highlight>
              </a:rPr>
              <a:t>__next__()</a:t>
            </a:r>
            <a:r>
              <a:rPr b="0" i="0" lang="en" sz="1300" u="none" cap="none" strike="noStrike">
                <a:solidFill>
                  <a:srgbClr val="323232"/>
                </a:solidFill>
                <a:highlight>
                  <a:srgbClr val="FFFFFF"/>
                </a:highlight>
              </a:rPr>
              <a:t> method to resume execution. Generator functions may have a </a:t>
            </a:r>
            <a:r>
              <a:rPr b="1" i="0" lang="en" sz="1300" u="none" cap="none" strike="noStrike">
                <a:solidFill>
                  <a:srgbClr val="323232"/>
                </a:solidFill>
                <a:highlight>
                  <a:srgbClr val="FFFFFF"/>
                </a:highlight>
              </a:rPr>
              <a:t>return</a:t>
            </a:r>
            <a:r>
              <a:rPr b="0" i="0" lang="en" sz="1300" u="none" cap="none" strike="noStrike">
                <a:solidFill>
                  <a:srgbClr val="323232"/>
                </a:solidFill>
                <a:highlight>
                  <a:srgbClr val="FFFFFF"/>
                </a:highlight>
              </a:rPr>
              <a:t> simply terminates the generation of values by raising a StopIteration </a:t>
            </a:r>
            <a:r>
              <a:rPr b="0" i="0" lang="en" sz="1300" u="sng" cap="none" strike="noStrike">
                <a:solidFill>
                  <a:schemeClr val="hlink"/>
                </a:solidFill>
                <a:highlight>
                  <a:srgbClr val="FFFFFF"/>
                </a:highlight>
                <a:hlinkClick r:id="rId2"/>
              </a:rPr>
              <a:t>exceptions</a:t>
            </a:r>
            <a:r>
              <a:rPr b="0" i="0" lang="en" sz="1300" u="none" cap="none" strike="noStrike">
                <a:solidFill>
                  <a:srgbClr val="323232"/>
                </a:solidFill>
                <a:highlight>
                  <a:srgbClr val="FFFFFF"/>
                </a:highlight>
              </a:rPr>
              <a:t> after any normal function exit.</a:t>
            </a:r>
          </a:p>
          <a:p>
            <a:pPr indent="0" lvl="0" marL="0" marR="0" rtl="0" algn="l">
              <a:lnSpc>
                <a:spcPct val="150000"/>
              </a:lnSpc>
              <a:spcBef>
                <a:spcPts val="3800"/>
              </a:spcBef>
              <a:spcAft>
                <a:spcPts val="0"/>
              </a:spcAft>
              <a:buClr>
                <a:srgbClr val="323232"/>
              </a:buClr>
              <a:buSzPct val="25000"/>
              <a:buFont typeface="Arial"/>
              <a:buNone/>
            </a:pPr>
            <a:r>
              <a:rPr b="0" i="0" lang="en" sz="1300" u="none" cap="none" strike="noStrike">
                <a:solidFill>
                  <a:srgbClr val="323232"/>
                </a:solidFill>
                <a:highlight>
                  <a:srgbClr val="FFFFFF"/>
                </a:highlight>
              </a:rPr>
              <a:t>The net effect is that generator functions, coded as </a:t>
            </a:r>
            <a:r>
              <a:rPr b="1" i="0" lang="en" sz="1300" u="none" cap="none" strike="noStrike">
                <a:solidFill>
                  <a:srgbClr val="323232"/>
                </a:solidFill>
                <a:highlight>
                  <a:srgbClr val="FFFFFF"/>
                </a:highlight>
              </a:rPr>
              <a:t>def</a:t>
            </a:r>
            <a:r>
              <a:rPr b="0" i="0" lang="en" sz="1300" u="none" cap="none" strike="noStrike">
                <a:solidFill>
                  <a:srgbClr val="323232"/>
                </a:solidFill>
                <a:highlight>
                  <a:srgbClr val="FFFFFF"/>
                </a:highlight>
              </a:rPr>
              <a:t> statements containing </a:t>
            </a:r>
            <a:r>
              <a:rPr b="1" i="0" lang="en" sz="1300" u="none" cap="none" strike="noStrike">
                <a:solidFill>
                  <a:srgbClr val="323232"/>
                </a:solidFill>
                <a:highlight>
                  <a:srgbClr val="FFFFFF"/>
                </a:highlight>
              </a:rPr>
              <a:t>yield</a:t>
            </a:r>
            <a:r>
              <a:rPr b="0" i="0" lang="en" sz="1300" u="none" cap="none" strike="noStrike">
                <a:solidFill>
                  <a:srgbClr val="323232"/>
                </a:solidFill>
                <a:highlight>
                  <a:srgbClr val="FFFFFF"/>
                </a:highlight>
              </a:rPr>
              <a:t> statement, are automatically made to support the iteration protocol and thus may be used any iteration context to produce results over time and on demand.</a:t>
            </a:r>
          </a:p>
          <a:p>
            <a:pPr indent="0" lvl="0" marL="0" marR="0" rtl="0" algn="l">
              <a:lnSpc>
                <a:spcPct val="150000"/>
              </a:lnSpc>
              <a:spcBef>
                <a:spcPts val="3800"/>
              </a:spcBef>
              <a:spcAft>
                <a:spcPts val="0"/>
              </a:spcAft>
              <a:buClr>
                <a:srgbClr val="323232"/>
              </a:buClr>
              <a:buSzPct val="25000"/>
              <a:buFont typeface="Arial"/>
              <a:buNone/>
            </a:pPr>
            <a:r>
              <a:rPr b="0" i="0" lang="en" sz="1300" u="none" cap="none" strike="noStrike">
                <a:solidFill>
                  <a:srgbClr val="323232"/>
                </a:solidFill>
                <a:highlight>
                  <a:srgbClr val="FFFFFF"/>
                </a:highlight>
              </a:rPr>
              <a:t>Let's look at the interactive example below:</a:t>
            </a:r>
          </a:p>
          <a:p>
            <a:pPr indent="0" lvl="0" marL="0" marR="0" rtl="0" algn="l">
              <a:spcBef>
                <a:spcPts val="1900"/>
              </a:spcBef>
              <a:spcAft>
                <a:spcPts val="0"/>
              </a:spcAft>
              <a:buSzPct val="25000"/>
              <a:buFont typeface="Arial"/>
              <a:buNone/>
            </a:pPr>
            <a:r>
              <a:t/>
            </a:r>
            <a:endParaRPr b="0" i="0" sz="1100" u="none" cap="none" strike="noStrike"/>
          </a:p>
          <a:p>
            <a:pPr indent="0" lvl="0" marL="0" marR="0" rtl="0" algn="l">
              <a:spcBef>
                <a:spcPts val="0"/>
              </a:spcBef>
              <a:spcAft>
                <a:spcPts val="0"/>
              </a:spcAft>
              <a:buClr>
                <a:srgbClr val="323232"/>
              </a:buClr>
              <a:buSzPct val="25000"/>
              <a:buFont typeface="Arial"/>
              <a:buNone/>
            </a:pPr>
            <a:r>
              <a:rPr b="0" i="0" lang="en" sz="1300" u="none" cap="none" strike="noStrike">
                <a:solidFill>
                  <a:srgbClr val="323232"/>
                </a:solidFill>
                <a:highlight>
                  <a:srgbClr val="FFFFFF"/>
                </a:highlight>
              </a:rPr>
              <a:t>Let's look at the interactive example below:</a:t>
            </a:r>
          </a:p>
          <a:p>
            <a:pPr indent="0" lvl="0" marL="0" marR="0" rtl="0" algn="just">
              <a:lnSpc>
                <a:spcPct val="115000"/>
              </a:lnSpc>
              <a:spcBef>
                <a:spcPts val="800"/>
              </a:spcBef>
              <a:spcAft>
                <a:spcPts val="0"/>
              </a:spcAft>
              <a:buClr>
                <a:srgbClr val="323232"/>
              </a:buClr>
              <a:buSzPct val="25000"/>
              <a:buFont typeface="Courier New"/>
              <a:buNone/>
            </a:pPr>
            <a:r>
              <a:rPr b="1" i="0" lang="en" sz="1150" u="none" cap="none" strike="noStrike">
                <a:solidFill>
                  <a:srgbClr val="323232"/>
                </a:solidFill>
                <a:latin typeface="Courier New"/>
                <a:ea typeface="Courier New"/>
                <a:cs typeface="Courier New"/>
                <a:sym typeface="Courier New"/>
              </a:rPr>
              <a:t>def create_counter(n):</a:t>
            </a:r>
            <a:br>
              <a:rPr b="1" i="0" lang="en" sz="1150" u="none" cap="none" strike="noStrike">
                <a:solidFill>
                  <a:srgbClr val="323232"/>
                </a:solidFill>
                <a:latin typeface="Courier New"/>
                <a:ea typeface="Courier New"/>
                <a:cs typeface="Courier New"/>
                <a:sym typeface="Courier New"/>
              </a:rPr>
            </a:br>
            <a:r>
              <a:rPr b="1" i="0" lang="en" sz="1150" u="none" cap="none" strike="noStrike">
                <a:solidFill>
                  <a:srgbClr val="323232"/>
                </a:solidFill>
                <a:latin typeface="Courier New"/>
                <a:ea typeface="Courier New"/>
                <a:cs typeface="Courier New"/>
                <a:sym typeface="Courier New"/>
              </a:rPr>
              <a:t>	print('create_counter()')</a:t>
            </a:r>
            <a:br>
              <a:rPr b="1" i="0" lang="en" sz="1150" u="none" cap="none" strike="noStrike">
                <a:solidFill>
                  <a:srgbClr val="323232"/>
                </a:solidFill>
                <a:latin typeface="Courier New"/>
                <a:ea typeface="Courier New"/>
                <a:cs typeface="Courier New"/>
                <a:sym typeface="Courier New"/>
              </a:rPr>
            </a:br>
            <a:r>
              <a:rPr b="1" i="0" lang="en" sz="1150" u="none" cap="none" strike="noStrike">
                <a:solidFill>
                  <a:srgbClr val="323232"/>
                </a:solidFill>
                <a:latin typeface="Courier New"/>
                <a:ea typeface="Courier New"/>
                <a:cs typeface="Courier New"/>
                <a:sym typeface="Courier New"/>
              </a:rPr>
              <a:t>	while True:</a:t>
            </a:r>
            <a:br>
              <a:rPr b="1" i="0" lang="en" sz="1150" u="none" cap="none" strike="noStrike">
                <a:solidFill>
                  <a:srgbClr val="323232"/>
                </a:solidFill>
                <a:latin typeface="Courier New"/>
                <a:ea typeface="Courier New"/>
                <a:cs typeface="Courier New"/>
                <a:sym typeface="Courier New"/>
              </a:rPr>
            </a:br>
            <a:r>
              <a:rPr b="1" i="0" lang="en" sz="1150" u="none" cap="none" strike="noStrike">
                <a:solidFill>
                  <a:srgbClr val="323232"/>
                </a:solidFill>
                <a:latin typeface="Courier New"/>
                <a:ea typeface="Courier New"/>
                <a:cs typeface="Courier New"/>
                <a:sym typeface="Courier New"/>
              </a:rPr>
              <a:t>		</a:t>
            </a:r>
            <a:r>
              <a:rPr b="1" i="0" lang="en" sz="1150" u="none" cap="none" strike="noStrike">
                <a:solidFill>
                  <a:srgbClr val="FF0000"/>
                </a:solidFill>
                <a:latin typeface="Courier New"/>
                <a:ea typeface="Courier New"/>
                <a:cs typeface="Courier New"/>
                <a:sym typeface="Courier New"/>
              </a:rPr>
              <a:t>yield</a:t>
            </a:r>
            <a:r>
              <a:rPr b="1" i="0" lang="en" sz="1150" u="none" cap="none" strike="noStrike">
                <a:solidFill>
                  <a:srgbClr val="323232"/>
                </a:solidFill>
                <a:latin typeface="Courier New"/>
                <a:ea typeface="Courier New"/>
                <a:cs typeface="Courier New"/>
                <a:sym typeface="Courier New"/>
              </a:rPr>
              <a:t> n</a:t>
            </a:r>
            <a:br>
              <a:rPr b="1" i="0" lang="en" sz="1150" u="none" cap="none" strike="noStrike">
                <a:solidFill>
                  <a:srgbClr val="323232"/>
                </a:solidFill>
                <a:latin typeface="Courier New"/>
                <a:ea typeface="Courier New"/>
                <a:cs typeface="Courier New"/>
                <a:sym typeface="Courier New"/>
              </a:rPr>
            </a:br>
            <a:r>
              <a:rPr b="1" i="0" lang="en" sz="1150" u="none" cap="none" strike="noStrike">
                <a:solidFill>
                  <a:srgbClr val="323232"/>
                </a:solidFill>
                <a:latin typeface="Courier New"/>
                <a:ea typeface="Courier New"/>
                <a:cs typeface="Courier New"/>
                <a:sym typeface="Courier New"/>
              </a:rPr>
              <a:t>		print('increment n')</a:t>
            </a:r>
            <a:br>
              <a:rPr b="1" i="0" lang="en" sz="1150" u="none" cap="none" strike="noStrike">
                <a:solidFill>
                  <a:srgbClr val="323232"/>
                </a:solidFill>
                <a:latin typeface="Courier New"/>
                <a:ea typeface="Courier New"/>
                <a:cs typeface="Courier New"/>
                <a:sym typeface="Courier New"/>
              </a:rPr>
            </a:br>
            <a:r>
              <a:rPr b="1" i="0" lang="en" sz="1150" u="none" cap="none" strike="noStrike">
                <a:solidFill>
                  <a:srgbClr val="323232"/>
                </a:solidFill>
                <a:latin typeface="Courier New"/>
                <a:ea typeface="Courier New"/>
                <a:cs typeface="Courier New"/>
                <a:sym typeface="Courier New"/>
              </a:rPr>
              <a:t>		n += 1</a:t>
            </a:r>
            <a:br>
              <a:rPr b="1" i="0" lang="en" sz="1150" u="none" cap="none" strike="noStrike">
                <a:solidFill>
                  <a:srgbClr val="323232"/>
                </a:solidFill>
                <a:latin typeface="Courier New"/>
                <a:ea typeface="Courier New"/>
                <a:cs typeface="Courier New"/>
                <a:sym typeface="Courier New"/>
              </a:rPr>
            </a:br>
            <a:r>
              <a:rPr b="1" i="0" lang="en" sz="1150" u="none" cap="none" strike="noStrike">
                <a:solidFill>
                  <a:srgbClr val="323232"/>
                </a:solidFill>
                <a:latin typeface="Courier New"/>
                <a:ea typeface="Courier New"/>
                <a:cs typeface="Courier New"/>
                <a:sym typeface="Courier New"/>
              </a:rPr>
              <a:t>---------------------------------------------------		</a:t>
            </a:r>
            <a:br>
              <a:rPr b="1" i="0" lang="en" sz="1150" u="none" cap="none" strike="noStrike">
                <a:solidFill>
                  <a:srgbClr val="323232"/>
                </a:solidFill>
                <a:latin typeface="Courier New"/>
                <a:ea typeface="Courier New"/>
                <a:cs typeface="Courier New"/>
                <a:sym typeface="Courier New"/>
              </a:rPr>
            </a:br>
            <a:r>
              <a:rPr b="1" i="0" lang="en" sz="1150" u="none" cap="none" strike="noStrike">
                <a:solidFill>
                  <a:srgbClr val="323232"/>
                </a:solidFill>
                <a:latin typeface="Courier New"/>
                <a:ea typeface="Courier New"/>
                <a:cs typeface="Courier New"/>
                <a:sym typeface="Courier New"/>
              </a:rPr>
              <a:t>&gt;&gt;&gt; c = create_counter(2)</a:t>
            </a:r>
            <a:br>
              <a:rPr b="1" i="0" lang="en" sz="1150" u="none" cap="none" strike="noStrike">
                <a:solidFill>
                  <a:srgbClr val="323232"/>
                </a:solidFill>
                <a:latin typeface="Courier New"/>
                <a:ea typeface="Courier New"/>
                <a:cs typeface="Courier New"/>
                <a:sym typeface="Courier New"/>
              </a:rPr>
            </a:br>
            <a:r>
              <a:rPr b="1" i="0" lang="en" sz="1150" u="none" cap="none" strike="noStrike">
                <a:solidFill>
                  <a:srgbClr val="323232"/>
                </a:solidFill>
                <a:latin typeface="Courier New"/>
                <a:ea typeface="Courier New"/>
                <a:cs typeface="Courier New"/>
                <a:sym typeface="Courier New"/>
              </a:rPr>
              <a:t>&gt;&gt;&gt; c</a:t>
            </a:r>
            <a:br>
              <a:rPr b="1" i="0" lang="en" sz="1150" u="none" cap="none" strike="noStrike">
                <a:solidFill>
                  <a:srgbClr val="323232"/>
                </a:solidFill>
                <a:latin typeface="Courier New"/>
                <a:ea typeface="Courier New"/>
                <a:cs typeface="Courier New"/>
                <a:sym typeface="Courier New"/>
              </a:rPr>
            </a:br>
            <a:r>
              <a:rPr b="1" i="0" lang="en" sz="1150" u="none" cap="none" strike="noStrike">
                <a:solidFill>
                  <a:srgbClr val="323232"/>
                </a:solidFill>
                <a:latin typeface="Courier New"/>
                <a:ea typeface="Courier New"/>
                <a:cs typeface="Courier New"/>
                <a:sym typeface="Courier New"/>
              </a:rPr>
              <a:t>&lt;generator object create_counter at 0x03004B48&gt;</a:t>
            </a:r>
            <a:br>
              <a:rPr b="1" i="0" lang="en" sz="1150" u="none" cap="none" strike="noStrike">
                <a:solidFill>
                  <a:srgbClr val="323232"/>
                </a:solidFill>
                <a:latin typeface="Courier New"/>
                <a:ea typeface="Courier New"/>
                <a:cs typeface="Courier New"/>
                <a:sym typeface="Courier New"/>
              </a:rPr>
            </a:br>
            <a:r>
              <a:rPr b="1" i="0" lang="en" sz="1150" u="none" cap="none" strike="noStrike">
                <a:solidFill>
                  <a:srgbClr val="323232"/>
                </a:solidFill>
                <a:latin typeface="Courier New"/>
                <a:ea typeface="Courier New"/>
                <a:cs typeface="Courier New"/>
                <a:sym typeface="Courier New"/>
              </a:rPr>
              <a:t>&gt;&gt;&gt; next(c)</a:t>
            </a:r>
            <a:br>
              <a:rPr b="1" i="0" lang="en" sz="1150" u="none" cap="none" strike="noStrike">
                <a:solidFill>
                  <a:srgbClr val="323232"/>
                </a:solidFill>
                <a:latin typeface="Courier New"/>
                <a:ea typeface="Courier New"/>
                <a:cs typeface="Courier New"/>
                <a:sym typeface="Courier New"/>
              </a:rPr>
            </a:br>
            <a:r>
              <a:rPr b="1" i="0" lang="en" sz="1150" u="none" cap="none" strike="noStrike">
                <a:solidFill>
                  <a:srgbClr val="323232"/>
                </a:solidFill>
                <a:latin typeface="Courier New"/>
                <a:ea typeface="Courier New"/>
                <a:cs typeface="Courier New"/>
                <a:sym typeface="Courier New"/>
              </a:rPr>
              <a:t>create_counter()</a:t>
            </a:r>
            <a:br>
              <a:rPr b="1" i="0" lang="en" sz="1150" u="none" cap="none" strike="noStrike">
                <a:solidFill>
                  <a:srgbClr val="323232"/>
                </a:solidFill>
                <a:latin typeface="Courier New"/>
                <a:ea typeface="Courier New"/>
                <a:cs typeface="Courier New"/>
                <a:sym typeface="Courier New"/>
              </a:rPr>
            </a:br>
            <a:r>
              <a:rPr b="1" i="0" lang="en" sz="1150" u="none" cap="none" strike="noStrike">
                <a:solidFill>
                  <a:srgbClr val="323232"/>
                </a:solidFill>
                <a:latin typeface="Courier New"/>
                <a:ea typeface="Courier New"/>
                <a:cs typeface="Courier New"/>
                <a:sym typeface="Courier New"/>
              </a:rPr>
              <a:t>2</a:t>
            </a:r>
            <a:br>
              <a:rPr b="1" i="0" lang="en" sz="1150" u="none" cap="none" strike="noStrike">
                <a:solidFill>
                  <a:srgbClr val="323232"/>
                </a:solidFill>
                <a:latin typeface="Courier New"/>
                <a:ea typeface="Courier New"/>
                <a:cs typeface="Courier New"/>
                <a:sym typeface="Courier New"/>
              </a:rPr>
            </a:br>
            <a:r>
              <a:rPr b="1" i="0" lang="en" sz="1150" u="none" cap="none" strike="noStrike">
                <a:solidFill>
                  <a:srgbClr val="323232"/>
                </a:solidFill>
                <a:latin typeface="Courier New"/>
                <a:ea typeface="Courier New"/>
                <a:cs typeface="Courier New"/>
                <a:sym typeface="Courier New"/>
              </a:rPr>
              <a:t>&gt;&gt;&gt; next(c)</a:t>
            </a:r>
            <a:br>
              <a:rPr b="1" i="0" lang="en" sz="1150" u="none" cap="none" strike="noStrike">
                <a:solidFill>
                  <a:srgbClr val="323232"/>
                </a:solidFill>
                <a:latin typeface="Courier New"/>
                <a:ea typeface="Courier New"/>
                <a:cs typeface="Courier New"/>
                <a:sym typeface="Courier New"/>
              </a:rPr>
            </a:br>
            <a:r>
              <a:rPr b="1" i="0" lang="en" sz="1150" u="none" cap="none" strike="noStrike">
                <a:solidFill>
                  <a:srgbClr val="323232"/>
                </a:solidFill>
                <a:latin typeface="Courier New"/>
                <a:ea typeface="Courier New"/>
                <a:cs typeface="Courier New"/>
                <a:sym typeface="Courier New"/>
              </a:rPr>
              <a:t>increment n</a:t>
            </a:r>
            <a:br>
              <a:rPr b="1" i="0" lang="en" sz="1150" u="none" cap="none" strike="noStrike">
                <a:solidFill>
                  <a:srgbClr val="323232"/>
                </a:solidFill>
                <a:latin typeface="Courier New"/>
                <a:ea typeface="Courier New"/>
                <a:cs typeface="Courier New"/>
                <a:sym typeface="Courier New"/>
              </a:rPr>
            </a:br>
            <a:r>
              <a:rPr b="1" i="0" lang="en" sz="1150" u="none" cap="none" strike="noStrike">
                <a:solidFill>
                  <a:srgbClr val="323232"/>
                </a:solidFill>
                <a:latin typeface="Courier New"/>
                <a:ea typeface="Courier New"/>
                <a:cs typeface="Courier New"/>
                <a:sym typeface="Courier New"/>
              </a:rPr>
              <a:t>3</a:t>
            </a:r>
            <a:br>
              <a:rPr b="1" i="0" lang="en" sz="1150" u="none" cap="none" strike="noStrike">
                <a:solidFill>
                  <a:srgbClr val="323232"/>
                </a:solidFill>
                <a:latin typeface="Courier New"/>
                <a:ea typeface="Courier New"/>
                <a:cs typeface="Courier New"/>
                <a:sym typeface="Courier New"/>
              </a:rPr>
            </a:br>
            <a:r>
              <a:rPr b="1" i="0" lang="en" sz="1150" u="none" cap="none" strike="noStrike">
                <a:solidFill>
                  <a:srgbClr val="323232"/>
                </a:solidFill>
                <a:latin typeface="Courier New"/>
                <a:ea typeface="Courier New"/>
                <a:cs typeface="Courier New"/>
                <a:sym typeface="Courier New"/>
              </a:rPr>
              <a:t>&gt;&gt;&gt; next(c)</a:t>
            </a:r>
            <a:br>
              <a:rPr b="1" i="0" lang="en" sz="1150" u="none" cap="none" strike="noStrike">
                <a:solidFill>
                  <a:srgbClr val="323232"/>
                </a:solidFill>
                <a:latin typeface="Courier New"/>
                <a:ea typeface="Courier New"/>
                <a:cs typeface="Courier New"/>
                <a:sym typeface="Courier New"/>
              </a:rPr>
            </a:br>
            <a:r>
              <a:rPr b="1" i="0" lang="en" sz="1150" u="none" cap="none" strike="noStrike">
                <a:solidFill>
                  <a:srgbClr val="323232"/>
                </a:solidFill>
                <a:latin typeface="Courier New"/>
                <a:ea typeface="Courier New"/>
                <a:cs typeface="Courier New"/>
                <a:sym typeface="Courier New"/>
              </a:rPr>
              <a:t>increment n</a:t>
            </a:r>
            <a:br>
              <a:rPr b="1" i="0" lang="en" sz="1150" u="none" cap="none" strike="noStrike">
                <a:solidFill>
                  <a:srgbClr val="323232"/>
                </a:solidFill>
                <a:latin typeface="Courier New"/>
                <a:ea typeface="Courier New"/>
                <a:cs typeface="Courier New"/>
                <a:sym typeface="Courier New"/>
              </a:rPr>
            </a:br>
            <a:r>
              <a:rPr b="1" i="0" lang="en" sz="1150" u="none" cap="none" strike="noStrike">
                <a:solidFill>
                  <a:srgbClr val="323232"/>
                </a:solidFill>
                <a:latin typeface="Courier New"/>
                <a:ea typeface="Courier New"/>
                <a:cs typeface="Courier New"/>
                <a:sym typeface="Courier New"/>
              </a:rPr>
              <a:t>4</a:t>
            </a:r>
          </a:p>
          <a:p>
            <a:pPr indent="0" lvl="0" marL="0" marR="0" rtl="0" algn="just">
              <a:lnSpc>
                <a:spcPct val="115000"/>
              </a:lnSpc>
              <a:spcBef>
                <a:spcPts val="1600"/>
              </a:spcBef>
              <a:spcAft>
                <a:spcPts val="0"/>
              </a:spcAft>
              <a:buClr>
                <a:srgbClr val="323232"/>
              </a:buClr>
              <a:buSzPct val="25000"/>
              <a:buFont typeface="Courier New"/>
              <a:buNone/>
            </a:pPr>
            <a:r>
              <a:rPr b="1" i="0" lang="en" sz="1150" u="none" cap="none" strike="noStrike">
                <a:solidFill>
                  <a:srgbClr val="323232"/>
                </a:solidFill>
                <a:latin typeface="Courier New"/>
                <a:ea typeface="Courier New"/>
                <a:cs typeface="Courier New"/>
                <a:sym typeface="Courier New"/>
              </a:rPr>
              <a:t>-----------------------------------------------------</a:t>
            </a:r>
          </a:p>
          <a:p>
            <a:pPr indent="0" lvl="0" marL="0" marR="0" rtl="0" algn="just">
              <a:lnSpc>
                <a:spcPct val="115000"/>
              </a:lnSpc>
              <a:spcBef>
                <a:spcPts val="1600"/>
              </a:spcBef>
              <a:spcAft>
                <a:spcPts val="0"/>
              </a:spcAft>
              <a:buSzPct val="25000"/>
              <a:buFont typeface="Arial"/>
              <a:buNone/>
            </a:pPr>
            <a:r>
              <a:t/>
            </a:r>
            <a:endParaRPr b="1" i="0" sz="1150" u="none" cap="none" strike="noStrike">
              <a:solidFill>
                <a:srgbClr val="323232"/>
              </a:solidFill>
              <a:latin typeface="Courier New"/>
              <a:ea typeface="Courier New"/>
              <a:cs typeface="Courier New"/>
              <a:sym typeface="Courier New"/>
            </a:endParaRPr>
          </a:p>
          <a:p>
            <a:pPr indent="0" lvl="0" marL="0" marR="0" rtl="0" algn="l">
              <a:lnSpc>
                <a:spcPct val="150000"/>
              </a:lnSpc>
              <a:spcBef>
                <a:spcPts val="2700"/>
              </a:spcBef>
              <a:spcAft>
                <a:spcPts val="0"/>
              </a:spcAft>
              <a:buClr>
                <a:srgbClr val="323232"/>
              </a:buClr>
              <a:buSzPct val="25000"/>
              <a:buFont typeface="Arial"/>
              <a:buNone/>
            </a:pPr>
            <a:r>
              <a:rPr b="0" i="0" lang="en" sz="1300" u="none" cap="none" strike="noStrike">
                <a:solidFill>
                  <a:srgbClr val="323232"/>
                </a:solidFill>
                <a:highlight>
                  <a:srgbClr val="FFFFFF"/>
                </a:highlight>
              </a:rPr>
              <a:t>Here are the things happening in the code:</a:t>
            </a:r>
          </a:p>
          <a:p>
            <a:pPr indent="-317500" lvl="0" marL="457200" marR="0" rtl="0" algn="just">
              <a:lnSpc>
                <a:spcPct val="115000"/>
              </a:lnSpc>
              <a:spcBef>
                <a:spcPts val="1900"/>
              </a:spcBef>
              <a:spcAft>
                <a:spcPts val="0"/>
              </a:spcAft>
              <a:buClr>
                <a:srgbClr val="323232"/>
              </a:buClr>
              <a:buSzPct val="100000"/>
              <a:buFont typeface="Arial"/>
              <a:buAutoNum type="arabicPeriod"/>
            </a:pPr>
            <a:r>
              <a:rPr b="0" i="0" lang="en" sz="1300" u="none" cap="none" strike="noStrike">
                <a:solidFill>
                  <a:srgbClr val="323232"/>
                </a:solidFill>
                <a:highlight>
                  <a:srgbClr val="FFFFFF"/>
                </a:highlight>
              </a:rPr>
              <a:t>The presence of the </a:t>
            </a:r>
            <a:r>
              <a:rPr b="1" i="0" lang="en" sz="1300" u="none" cap="none" strike="noStrike">
                <a:solidFill>
                  <a:srgbClr val="323232"/>
                </a:solidFill>
                <a:highlight>
                  <a:srgbClr val="FFFFFF"/>
                </a:highlight>
              </a:rPr>
              <a:t>yield</a:t>
            </a:r>
            <a:r>
              <a:rPr b="0" i="0" lang="en" sz="1300" u="none" cap="none" strike="noStrike">
                <a:solidFill>
                  <a:srgbClr val="323232"/>
                </a:solidFill>
                <a:highlight>
                  <a:srgbClr val="FFFFFF"/>
                </a:highlight>
              </a:rPr>
              <a:t> keyword in </a:t>
            </a:r>
            <a:r>
              <a:rPr b="1" i="0" lang="en" sz="1300" u="none" cap="none" strike="noStrike">
                <a:solidFill>
                  <a:srgbClr val="323232"/>
                </a:solidFill>
                <a:highlight>
                  <a:srgbClr val="FFFFFF"/>
                </a:highlight>
              </a:rPr>
              <a:t>create_counter()</a:t>
            </a:r>
            <a:r>
              <a:rPr b="0" i="0" lang="en" sz="1300" u="none" cap="none" strike="noStrike">
                <a:solidFill>
                  <a:srgbClr val="323232"/>
                </a:solidFill>
                <a:highlight>
                  <a:srgbClr val="FFFFFF"/>
                </a:highlight>
              </a:rPr>
              <a:t> means that this is </a:t>
            </a:r>
            <a:r>
              <a:rPr b="1" i="0" lang="en" sz="1300" u="none" cap="none" strike="noStrike">
                <a:solidFill>
                  <a:srgbClr val="323232"/>
                </a:solidFill>
                <a:highlight>
                  <a:srgbClr val="FFFFFF"/>
                </a:highlight>
              </a:rPr>
              <a:t>not a normal function</a:t>
            </a:r>
            <a:r>
              <a:rPr b="0" i="0" lang="en" sz="1300" u="none" cap="none" strike="noStrike">
                <a:solidFill>
                  <a:srgbClr val="323232"/>
                </a:solidFill>
                <a:highlight>
                  <a:srgbClr val="FFFFFF"/>
                </a:highlight>
              </a:rPr>
              <a:t>. It is a special kind of function which generates values one at a time. We can think of it as a </a:t>
            </a:r>
            <a:r>
              <a:rPr b="1" i="0" lang="en" sz="1300" u="none" cap="none" strike="noStrike">
                <a:solidFill>
                  <a:srgbClr val="323232"/>
                </a:solidFill>
                <a:highlight>
                  <a:srgbClr val="FFFFFF"/>
                </a:highlight>
              </a:rPr>
              <a:t>resumable function</a:t>
            </a:r>
            <a:r>
              <a:rPr b="0" i="0" lang="en" sz="1300" u="none" cap="none" strike="noStrike">
                <a:solidFill>
                  <a:srgbClr val="323232"/>
                </a:solidFill>
                <a:highlight>
                  <a:srgbClr val="FFFFFF"/>
                </a:highlight>
              </a:rPr>
              <a:t>. Calling it will return a </a:t>
            </a:r>
            <a:r>
              <a:rPr b="1" i="0" lang="en" sz="1300" u="none" cap="none" strike="noStrike">
                <a:solidFill>
                  <a:srgbClr val="323232"/>
                </a:solidFill>
                <a:highlight>
                  <a:srgbClr val="FFFFFF"/>
                </a:highlight>
              </a:rPr>
              <a:t>generator</a:t>
            </a:r>
            <a:r>
              <a:rPr b="0" i="0" lang="en" sz="1300" u="none" cap="none" strike="noStrike">
                <a:solidFill>
                  <a:srgbClr val="323232"/>
                </a:solidFill>
                <a:highlight>
                  <a:srgbClr val="FFFFFF"/>
                </a:highlight>
              </a:rPr>
              <a:t> that can be used to generate successive values of </a:t>
            </a:r>
            <a:r>
              <a:rPr b="1" i="0" lang="en" sz="1300" u="none" cap="none" strike="noStrike">
                <a:solidFill>
                  <a:srgbClr val="323232"/>
                </a:solidFill>
                <a:highlight>
                  <a:srgbClr val="FFFFFF"/>
                </a:highlight>
              </a:rPr>
              <a:t>n</a:t>
            </a:r>
            <a:r>
              <a:rPr b="0" i="0" lang="en" sz="1300" u="none" cap="none" strike="noStrike">
                <a:solidFill>
                  <a:srgbClr val="323232"/>
                </a:solidFill>
                <a:highlight>
                  <a:srgbClr val="FFFFFF"/>
                </a:highlight>
              </a:rPr>
              <a:t>.</a:t>
            </a:r>
          </a:p>
          <a:p>
            <a:pPr indent="-317500" lvl="0" marL="457200" marR="0" rtl="0" algn="just">
              <a:lnSpc>
                <a:spcPct val="115000"/>
              </a:lnSpc>
              <a:spcBef>
                <a:spcPts val="0"/>
              </a:spcBef>
              <a:spcAft>
                <a:spcPts val="0"/>
              </a:spcAft>
              <a:buClr>
                <a:srgbClr val="323232"/>
              </a:buClr>
              <a:buSzPct val="100000"/>
              <a:buFont typeface="Arial"/>
              <a:buAutoNum type="arabicPeriod"/>
            </a:pPr>
            <a:r>
              <a:rPr b="0" i="0" lang="en" sz="1300" u="none" cap="none" strike="noStrike">
                <a:solidFill>
                  <a:srgbClr val="323232"/>
                </a:solidFill>
                <a:highlight>
                  <a:srgbClr val="FFFFFF"/>
                </a:highlight>
              </a:rPr>
              <a:t>To create an instance of the </a:t>
            </a:r>
            <a:r>
              <a:rPr b="1" i="0" lang="en" sz="1300" u="none" cap="none" strike="noStrike">
                <a:solidFill>
                  <a:srgbClr val="323232"/>
                </a:solidFill>
                <a:highlight>
                  <a:srgbClr val="FFFFFF"/>
                </a:highlight>
              </a:rPr>
              <a:t>create_counter()</a:t>
            </a:r>
            <a:r>
              <a:rPr b="0" i="0" lang="en" sz="1300" u="none" cap="none" strike="noStrike">
                <a:solidFill>
                  <a:srgbClr val="323232"/>
                </a:solidFill>
                <a:highlight>
                  <a:srgbClr val="FFFFFF"/>
                </a:highlight>
              </a:rPr>
              <a:t> generator, just call it like any other function. Note that this does not actually execute the function code. We can tell this because the first line of the </a:t>
            </a:r>
            <a:r>
              <a:rPr b="1" i="0" lang="en" sz="1300" u="none" cap="none" strike="noStrike">
                <a:solidFill>
                  <a:srgbClr val="323232"/>
                </a:solidFill>
                <a:highlight>
                  <a:srgbClr val="FFFFFF"/>
                </a:highlight>
              </a:rPr>
              <a:t>create_counter()</a:t>
            </a:r>
            <a:r>
              <a:rPr b="0" i="0" lang="en" sz="1300" u="none" cap="none" strike="noStrike">
                <a:solidFill>
                  <a:srgbClr val="323232"/>
                </a:solidFill>
                <a:highlight>
                  <a:srgbClr val="FFFFFF"/>
                </a:highlight>
              </a:rPr>
              <a:t> function calls </a:t>
            </a:r>
            <a:r>
              <a:rPr b="1" i="0" lang="en" sz="1300" u="none" cap="none" strike="noStrike">
                <a:solidFill>
                  <a:srgbClr val="323232"/>
                </a:solidFill>
                <a:highlight>
                  <a:srgbClr val="FFFFFF"/>
                </a:highlight>
              </a:rPr>
              <a:t>print()</a:t>
            </a:r>
            <a:r>
              <a:rPr b="0" i="0" lang="en" sz="1300" u="none" cap="none" strike="noStrike">
                <a:solidFill>
                  <a:srgbClr val="323232"/>
                </a:solidFill>
                <a:highlight>
                  <a:srgbClr val="FFFFFF"/>
                </a:highlight>
              </a:rPr>
              <a:t>, but nothing was printed from the line:</a:t>
            </a:r>
          </a:p>
          <a:p>
            <a:pPr indent="457200" lvl="0" marL="0" marR="0" rtl="0" algn="just">
              <a:lnSpc>
                <a:spcPct val="115000"/>
              </a:lnSpc>
              <a:spcBef>
                <a:spcPts val="800"/>
              </a:spcBef>
              <a:spcAft>
                <a:spcPts val="0"/>
              </a:spcAft>
              <a:buClr>
                <a:srgbClr val="323232"/>
              </a:buClr>
              <a:buSzPct val="25000"/>
              <a:buFont typeface="Courier New"/>
              <a:buNone/>
            </a:pPr>
            <a:r>
              <a:rPr b="1" i="0" lang="en" sz="1150" u="none" cap="none" strike="noStrike">
                <a:solidFill>
                  <a:srgbClr val="323232"/>
                </a:solidFill>
                <a:latin typeface="Courier New"/>
                <a:ea typeface="Courier New"/>
                <a:cs typeface="Courier New"/>
                <a:sym typeface="Courier New"/>
              </a:rPr>
              <a:t>&gt;&gt;&gt; c = create_counter(2)</a:t>
            </a:r>
            <a:br>
              <a:rPr b="1" i="0" lang="en" sz="1150" u="none" cap="none" strike="noStrike">
                <a:solidFill>
                  <a:srgbClr val="323232"/>
                </a:solidFill>
                <a:highlight>
                  <a:srgbClr val="F8F8F8"/>
                </a:highlight>
                <a:latin typeface="Courier New"/>
                <a:ea typeface="Courier New"/>
                <a:cs typeface="Courier New"/>
                <a:sym typeface="Courier New"/>
              </a:rPr>
            </a:br>
          </a:p>
          <a:p>
            <a:pPr indent="-317500" lvl="0" marL="457200" marR="0" rtl="0" algn="just">
              <a:lnSpc>
                <a:spcPct val="115000"/>
              </a:lnSpc>
              <a:spcBef>
                <a:spcPts val="800"/>
              </a:spcBef>
              <a:spcAft>
                <a:spcPts val="0"/>
              </a:spcAft>
              <a:buClr>
                <a:srgbClr val="323232"/>
              </a:buClr>
              <a:buSzPct val="100000"/>
              <a:buFont typeface="Arial"/>
              <a:buAutoNum type="arabicPeriod"/>
            </a:pPr>
            <a:r>
              <a:rPr b="0" i="0" lang="en" sz="1300" u="none" cap="none" strike="noStrike">
                <a:solidFill>
                  <a:srgbClr val="323232"/>
                </a:solidFill>
                <a:highlight>
                  <a:srgbClr val="FFFFFF"/>
                </a:highlight>
              </a:rPr>
              <a:t>The </a:t>
            </a:r>
            <a:r>
              <a:rPr b="1" i="0" lang="en" sz="1300" u="none" cap="none" strike="noStrike">
                <a:solidFill>
                  <a:srgbClr val="323232"/>
                </a:solidFill>
                <a:highlight>
                  <a:srgbClr val="FFFFFF"/>
                </a:highlight>
              </a:rPr>
              <a:t>create_counter()</a:t>
            </a:r>
            <a:r>
              <a:rPr b="0" i="0" lang="en" sz="1300" u="none" cap="none" strike="noStrike">
                <a:solidFill>
                  <a:srgbClr val="323232"/>
                </a:solidFill>
                <a:highlight>
                  <a:srgbClr val="FFFFFF"/>
                </a:highlight>
              </a:rPr>
              <a:t> function returns a generator object.</a:t>
            </a:r>
          </a:p>
          <a:p>
            <a:pPr indent="-317500" lvl="0" marL="457200" marR="0" rtl="0" algn="just">
              <a:lnSpc>
                <a:spcPct val="115000"/>
              </a:lnSpc>
              <a:spcBef>
                <a:spcPts val="0"/>
              </a:spcBef>
              <a:spcAft>
                <a:spcPts val="0"/>
              </a:spcAft>
              <a:buClr>
                <a:srgbClr val="323232"/>
              </a:buClr>
              <a:buSzPct val="100000"/>
              <a:buFont typeface="Arial"/>
              <a:buAutoNum type="arabicPeriod"/>
            </a:pPr>
            <a:r>
              <a:rPr b="0" i="0" lang="en" sz="1300" u="none" cap="none" strike="noStrike">
                <a:solidFill>
                  <a:srgbClr val="323232"/>
                </a:solidFill>
                <a:highlight>
                  <a:srgbClr val="FFFFFF"/>
                </a:highlight>
              </a:rPr>
              <a:t>The </a:t>
            </a:r>
            <a:r>
              <a:rPr b="1" i="0" lang="en" sz="1300" u="none" cap="none" strike="noStrike">
                <a:solidFill>
                  <a:srgbClr val="323232"/>
                </a:solidFill>
                <a:highlight>
                  <a:srgbClr val="FFFFFF"/>
                </a:highlight>
              </a:rPr>
              <a:t>next()</a:t>
            </a:r>
            <a:r>
              <a:rPr b="0" i="0" lang="en" sz="1300" u="none" cap="none" strike="noStrike">
                <a:solidFill>
                  <a:srgbClr val="323232"/>
                </a:solidFill>
                <a:highlight>
                  <a:srgbClr val="FFFFFF"/>
                </a:highlight>
              </a:rPr>
              <a:t> function takes a generator object and returns its next value. The first time we call </a:t>
            </a:r>
            <a:r>
              <a:rPr b="1" i="0" lang="en" sz="1300" u="none" cap="none" strike="noStrike">
                <a:solidFill>
                  <a:srgbClr val="323232"/>
                </a:solidFill>
                <a:highlight>
                  <a:srgbClr val="FFFFFF"/>
                </a:highlight>
              </a:rPr>
              <a:t>next()</a:t>
            </a:r>
            <a:r>
              <a:rPr b="0" i="0" lang="en" sz="1300" u="none" cap="none" strike="noStrike">
                <a:solidFill>
                  <a:srgbClr val="323232"/>
                </a:solidFill>
                <a:highlight>
                  <a:srgbClr val="FFFFFF"/>
                </a:highlight>
              </a:rPr>
              <a:t> with the counter generator, it executes the code in </a:t>
            </a:r>
            <a:r>
              <a:rPr b="1" i="0" lang="en" sz="1300" u="none" cap="none" strike="noStrike">
                <a:solidFill>
                  <a:srgbClr val="323232"/>
                </a:solidFill>
                <a:highlight>
                  <a:srgbClr val="FFFFFF"/>
                </a:highlight>
              </a:rPr>
              <a:t>create_counter()</a:t>
            </a:r>
            <a:r>
              <a:rPr b="0" i="0" lang="en" sz="1300" u="none" cap="none" strike="noStrike">
                <a:solidFill>
                  <a:srgbClr val="323232"/>
                </a:solidFill>
                <a:highlight>
                  <a:srgbClr val="FFFFFF"/>
                </a:highlight>
              </a:rPr>
              <a:t> up to the first yield statement, then returns the value that was yielded. In this case, that will be </a:t>
            </a:r>
            <a:r>
              <a:rPr b="1" i="0" lang="en" sz="1300" u="none" cap="none" strike="noStrike">
                <a:solidFill>
                  <a:srgbClr val="323232"/>
                </a:solidFill>
                <a:highlight>
                  <a:srgbClr val="FFFFFF"/>
                </a:highlight>
              </a:rPr>
              <a:t>2</a:t>
            </a:r>
            <a:r>
              <a:rPr b="0" i="0" lang="en" sz="1300" u="none" cap="none" strike="noStrike">
                <a:solidFill>
                  <a:srgbClr val="323232"/>
                </a:solidFill>
                <a:highlight>
                  <a:srgbClr val="FFFFFF"/>
                </a:highlight>
              </a:rPr>
              <a:t>, because we originally created the generator by calling</a:t>
            </a:r>
            <a:r>
              <a:rPr b="1" i="0" lang="en" sz="1300" u="none" cap="none" strike="noStrike">
                <a:solidFill>
                  <a:srgbClr val="323232"/>
                </a:solidFill>
                <a:highlight>
                  <a:srgbClr val="FFFFFF"/>
                </a:highlight>
              </a:rPr>
              <a:t>create_counter(2)</a:t>
            </a:r>
            <a:r>
              <a:rPr b="0" i="0" lang="en" sz="1300" u="none" cap="none" strike="noStrike">
                <a:solidFill>
                  <a:srgbClr val="323232"/>
                </a:solidFill>
                <a:highlight>
                  <a:srgbClr val="FFFFFF"/>
                </a:highlight>
              </a:rPr>
              <a:t>.</a:t>
            </a:r>
          </a:p>
          <a:p>
            <a:pPr indent="-317500" lvl="0" marL="457200" marR="0" rtl="0" algn="just">
              <a:lnSpc>
                <a:spcPct val="115000"/>
              </a:lnSpc>
              <a:spcBef>
                <a:spcPts val="0"/>
              </a:spcBef>
              <a:spcAft>
                <a:spcPts val="0"/>
              </a:spcAft>
              <a:buClr>
                <a:srgbClr val="323232"/>
              </a:buClr>
              <a:buSzPct val="100000"/>
              <a:buFont typeface="Arial"/>
              <a:buAutoNum type="arabicPeriod"/>
            </a:pPr>
            <a:r>
              <a:rPr b="0" i="0" lang="en" sz="1300" u="none" cap="none" strike="noStrike">
                <a:solidFill>
                  <a:srgbClr val="323232"/>
                </a:solidFill>
                <a:highlight>
                  <a:srgbClr val="FFFFFF"/>
                </a:highlight>
              </a:rPr>
              <a:t>Repeatedly calling </a:t>
            </a:r>
            <a:r>
              <a:rPr b="1" i="0" lang="en" sz="1300" u="none" cap="none" strike="noStrike">
                <a:solidFill>
                  <a:srgbClr val="323232"/>
                </a:solidFill>
                <a:highlight>
                  <a:srgbClr val="FFFFFF"/>
                </a:highlight>
              </a:rPr>
              <a:t>next()</a:t>
            </a:r>
            <a:r>
              <a:rPr b="0" i="0" lang="en" sz="1300" u="none" cap="none" strike="noStrike">
                <a:solidFill>
                  <a:srgbClr val="323232"/>
                </a:solidFill>
                <a:highlight>
                  <a:srgbClr val="FFFFFF"/>
                </a:highlight>
              </a:rPr>
              <a:t> with the same generator object resumes exactly where it left off and continues until it hits the next yield statement. All variables, local state, &amp;c. are saved on yield and restored on </a:t>
            </a:r>
            <a:r>
              <a:rPr b="1" i="0" lang="en" sz="1300" u="none" cap="none" strike="noStrike">
                <a:solidFill>
                  <a:srgbClr val="323232"/>
                </a:solidFill>
                <a:highlight>
                  <a:srgbClr val="FFFFFF"/>
                </a:highlight>
              </a:rPr>
              <a:t>next()</a:t>
            </a:r>
            <a:r>
              <a:rPr b="0" i="0" lang="en" sz="1300" u="none" cap="none" strike="noStrike">
                <a:solidFill>
                  <a:srgbClr val="323232"/>
                </a:solidFill>
                <a:highlight>
                  <a:srgbClr val="FFFFFF"/>
                </a:highlight>
              </a:rPr>
              <a:t>. The next line of code waiting to be executed calls </a:t>
            </a:r>
            <a:r>
              <a:rPr b="1" i="0" lang="en" sz="1300" u="none" cap="none" strike="noStrike">
                <a:solidFill>
                  <a:srgbClr val="323232"/>
                </a:solidFill>
                <a:highlight>
                  <a:srgbClr val="FFFFFF"/>
                </a:highlight>
              </a:rPr>
              <a:t>print()</a:t>
            </a:r>
            <a:r>
              <a:rPr b="0" i="0" lang="en" sz="1300" u="none" cap="none" strike="noStrike">
                <a:solidFill>
                  <a:srgbClr val="323232"/>
                </a:solidFill>
                <a:highlight>
                  <a:srgbClr val="FFFFFF"/>
                </a:highlight>
              </a:rPr>
              <a:t>, which prints </a:t>
            </a:r>
            <a:r>
              <a:rPr b="1" i="0" lang="en" sz="1300" u="none" cap="none" strike="noStrike">
                <a:solidFill>
                  <a:srgbClr val="323232"/>
                </a:solidFill>
                <a:highlight>
                  <a:srgbClr val="FFFFFF"/>
                </a:highlight>
              </a:rPr>
              <a:t>increment n</a:t>
            </a:r>
            <a:r>
              <a:rPr b="0" i="0" lang="en" sz="1300" u="none" cap="none" strike="noStrike">
                <a:solidFill>
                  <a:srgbClr val="323232"/>
                </a:solidFill>
                <a:highlight>
                  <a:srgbClr val="FFFFFF"/>
                </a:highlight>
              </a:rPr>
              <a:t>. After that, the statement </a:t>
            </a:r>
            <a:r>
              <a:rPr b="1" i="0" lang="en" sz="1300" u="none" cap="none" strike="noStrike">
                <a:solidFill>
                  <a:srgbClr val="323232"/>
                </a:solidFill>
                <a:highlight>
                  <a:srgbClr val="FFFFFF"/>
                </a:highlight>
              </a:rPr>
              <a:t>n += 1</a:t>
            </a:r>
            <a:r>
              <a:rPr b="0" i="0" lang="en" sz="1300" u="none" cap="none" strike="noStrike">
                <a:solidFill>
                  <a:srgbClr val="323232"/>
                </a:solidFill>
                <a:highlight>
                  <a:srgbClr val="FFFFFF"/>
                </a:highlight>
              </a:rPr>
              <a:t>. Then it loops through the while loop again, and the first thing it hits is the statement </a:t>
            </a:r>
            <a:r>
              <a:rPr b="1" i="0" lang="en" sz="1300" u="none" cap="none" strike="noStrike">
                <a:solidFill>
                  <a:srgbClr val="323232"/>
                </a:solidFill>
                <a:highlight>
                  <a:srgbClr val="FFFFFF"/>
                </a:highlight>
              </a:rPr>
              <a:t>yield n</a:t>
            </a:r>
            <a:r>
              <a:rPr b="0" i="0" lang="en" sz="1300" u="none" cap="none" strike="noStrike">
                <a:solidFill>
                  <a:srgbClr val="323232"/>
                </a:solidFill>
                <a:highlight>
                  <a:srgbClr val="FFFFFF"/>
                </a:highlight>
              </a:rPr>
              <a:t>, which saves the state of everything and returns the current value of </a:t>
            </a:r>
            <a:r>
              <a:rPr b="1" i="0" lang="en" sz="1300" u="none" cap="none" strike="noStrike">
                <a:solidFill>
                  <a:srgbClr val="323232"/>
                </a:solidFill>
                <a:highlight>
                  <a:srgbClr val="FFFFFF"/>
                </a:highlight>
              </a:rPr>
              <a:t>n</a:t>
            </a:r>
            <a:r>
              <a:rPr b="0" i="0" lang="en" sz="1300" u="none" cap="none" strike="noStrike">
                <a:solidFill>
                  <a:srgbClr val="323232"/>
                </a:solidFill>
                <a:highlight>
                  <a:srgbClr val="FFFFFF"/>
                </a:highlight>
              </a:rPr>
              <a:t> (now </a:t>
            </a:r>
            <a:r>
              <a:rPr b="1" i="0" lang="en" sz="1300" u="none" cap="none" strike="noStrike">
                <a:solidFill>
                  <a:srgbClr val="323232"/>
                </a:solidFill>
                <a:highlight>
                  <a:srgbClr val="FFFFFF"/>
                </a:highlight>
              </a:rPr>
              <a:t>3</a:t>
            </a:r>
            <a:r>
              <a:rPr b="0" i="0" lang="en" sz="1300" u="none" cap="none" strike="noStrike">
                <a:solidFill>
                  <a:srgbClr val="323232"/>
                </a:solidFill>
                <a:highlight>
                  <a:srgbClr val="FFFFFF"/>
                </a:highlight>
              </a:rPr>
              <a:t>).</a:t>
            </a:r>
          </a:p>
          <a:p>
            <a:pPr indent="-317500" lvl="0" marL="457200" marR="0" rtl="0" algn="just">
              <a:lnSpc>
                <a:spcPct val="115000"/>
              </a:lnSpc>
              <a:spcBef>
                <a:spcPts val="0"/>
              </a:spcBef>
              <a:spcAft>
                <a:spcPts val="0"/>
              </a:spcAft>
              <a:buClr>
                <a:srgbClr val="323232"/>
              </a:buClr>
              <a:buSzPct val="100000"/>
              <a:buFont typeface="Arial"/>
              <a:buAutoNum type="arabicPeriod"/>
            </a:pPr>
            <a:r>
              <a:rPr b="0" i="0" lang="en" sz="1300" u="none" cap="none" strike="noStrike">
                <a:solidFill>
                  <a:srgbClr val="323232"/>
                </a:solidFill>
                <a:highlight>
                  <a:srgbClr val="FFFFFF"/>
                </a:highlight>
              </a:rPr>
              <a:t>The second time we call </a:t>
            </a:r>
            <a:r>
              <a:rPr b="1" i="0" lang="en" sz="1300" u="none" cap="none" strike="noStrike">
                <a:solidFill>
                  <a:srgbClr val="323232"/>
                </a:solidFill>
                <a:highlight>
                  <a:srgbClr val="FFFFFF"/>
                </a:highlight>
              </a:rPr>
              <a:t>next(c)</a:t>
            </a:r>
            <a:r>
              <a:rPr b="0" i="0" lang="en" sz="1300" u="none" cap="none" strike="noStrike">
                <a:solidFill>
                  <a:srgbClr val="323232"/>
                </a:solidFill>
                <a:highlight>
                  <a:srgbClr val="FFFFFF"/>
                </a:highlight>
              </a:rPr>
              <a:t>, we do all the same things again, but this time </a:t>
            </a:r>
            <a:r>
              <a:rPr b="1" i="0" lang="en" sz="1300" u="none" cap="none" strike="noStrike">
                <a:solidFill>
                  <a:srgbClr val="323232"/>
                </a:solidFill>
                <a:highlight>
                  <a:srgbClr val="FFFFFF"/>
                </a:highlight>
              </a:rPr>
              <a:t>n</a:t>
            </a:r>
            <a:r>
              <a:rPr b="0" i="0" lang="en" sz="1300" u="none" cap="none" strike="noStrike">
                <a:solidFill>
                  <a:srgbClr val="323232"/>
                </a:solidFill>
                <a:highlight>
                  <a:srgbClr val="FFFFFF"/>
                </a:highlight>
              </a:rPr>
              <a:t> is now </a:t>
            </a:r>
            <a:r>
              <a:rPr b="1" i="0" lang="en" sz="1300" u="none" cap="none" strike="noStrike">
                <a:solidFill>
                  <a:srgbClr val="323232"/>
                </a:solidFill>
                <a:highlight>
                  <a:srgbClr val="FFFFFF"/>
                </a:highlight>
              </a:rPr>
              <a:t>4</a:t>
            </a:r>
            <a:r>
              <a:rPr b="0" i="0" lang="en" sz="1300" u="none" cap="none" strike="noStrike">
                <a:solidFill>
                  <a:srgbClr val="323232"/>
                </a:solidFill>
                <a:highlight>
                  <a:srgbClr val="FFFFFF"/>
                </a:highlight>
              </a:rPr>
              <a:t>.</a:t>
            </a:r>
          </a:p>
          <a:p>
            <a:pPr indent="-317500" lvl="0" marL="457200" marR="0" rtl="0" algn="just">
              <a:lnSpc>
                <a:spcPct val="115000"/>
              </a:lnSpc>
              <a:spcBef>
                <a:spcPts val="0"/>
              </a:spcBef>
              <a:spcAft>
                <a:spcPts val="0"/>
              </a:spcAft>
              <a:buClr>
                <a:srgbClr val="323232"/>
              </a:buClr>
              <a:buSzPct val="100000"/>
              <a:buFont typeface="Arial"/>
              <a:buAutoNum type="arabicPeriod"/>
            </a:pPr>
            <a:r>
              <a:rPr b="0" i="0" lang="en" sz="1300" u="none" cap="none" strike="noStrike">
                <a:solidFill>
                  <a:srgbClr val="323232"/>
                </a:solidFill>
                <a:highlight>
                  <a:srgbClr val="FFFFFF"/>
                </a:highlight>
              </a:rPr>
              <a:t>Since </a:t>
            </a:r>
            <a:r>
              <a:rPr b="1" i="0" lang="en" sz="1300" u="none" cap="none" strike="noStrike">
                <a:solidFill>
                  <a:srgbClr val="323232"/>
                </a:solidFill>
                <a:highlight>
                  <a:srgbClr val="FFFFFF"/>
                </a:highlight>
              </a:rPr>
              <a:t>create_counter()</a:t>
            </a:r>
            <a:r>
              <a:rPr b="0" i="0" lang="en" sz="1300" u="none" cap="none" strike="noStrike">
                <a:solidFill>
                  <a:srgbClr val="323232"/>
                </a:solidFill>
                <a:highlight>
                  <a:srgbClr val="FFFFFF"/>
                </a:highlight>
              </a:rPr>
              <a:t> sets up an infinite loop, we could theoretically do this forever, and it would just keep incrementing </a:t>
            </a:r>
            <a:r>
              <a:rPr b="1" i="0" lang="en" sz="1300" u="none" cap="none" strike="noStrike">
                <a:solidFill>
                  <a:srgbClr val="323232"/>
                </a:solidFill>
                <a:highlight>
                  <a:srgbClr val="FFFFFF"/>
                </a:highlight>
              </a:rPr>
              <a:t>n</a:t>
            </a:r>
            <a:r>
              <a:rPr b="0" i="0" lang="en" sz="1300" u="none" cap="none" strike="noStrike">
                <a:solidFill>
                  <a:srgbClr val="323232"/>
                </a:solidFill>
                <a:highlight>
                  <a:srgbClr val="FFFFFF"/>
                </a:highlight>
              </a:rPr>
              <a:t> and spitting out values.</a:t>
            </a:r>
          </a:p>
          <a:p>
            <a:pPr indent="0" lvl="0" marL="0" marR="0" rtl="0" algn="just">
              <a:lnSpc>
                <a:spcPct val="115000"/>
              </a:lnSpc>
              <a:spcBef>
                <a:spcPts val="0"/>
              </a:spcBef>
              <a:spcAft>
                <a:spcPts val="0"/>
              </a:spcAft>
              <a:buSzPct val="25000"/>
              <a:buFont typeface="Arial"/>
              <a:buNone/>
            </a:pPr>
            <a:r>
              <a:t/>
            </a:r>
            <a:endParaRPr b="0" i="0" sz="1300" u="none" cap="none" strike="noStrike">
              <a:solidFill>
                <a:srgbClr val="323232"/>
              </a:solidFill>
              <a:highlight>
                <a:srgbClr val="FFFFFF"/>
              </a:highlight>
            </a:endParaRPr>
          </a:p>
          <a:p>
            <a:pPr indent="0" lvl="0" marL="0" marR="0" rtl="0" algn="just">
              <a:lnSpc>
                <a:spcPct val="110000"/>
              </a:lnSpc>
              <a:spcBef>
                <a:spcPts val="0"/>
              </a:spcBef>
              <a:spcAft>
                <a:spcPts val="0"/>
              </a:spcAft>
              <a:buClr>
                <a:srgbClr val="555555"/>
              </a:buClr>
              <a:buSzPct val="25000"/>
              <a:buFont typeface="Arial"/>
              <a:buNone/>
            </a:pPr>
            <a:r>
              <a:rPr b="0" i="0" lang="en" sz="2400" u="none" cap="none" strike="noStrike">
                <a:solidFill>
                  <a:srgbClr val="555555"/>
                </a:solidFill>
                <a:highlight>
                  <a:srgbClr val="FFFFFF"/>
                </a:highlight>
              </a:rPr>
              <a:t>Generator Expressions: Iterators with Comprehensions</a:t>
            </a:r>
          </a:p>
          <a:p>
            <a:pPr indent="0" lvl="0" marL="0" marR="0" rtl="0" algn="l">
              <a:lnSpc>
                <a:spcPct val="150000"/>
              </a:lnSpc>
              <a:spcBef>
                <a:spcPts val="1900"/>
              </a:spcBef>
              <a:spcAft>
                <a:spcPts val="0"/>
              </a:spcAft>
              <a:buClr>
                <a:srgbClr val="323232"/>
              </a:buClr>
              <a:buSzPct val="25000"/>
              <a:buFont typeface="Arial"/>
              <a:buNone/>
            </a:pPr>
            <a:r>
              <a:rPr b="0" i="0" lang="en" sz="1300" u="none" cap="none" strike="noStrike">
                <a:solidFill>
                  <a:srgbClr val="323232"/>
                </a:solidFill>
                <a:highlight>
                  <a:srgbClr val="FFFFFF"/>
                </a:highlight>
              </a:rPr>
              <a:t>The notions of iterators and list comprehensions have been combined in a new feature, </a:t>
            </a:r>
            <a:r>
              <a:rPr b="1" i="0" lang="en" sz="1300" u="none" cap="none" strike="noStrike">
                <a:solidFill>
                  <a:srgbClr val="323232"/>
                </a:solidFill>
                <a:highlight>
                  <a:srgbClr val="FFFFFF"/>
                </a:highlight>
              </a:rPr>
              <a:t>generator expressions</a:t>
            </a:r>
            <a:r>
              <a:rPr b="0" i="0" lang="en" sz="1300" u="none" cap="none" strike="noStrike">
                <a:solidFill>
                  <a:srgbClr val="323232"/>
                </a:solidFill>
                <a:highlight>
                  <a:srgbClr val="FFFFFF"/>
                </a:highlight>
              </a:rPr>
              <a:t>. Generator expressions are similar to list comprehensions, but they are enclosed in parentheses instead of square brackets:</a:t>
            </a:r>
          </a:p>
          <a:p>
            <a:pPr indent="0" lvl="0" marL="0" marR="0" rtl="0" algn="just">
              <a:lnSpc>
                <a:spcPct val="115000"/>
              </a:lnSpc>
              <a:spcBef>
                <a:spcPts val="2700"/>
              </a:spcBef>
              <a:spcAft>
                <a:spcPts val="0"/>
              </a:spcAft>
              <a:buClr>
                <a:srgbClr val="323232"/>
              </a:buClr>
              <a:buSzPct val="25000"/>
              <a:buFont typeface="Courier New"/>
              <a:buNone/>
            </a:pPr>
            <a:r>
              <a:rPr b="1" i="0" lang="en" sz="1150" u="none" cap="none" strike="noStrike">
                <a:solidFill>
                  <a:srgbClr val="323232"/>
                </a:solidFill>
                <a:latin typeface="Courier New"/>
                <a:ea typeface="Courier New"/>
                <a:cs typeface="Courier New"/>
                <a:sym typeface="Courier New"/>
              </a:rPr>
              <a:t>&gt;&gt;&gt; # List comprehension makes a list</a:t>
            </a:r>
            <a:br>
              <a:rPr b="1" i="0" lang="en" sz="1150" u="none" cap="none" strike="noStrike">
                <a:solidFill>
                  <a:srgbClr val="323232"/>
                </a:solidFill>
                <a:latin typeface="Courier New"/>
                <a:ea typeface="Courier New"/>
                <a:cs typeface="Courier New"/>
                <a:sym typeface="Courier New"/>
              </a:rPr>
            </a:br>
            <a:r>
              <a:rPr b="1" i="0" lang="en" sz="1150" u="none" cap="none" strike="noStrike">
                <a:solidFill>
                  <a:srgbClr val="323232"/>
                </a:solidFill>
                <a:latin typeface="Courier New"/>
                <a:ea typeface="Courier New"/>
                <a:cs typeface="Courier New"/>
                <a:sym typeface="Courier New"/>
              </a:rPr>
              <a:t>&gt;&gt;&gt; [ x ** 3 for x in range(5)]</a:t>
            </a:r>
            <a:br>
              <a:rPr b="1" i="0" lang="en" sz="1150" u="none" cap="none" strike="noStrike">
                <a:solidFill>
                  <a:srgbClr val="323232"/>
                </a:solidFill>
                <a:latin typeface="Courier New"/>
                <a:ea typeface="Courier New"/>
                <a:cs typeface="Courier New"/>
                <a:sym typeface="Courier New"/>
              </a:rPr>
            </a:br>
            <a:r>
              <a:rPr b="1" i="0" lang="en" sz="1150" u="none" cap="none" strike="noStrike">
                <a:solidFill>
                  <a:srgbClr val="323232"/>
                </a:solidFill>
                <a:latin typeface="Courier New"/>
                <a:ea typeface="Courier New"/>
                <a:cs typeface="Courier New"/>
                <a:sym typeface="Courier New"/>
              </a:rPr>
              <a:t>[0, 1, 8, 27, 64]</a:t>
            </a:r>
            <a:br>
              <a:rPr b="1" i="0" lang="en" sz="1150" u="none" cap="none" strike="noStrike">
                <a:solidFill>
                  <a:srgbClr val="323232"/>
                </a:solidFill>
                <a:latin typeface="Courier New"/>
                <a:ea typeface="Courier New"/>
                <a:cs typeface="Courier New"/>
                <a:sym typeface="Courier New"/>
              </a:rPr>
            </a:br>
            <a:r>
              <a:rPr b="1" i="0" lang="en" sz="1150" u="none" cap="none" strike="noStrike">
                <a:solidFill>
                  <a:srgbClr val="323232"/>
                </a:solidFill>
                <a:latin typeface="Courier New"/>
                <a:ea typeface="Courier New"/>
                <a:cs typeface="Courier New"/>
                <a:sym typeface="Courier New"/>
              </a:rPr>
              <a:t>&gt;&gt;&gt; </a:t>
            </a:r>
            <a:br>
              <a:rPr b="1" i="0" lang="en" sz="1150" u="none" cap="none" strike="noStrike">
                <a:solidFill>
                  <a:srgbClr val="323232"/>
                </a:solidFill>
                <a:latin typeface="Courier New"/>
                <a:ea typeface="Courier New"/>
                <a:cs typeface="Courier New"/>
                <a:sym typeface="Courier New"/>
              </a:rPr>
            </a:br>
            <a:r>
              <a:rPr b="1" i="0" lang="en" sz="1150" u="none" cap="none" strike="noStrike">
                <a:solidFill>
                  <a:srgbClr val="323232"/>
                </a:solidFill>
                <a:latin typeface="Courier New"/>
                <a:ea typeface="Courier New"/>
                <a:cs typeface="Courier New"/>
                <a:sym typeface="Courier New"/>
              </a:rPr>
              <a:t>&gt;&gt;&gt; # Generator expression makes an iterable</a:t>
            </a:r>
            <a:br>
              <a:rPr b="1" i="0" lang="en" sz="1150" u="none" cap="none" strike="noStrike">
                <a:solidFill>
                  <a:srgbClr val="323232"/>
                </a:solidFill>
                <a:latin typeface="Courier New"/>
                <a:ea typeface="Courier New"/>
                <a:cs typeface="Courier New"/>
                <a:sym typeface="Courier New"/>
              </a:rPr>
            </a:br>
            <a:r>
              <a:rPr b="1" i="0" lang="en" sz="1150" u="none" cap="none" strike="noStrike">
                <a:solidFill>
                  <a:srgbClr val="323232"/>
                </a:solidFill>
                <a:latin typeface="Courier New"/>
                <a:ea typeface="Courier New"/>
                <a:cs typeface="Courier New"/>
                <a:sym typeface="Courier New"/>
              </a:rPr>
              <a:t>&gt;&gt;&gt; (x ** 3 for x in range(5))</a:t>
            </a:r>
            <a:br>
              <a:rPr b="1" i="0" lang="en" sz="1150" u="none" cap="none" strike="noStrike">
                <a:solidFill>
                  <a:srgbClr val="323232"/>
                </a:solidFill>
                <a:latin typeface="Courier New"/>
                <a:ea typeface="Courier New"/>
                <a:cs typeface="Courier New"/>
                <a:sym typeface="Courier New"/>
              </a:rPr>
            </a:br>
            <a:r>
              <a:rPr b="1" i="0" lang="en" sz="1150" u="none" cap="none" strike="noStrike">
                <a:solidFill>
                  <a:srgbClr val="323232"/>
                </a:solidFill>
                <a:latin typeface="Courier New"/>
                <a:ea typeface="Courier New"/>
                <a:cs typeface="Courier New"/>
                <a:sym typeface="Courier New"/>
              </a:rPr>
              <a:t>&lt;generator object &lt;genexpr&gt; at 0x000000000315F678&gt;</a:t>
            </a:r>
            <a:br>
              <a:rPr b="1" i="0" lang="en" sz="1150" u="none" cap="none" strike="noStrike">
                <a:solidFill>
                  <a:srgbClr val="323232"/>
                </a:solidFill>
                <a:latin typeface="Courier New"/>
                <a:ea typeface="Courier New"/>
                <a:cs typeface="Courier New"/>
                <a:sym typeface="Courier New"/>
              </a:rPr>
            </a:br>
            <a:r>
              <a:rPr b="1" i="0" lang="en" sz="1150" u="none" cap="none" strike="noStrike">
                <a:solidFill>
                  <a:srgbClr val="323232"/>
                </a:solidFill>
                <a:latin typeface="Courier New"/>
                <a:ea typeface="Courier New"/>
                <a:cs typeface="Courier New"/>
                <a:sym typeface="Courier New"/>
              </a:rPr>
              <a:t>&gt;&gt;&gt; </a:t>
            </a:r>
          </a:p>
          <a:p>
            <a:pPr indent="0" lvl="0" marL="0" marR="0" rtl="0" algn="l">
              <a:lnSpc>
                <a:spcPct val="150000"/>
              </a:lnSpc>
              <a:spcBef>
                <a:spcPts val="2700"/>
              </a:spcBef>
              <a:spcAft>
                <a:spcPts val="0"/>
              </a:spcAft>
              <a:buClr>
                <a:srgbClr val="323232"/>
              </a:buClr>
              <a:buSzPct val="25000"/>
              <a:buFont typeface="Arial"/>
              <a:buNone/>
            </a:pPr>
            <a:r>
              <a:rPr b="0" i="0" lang="en" sz="1300" u="none" cap="none" strike="noStrike">
                <a:solidFill>
                  <a:srgbClr val="323232"/>
                </a:solidFill>
                <a:highlight>
                  <a:srgbClr val="FFFFFF"/>
                </a:highlight>
              </a:rPr>
              <a:t>Actually, coding a list comprehension is essentially the same as wrapping a generator expression in a </a:t>
            </a:r>
            <a:r>
              <a:rPr b="1" i="0" lang="en" sz="1300" u="none" cap="none" strike="noStrike">
                <a:solidFill>
                  <a:srgbClr val="323232"/>
                </a:solidFill>
                <a:highlight>
                  <a:srgbClr val="FFFFFF"/>
                </a:highlight>
              </a:rPr>
              <a:t>list</a:t>
            </a:r>
            <a:r>
              <a:rPr b="0" i="0" lang="en" sz="1300" u="none" cap="none" strike="noStrike">
                <a:solidFill>
                  <a:srgbClr val="323232"/>
                </a:solidFill>
                <a:highlight>
                  <a:srgbClr val="FFFFFF"/>
                </a:highlight>
              </a:rPr>
              <a:t> built-in call to force it to produce all its results in a list at once:</a:t>
            </a:r>
          </a:p>
          <a:p>
            <a:pPr indent="0" lvl="0" marL="0" marR="0" rtl="0" algn="just">
              <a:lnSpc>
                <a:spcPct val="115000"/>
              </a:lnSpc>
              <a:spcBef>
                <a:spcPts val="2700"/>
              </a:spcBef>
              <a:spcAft>
                <a:spcPts val="0"/>
              </a:spcAft>
              <a:buClr>
                <a:srgbClr val="323232"/>
              </a:buClr>
              <a:buSzPct val="25000"/>
              <a:buFont typeface="Courier New"/>
              <a:buNone/>
            </a:pPr>
            <a:r>
              <a:rPr b="1" i="0" lang="en" sz="1150" u="none" cap="none" strike="noStrike">
                <a:solidFill>
                  <a:srgbClr val="323232"/>
                </a:solidFill>
                <a:latin typeface="Courier New"/>
                <a:ea typeface="Courier New"/>
                <a:cs typeface="Courier New"/>
                <a:sym typeface="Courier New"/>
              </a:rPr>
              <a:t>&gt;&gt;&gt; list(x ** 3 for x in range(5))</a:t>
            </a:r>
            <a:br>
              <a:rPr b="1" i="0" lang="en" sz="1150" u="none" cap="none" strike="noStrike">
                <a:solidFill>
                  <a:srgbClr val="323232"/>
                </a:solidFill>
                <a:latin typeface="Courier New"/>
                <a:ea typeface="Courier New"/>
                <a:cs typeface="Courier New"/>
                <a:sym typeface="Courier New"/>
              </a:rPr>
            </a:br>
            <a:r>
              <a:rPr b="1" i="0" lang="en" sz="1150" u="none" cap="none" strike="noStrike">
                <a:solidFill>
                  <a:srgbClr val="323232"/>
                </a:solidFill>
                <a:latin typeface="Courier New"/>
                <a:ea typeface="Courier New"/>
                <a:cs typeface="Courier New"/>
                <a:sym typeface="Courier New"/>
              </a:rPr>
              <a:t>[0, 1, 8, 27, 64]</a:t>
            </a:r>
            <a:br>
              <a:rPr b="1" i="0" lang="en" sz="1150" u="none" cap="none" strike="noStrike">
                <a:solidFill>
                  <a:srgbClr val="323232"/>
                </a:solidFill>
                <a:latin typeface="Courier New"/>
                <a:ea typeface="Courier New"/>
                <a:cs typeface="Courier New"/>
                <a:sym typeface="Courier New"/>
              </a:rPr>
            </a:br>
            <a:r>
              <a:rPr b="1" i="0" lang="en" sz="1150" u="none" cap="none" strike="noStrike">
                <a:solidFill>
                  <a:srgbClr val="323232"/>
                </a:solidFill>
                <a:latin typeface="Courier New"/>
                <a:ea typeface="Courier New"/>
                <a:cs typeface="Courier New"/>
                <a:sym typeface="Courier New"/>
              </a:rPr>
              <a:t>&gt;&gt;&gt; </a:t>
            </a:r>
            <a:br>
              <a:rPr b="1" i="0" lang="en" sz="1150" u="none" cap="none" strike="noStrike">
                <a:solidFill>
                  <a:srgbClr val="323232"/>
                </a:solidFill>
                <a:latin typeface="Courier New"/>
                <a:ea typeface="Courier New"/>
                <a:cs typeface="Courier New"/>
                <a:sym typeface="Courier New"/>
              </a:rPr>
            </a:br>
            <a:r>
              <a:rPr b="0" i="0" lang="en" sz="1300" u="none" cap="none" strike="noStrike">
                <a:solidFill>
                  <a:srgbClr val="323232"/>
                </a:solidFill>
                <a:highlight>
                  <a:srgbClr val="FFFFFF"/>
                </a:highlight>
              </a:rPr>
              <a:t>But in terms of operation, generator expressions are very different. Instead of building the result list in memory, they return a generator object. The returned object supports the </a:t>
            </a:r>
            <a:r>
              <a:rPr b="1" i="0" lang="en" sz="1300" u="none" cap="none" strike="noStrike">
                <a:solidFill>
                  <a:srgbClr val="323232"/>
                </a:solidFill>
                <a:highlight>
                  <a:srgbClr val="FFFFFF"/>
                </a:highlight>
              </a:rPr>
              <a:t>iteration protocol</a:t>
            </a:r>
            <a:r>
              <a:rPr b="0" i="0" lang="en" sz="1300" u="none" cap="none" strike="noStrike">
                <a:solidFill>
                  <a:srgbClr val="323232"/>
                </a:solidFill>
                <a:highlight>
                  <a:srgbClr val="FFFFFF"/>
                </a:highlight>
              </a:rPr>
              <a:t> to yield one piece of the result list at a time in any iteration context:</a:t>
            </a:r>
          </a:p>
          <a:p>
            <a:pPr indent="0" lvl="0" marL="0" marR="0" rtl="0" algn="just">
              <a:lnSpc>
                <a:spcPct val="115000"/>
              </a:lnSpc>
              <a:spcBef>
                <a:spcPts val="1600"/>
              </a:spcBef>
              <a:spcAft>
                <a:spcPts val="0"/>
              </a:spcAft>
              <a:buClr>
                <a:srgbClr val="323232"/>
              </a:buClr>
              <a:buSzPct val="25000"/>
              <a:buFont typeface="Courier New"/>
              <a:buNone/>
            </a:pPr>
            <a:r>
              <a:rPr b="1" i="0" lang="en" sz="1150" u="none" cap="none" strike="noStrike">
                <a:solidFill>
                  <a:srgbClr val="323232"/>
                </a:solidFill>
                <a:latin typeface="Courier New"/>
                <a:ea typeface="Courier New"/>
                <a:cs typeface="Courier New"/>
                <a:sym typeface="Courier New"/>
              </a:rPr>
              <a:t>&gt;&gt;&gt; Generator = (x ** 3 for x in range(5))</a:t>
            </a:r>
            <a:br>
              <a:rPr b="1" i="0" lang="en" sz="1150" u="none" cap="none" strike="noStrike">
                <a:solidFill>
                  <a:srgbClr val="323232"/>
                </a:solidFill>
                <a:latin typeface="Courier New"/>
                <a:ea typeface="Courier New"/>
                <a:cs typeface="Courier New"/>
                <a:sym typeface="Courier New"/>
              </a:rPr>
            </a:br>
            <a:r>
              <a:rPr b="1" i="0" lang="en" sz="1150" u="none" cap="none" strike="noStrike">
                <a:solidFill>
                  <a:srgbClr val="323232"/>
                </a:solidFill>
                <a:latin typeface="Courier New"/>
                <a:ea typeface="Courier New"/>
                <a:cs typeface="Courier New"/>
                <a:sym typeface="Courier New"/>
              </a:rPr>
              <a:t>&gt;&gt;&gt; next(Generator)</a:t>
            </a:r>
            <a:br>
              <a:rPr b="1" i="0" lang="en" sz="1150" u="none" cap="none" strike="noStrike">
                <a:solidFill>
                  <a:srgbClr val="323232"/>
                </a:solidFill>
                <a:latin typeface="Courier New"/>
                <a:ea typeface="Courier New"/>
                <a:cs typeface="Courier New"/>
                <a:sym typeface="Courier New"/>
              </a:rPr>
            </a:br>
            <a:r>
              <a:rPr b="1" i="0" lang="en" sz="1150" u="none" cap="none" strike="noStrike">
                <a:solidFill>
                  <a:srgbClr val="323232"/>
                </a:solidFill>
                <a:latin typeface="Courier New"/>
                <a:ea typeface="Courier New"/>
                <a:cs typeface="Courier New"/>
                <a:sym typeface="Courier New"/>
              </a:rPr>
              <a:t>0</a:t>
            </a:r>
            <a:br>
              <a:rPr b="1" i="0" lang="en" sz="1150" u="none" cap="none" strike="noStrike">
                <a:solidFill>
                  <a:srgbClr val="323232"/>
                </a:solidFill>
                <a:latin typeface="Courier New"/>
                <a:ea typeface="Courier New"/>
                <a:cs typeface="Courier New"/>
                <a:sym typeface="Courier New"/>
              </a:rPr>
            </a:br>
            <a:r>
              <a:rPr b="1" i="0" lang="en" sz="1150" u="none" cap="none" strike="noStrike">
                <a:solidFill>
                  <a:srgbClr val="323232"/>
                </a:solidFill>
                <a:latin typeface="Courier New"/>
                <a:ea typeface="Courier New"/>
                <a:cs typeface="Courier New"/>
                <a:sym typeface="Courier New"/>
              </a:rPr>
              <a:t>&gt;&gt;&gt; next(Generator)</a:t>
            </a:r>
            <a:br>
              <a:rPr b="1" i="0" lang="en" sz="1150" u="none" cap="none" strike="noStrike">
                <a:solidFill>
                  <a:srgbClr val="323232"/>
                </a:solidFill>
                <a:latin typeface="Courier New"/>
                <a:ea typeface="Courier New"/>
                <a:cs typeface="Courier New"/>
                <a:sym typeface="Courier New"/>
              </a:rPr>
            </a:br>
            <a:r>
              <a:rPr b="1" i="0" lang="en" sz="1150" u="none" cap="none" strike="noStrike">
                <a:solidFill>
                  <a:srgbClr val="323232"/>
                </a:solidFill>
                <a:latin typeface="Courier New"/>
                <a:ea typeface="Courier New"/>
                <a:cs typeface="Courier New"/>
                <a:sym typeface="Courier New"/>
              </a:rPr>
              <a:t>1</a:t>
            </a:r>
            <a:br>
              <a:rPr b="1" i="0" lang="en" sz="1150" u="none" cap="none" strike="noStrike">
                <a:solidFill>
                  <a:srgbClr val="323232"/>
                </a:solidFill>
                <a:latin typeface="Courier New"/>
                <a:ea typeface="Courier New"/>
                <a:cs typeface="Courier New"/>
                <a:sym typeface="Courier New"/>
              </a:rPr>
            </a:br>
            <a:r>
              <a:rPr b="1" i="0" lang="en" sz="1150" u="none" cap="none" strike="noStrike">
                <a:solidFill>
                  <a:srgbClr val="323232"/>
                </a:solidFill>
                <a:latin typeface="Courier New"/>
                <a:ea typeface="Courier New"/>
                <a:cs typeface="Courier New"/>
                <a:sym typeface="Courier New"/>
              </a:rPr>
              <a:t>&gt;&gt;&gt; next(Generator)</a:t>
            </a:r>
            <a:br>
              <a:rPr b="1" i="0" lang="en" sz="1150" u="none" cap="none" strike="noStrike">
                <a:solidFill>
                  <a:srgbClr val="323232"/>
                </a:solidFill>
                <a:latin typeface="Courier New"/>
                <a:ea typeface="Courier New"/>
                <a:cs typeface="Courier New"/>
                <a:sym typeface="Courier New"/>
              </a:rPr>
            </a:br>
            <a:r>
              <a:rPr b="1" i="0" lang="en" sz="1150" u="none" cap="none" strike="noStrike">
                <a:solidFill>
                  <a:srgbClr val="323232"/>
                </a:solidFill>
                <a:latin typeface="Courier New"/>
                <a:ea typeface="Courier New"/>
                <a:cs typeface="Courier New"/>
                <a:sym typeface="Courier New"/>
              </a:rPr>
              <a:t>8</a:t>
            </a:r>
            <a:br>
              <a:rPr b="1" i="0" lang="en" sz="1150" u="none" cap="none" strike="noStrike">
                <a:solidFill>
                  <a:srgbClr val="323232"/>
                </a:solidFill>
                <a:latin typeface="Courier New"/>
                <a:ea typeface="Courier New"/>
                <a:cs typeface="Courier New"/>
                <a:sym typeface="Courier New"/>
              </a:rPr>
            </a:br>
            <a:r>
              <a:rPr b="1" i="0" lang="en" sz="1150" u="none" cap="none" strike="noStrike">
                <a:solidFill>
                  <a:srgbClr val="323232"/>
                </a:solidFill>
                <a:latin typeface="Courier New"/>
                <a:ea typeface="Courier New"/>
                <a:cs typeface="Courier New"/>
                <a:sym typeface="Courier New"/>
              </a:rPr>
              <a:t>&gt;&gt;&gt; next(Generator)</a:t>
            </a:r>
            <a:br>
              <a:rPr b="1" i="0" lang="en" sz="1150" u="none" cap="none" strike="noStrike">
                <a:solidFill>
                  <a:srgbClr val="323232"/>
                </a:solidFill>
                <a:latin typeface="Courier New"/>
                <a:ea typeface="Courier New"/>
                <a:cs typeface="Courier New"/>
                <a:sym typeface="Courier New"/>
              </a:rPr>
            </a:br>
            <a:r>
              <a:rPr b="1" i="0" lang="en" sz="1150" u="none" cap="none" strike="noStrike">
                <a:solidFill>
                  <a:srgbClr val="323232"/>
                </a:solidFill>
                <a:latin typeface="Courier New"/>
                <a:ea typeface="Courier New"/>
                <a:cs typeface="Courier New"/>
                <a:sym typeface="Courier New"/>
              </a:rPr>
              <a:t>27</a:t>
            </a:r>
            <a:br>
              <a:rPr b="1" i="0" lang="en" sz="1150" u="none" cap="none" strike="noStrike">
                <a:solidFill>
                  <a:srgbClr val="323232"/>
                </a:solidFill>
                <a:latin typeface="Courier New"/>
                <a:ea typeface="Courier New"/>
                <a:cs typeface="Courier New"/>
                <a:sym typeface="Courier New"/>
              </a:rPr>
            </a:br>
            <a:r>
              <a:rPr b="1" i="0" lang="en" sz="1150" u="none" cap="none" strike="noStrike">
                <a:solidFill>
                  <a:srgbClr val="323232"/>
                </a:solidFill>
                <a:latin typeface="Courier New"/>
                <a:ea typeface="Courier New"/>
                <a:cs typeface="Courier New"/>
                <a:sym typeface="Courier New"/>
              </a:rPr>
              <a:t>&gt;&gt;&gt; next(Generator)</a:t>
            </a:r>
            <a:br>
              <a:rPr b="1" i="0" lang="en" sz="1150" u="none" cap="none" strike="noStrike">
                <a:solidFill>
                  <a:srgbClr val="323232"/>
                </a:solidFill>
                <a:latin typeface="Courier New"/>
                <a:ea typeface="Courier New"/>
                <a:cs typeface="Courier New"/>
                <a:sym typeface="Courier New"/>
              </a:rPr>
            </a:br>
            <a:r>
              <a:rPr b="1" i="0" lang="en" sz="1150" u="none" cap="none" strike="noStrike">
                <a:solidFill>
                  <a:srgbClr val="323232"/>
                </a:solidFill>
                <a:latin typeface="Courier New"/>
                <a:ea typeface="Courier New"/>
                <a:cs typeface="Courier New"/>
                <a:sym typeface="Courier New"/>
              </a:rPr>
              <a:t>64</a:t>
            </a:r>
            <a:br>
              <a:rPr b="1" i="0" lang="en" sz="1150" u="none" cap="none" strike="noStrike">
                <a:solidFill>
                  <a:srgbClr val="323232"/>
                </a:solidFill>
                <a:latin typeface="Courier New"/>
                <a:ea typeface="Courier New"/>
                <a:cs typeface="Courier New"/>
                <a:sym typeface="Courier New"/>
              </a:rPr>
            </a:br>
            <a:r>
              <a:rPr b="1" i="0" lang="en" sz="1150" u="none" cap="none" strike="noStrike">
                <a:solidFill>
                  <a:srgbClr val="323232"/>
                </a:solidFill>
                <a:latin typeface="Courier New"/>
                <a:ea typeface="Courier New"/>
                <a:cs typeface="Courier New"/>
                <a:sym typeface="Courier New"/>
              </a:rPr>
              <a:t>&gt;&gt;&gt; next(Generator)</a:t>
            </a:r>
            <a:br>
              <a:rPr b="1" i="0" lang="en" sz="1150" u="none" cap="none" strike="noStrike">
                <a:solidFill>
                  <a:srgbClr val="323232"/>
                </a:solidFill>
                <a:latin typeface="Courier New"/>
                <a:ea typeface="Courier New"/>
                <a:cs typeface="Courier New"/>
                <a:sym typeface="Courier New"/>
              </a:rPr>
            </a:br>
            <a:r>
              <a:rPr b="1" i="0" lang="en" sz="1150" u="none" cap="none" strike="noStrike">
                <a:solidFill>
                  <a:srgbClr val="323232"/>
                </a:solidFill>
                <a:latin typeface="Courier New"/>
                <a:ea typeface="Courier New"/>
                <a:cs typeface="Courier New"/>
                <a:sym typeface="Courier New"/>
              </a:rPr>
              <a:t>Traceback (most recent call last):</a:t>
            </a:r>
            <a:br>
              <a:rPr b="1" i="0" lang="en" sz="1150" u="none" cap="none" strike="noStrike">
                <a:solidFill>
                  <a:srgbClr val="323232"/>
                </a:solidFill>
                <a:latin typeface="Courier New"/>
                <a:ea typeface="Courier New"/>
                <a:cs typeface="Courier New"/>
                <a:sym typeface="Courier New"/>
              </a:rPr>
            </a:br>
            <a:r>
              <a:rPr b="1" i="0" lang="en" sz="1150" u="none" cap="none" strike="noStrike">
                <a:solidFill>
                  <a:srgbClr val="323232"/>
                </a:solidFill>
                <a:latin typeface="Courier New"/>
                <a:ea typeface="Courier New"/>
                <a:cs typeface="Courier New"/>
                <a:sym typeface="Courier New"/>
              </a:rPr>
              <a:t>  File "&lt;pyshell#68&gt;", line 1, in &lt;module&gt;</a:t>
            </a:r>
            <a:br>
              <a:rPr b="1" i="0" lang="en" sz="1150" u="none" cap="none" strike="noStrike">
                <a:solidFill>
                  <a:srgbClr val="323232"/>
                </a:solidFill>
                <a:latin typeface="Courier New"/>
                <a:ea typeface="Courier New"/>
                <a:cs typeface="Courier New"/>
                <a:sym typeface="Courier New"/>
              </a:rPr>
            </a:br>
            <a:r>
              <a:rPr b="1" i="0" lang="en" sz="1150" u="none" cap="none" strike="noStrike">
                <a:solidFill>
                  <a:srgbClr val="323232"/>
                </a:solidFill>
                <a:latin typeface="Courier New"/>
                <a:ea typeface="Courier New"/>
                <a:cs typeface="Courier New"/>
                <a:sym typeface="Courier New"/>
              </a:rPr>
              <a:t>    next(Generator)</a:t>
            </a:r>
            <a:br>
              <a:rPr b="1" i="0" lang="en" sz="1150" u="none" cap="none" strike="noStrike">
                <a:solidFill>
                  <a:srgbClr val="323232"/>
                </a:solidFill>
                <a:latin typeface="Courier New"/>
                <a:ea typeface="Courier New"/>
                <a:cs typeface="Courier New"/>
                <a:sym typeface="Courier New"/>
              </a:rPr>
            </a:br>
            <a:r>
              <a:rPr b="1" i="0" lang="en" sz="1150" u="none" cap="none" strike="noStrike">
                <a:solidFill>
                  <a:srgbClr val="323232"/>
                </a:solidFill>
                <a:latin typeface="Courier New"/>
                <a:ea typeface="Courier New"/>
                <a:cs typeface="Courier New"/>
                <a:sym typeface="Courier New"/>
              </a:rPr>
              <a:t>StopIteration</a:t>
            </a:r>
            <a:br>
              <a:rPr b="1" i="0" lang="en" sz="1150" u="none" cap="none" strike="noStrike">
                <a:solidFill>
                  <a:srgbClr val="323232"/>
                </a:solidFill>
                <a:latin typeface="Courier New"/>
                <a:ea typeface="Courier New"/>
                <a:cs typeface="Courier New"/>
                <a:sym typeface="Courier New"/>
              </a:rPr>
            </a:br>
            <a:r>
              <a:rPr b="1" i="0" lang="en" sz="1150" u="none" cap="none" strike="noStrike">
                <a:solidFill>
                  <a:srgbClr val="323232"/>
                </a:solidFill>
                <a:latin typeface="Courier New"/>
                <a:ea typeface="Courier New"/>
                <a:cs typeface="Courier New"/>
                <a:sym typeface="Courier New"/>
              </a:rPr>
              <a:t>&gt;&gt;&gt; </a:t>
            </a:r>
          </a:p>
          <a:p>
            <a:pPr indent="0" lvl="0" marL="0" marR="0" rtl="0" algn="l">
              <a:lnSpc>
                <a:spcPct val="150000"/>
              </a:lnSpc>
              <a:spcBef>
                <a:spcPts val="2700"/>
              </a:spcBef>
              <a:spcAft>
                <a:spcPts val="0"/>
              </a:spcAft>
              <a:buClr>
                <a:srgbClr val="323232"/>
              </a:buClr>
              <a:buSzPct val="25000"/>
              <a:buFont typeface="Arial"/>
              <a:buNone/>
            </a:pPr>
            <a:r>
              <a:rPr b="0" i="0" lang="en" sz="1300" u="none" cap="none" strike="noStrike">
                <a:solidFill>
                  <a:srgbClr val="323232"/>
                </a:solidFill>
                <a:highlight>
                  <a:srgbClr val="FFFFFF"/>
                </a:highlight>
              </a:rPr>
              <a:t>Typically, we don't see the </a:t>
            </a:r>
            <a:r>
              <a:rPr b="1" i="0" lang="en" sz="1300" u="none" cap="none" strike="noStrike">
                <a:solidFill>
                  <a:srgbClr val="323232"/>
                </a:solidFill>
                <a:highlight>
                  <a:srgbClr val="FFFFFF"/>
                </a:highlight>
              </a:rPr>
              <a:t>next</a:t>
            </a:r>
            <a:r>
              <a:rPr b="0" i="0" lang="en" sz="1300" u="none" cap="none" strike="noStrike">
                <a:solidFill>
                  <a:srgbClr val="323232"/>
                </a:solidFill>
                <a:highlight>
                  <a:srgbClr val="FFFFFF"/>
                </a:highlight>
              </a:rPr>
              <a:t> iterator machinery under the hood of a generator expression like this because of </a:t>
            </a:r>
            <a:r>
              <a:rPr b="1" i="0" lang="en" sz="1300" u="none" cap="none" strike="noStrike">
                <a:solidFill>
                  <a:srgbClr val="323232"/>
                </a:solidFill>
                <a:highlight>
                  <a:srgbClr val="FFFFFF"/>
                </a:highlight>
              </a:rPr>
              <a:t>for</a:t>
            </a:r>
            <a:r>
              <a:rPr b="0" i="0" lang="en" sz="1300" u="none" cap="none" strike="noStrike">
                <a:solidFill>
                  <a:srgbClr val="323232"/>
                </a:solidFill>
                <a:highlight>
                  <a:srgbClr val="FFFFFF"/>
                </a:highlight>
              </a:rPr>
              <a:t>loops trigger the </a:t>
            </a:r>
            <a:r>
              <a:rPr b="1" i="0" lang="en" sz="1300" u="none" cap="none" strike="noStrike">
                <a:solidFill>
                  <a:srgbClr val="323232"/>
                </a:solidFill>
                <a:highlight>
                  <a:srgbClr val="FFFFFF"/>
                </a:highlight>
              </a:rPr>
              <a:t>next</a:t>
            </a:r>
            <a:r>
              <a:rPr b="0" i="0" lang="en" sz="1300" u="none" cap="none" strike="noStrike">
                <a:solidFill>
                  <a:srgbClr val="323232"/>
                </a:solidFill>
                <a:highlight>
                  <a:srgbClr val="FFFFFF"/>
                </a:highlight>
              </a:rPr>
              <a:t> for us automatically:</a:t>
            </a:r>
          </a:p>
          <a:p>
            <a:pPr indent="0" lvl="0" marL="0" marR="0" rtl="0" algn="just">
              <a:lnSpc>
                <a:spcPct val="115000"/>
              </a:lnSpc>
              <a:spcBef>
                <a:spcPts val="2700"/>
              </a:spcBef>
              <a:spcAft>
                <a:spcPts val="0"/>
              </a:spcAft>
              <a:buClr>
                <a:srgbClr val="323232"/>
              </a:buClr>
              <a:buSzPct val="25000"/>
              <a:buFont typeface="Courier New"/>
              <a:buNone/>
            </a:pPr>
            <a:r>
              <a:rPr b="1" i="0" lang="en" sz="1150" u="none" cap="none" strike="noStrike">
                <a:solidFill>
                  <a:srgbClr val="323232"/>
                </a:solidFill>
                <a:latin typeface="Courier New"/>
                <a:ea typeface="Courier New"/>
                <a:cs typeface="Courier New"/>
                <a:sym typeface="Courier New"/>
              </a:rPr>
              <a:t>&gt;&gt;&gt; for n in (x ** 3 for x in range(5)):</a:t>
            </a:r>
            <a:br>
              <a:rPr b="1" i="0" lang="en" sz="1150" u="none" cap="none" strike="noStrike">
                <a:solidFill>
                  <a:srgbClr val="323232"/>
                </a:solidFill>
                <a:latin typeface="Courier New"/>
                <a:ea typeface="Courier New"/>
                <a:cs typeface="Courier New"/>
                <a:sym typeface="Courier New"/>
              </a:rPr>
            </a:br>
            <a:r>
              <a:rPr b="1" i="0" lang="en" sz="1150" u="none" cap="none" strike="noStrike">
                <a:solidFill>
                  <a:srgbClr val="323232"/>
                </a:solidFill>
                <a:latin typeface="Courier New"/>
                <a:ea typeface="Courier New"/>
                <a:cs typeface="Courier New"/>
                <a:sym typeface="Courier New"/>
              </a:rPr>
              <a:t>	print('%s, %s' % (n, n * n))</a:t>
            </a:r>
            <a:br>
              <a:rPr b="1" i="0" lang="en" sz="1150" u="none" cap="none" strike="noStrike">
                <a:solidFill>
                  <a:srgbClr val="323232"/>
                </a:solidFill>
                <a:latin typeface="Courier New"/>
                <a:ea typeface="Courier New"/>
                <a:cs typeface="Courier New"/>
                <a:sym typeface="Courier New"/>
              </a:rPr>
            </a:br>
            <a:br>
              <a:rPr b="1" i="0" lang="en" sz="1150" u="none" cap="none" strike="noStrike">
                <a:solidFill>
                  <a:srgbClr val="323232"/>
                </a:solidFill>
                <a:latin typeface="Courier New"/>
                <a:ea typeface="Courier New"/>
                <a:cs typeface="Courier New"/>
                <a:sym typeface="Courier New"/>
              </a:rPr>
            </a:br>
            <a:r>
              <a:rPr b="1" i="0" lang="en" sz="1150" u="none" cap="none" strike="noStrike">
                <a:solidFill>
                  <a:srgbClr val="323232"/>
                </a:solidFill>
                <a:latin typeface="Courier New"/>
                <a:ea typeface="Courier New"/>
                <a:cs typeface="Courier New"/>
                <a:sym typeface="Courier New"/>
              </a:rPr>
              <a:t>	</a:t>
            </a:r>
            <a:br>
              <a:rPr b="1" i="0" lang="en" sz="1150" u="none" cap="none" strike="noStrike">
                <a:solidFill>
                  <a:srgbClr val="323232"/>
                </a:solidFill>
                <a:latin typeface="Courier New"/>
                <a:ea typeface="Courier New"/>
                <a:cs typeface="Courier New"/>
                <a:sym typeface="Courier New"/>
              </a:rPr>
            </a:br>
            <a:r>
              <a:rPr b="1" i="0" lang="en" sz="1150" u="none" cap="none" strike="noStrike">
                <a:solidFill>
                  <a:srgbClr val="323232"/>
                </a:solidFill>
                <a:latin typeface="Courier New"/>
                <a:ea typeface="Courier New"/>
                <a:cs typeface="Courier New"/>
                <a:sym typeface="Courier New"/>
              </a:rPr>
              <a:t>0, 0</a:t>
            </a:r>
            <a:br>
              <a:rPr b="1" i="0" lang="en" sz="1150" u="none" cap="none" strike="noStrike">
                <a:solidFill>
                  <a:srgbClr val="323232"/>
                </a:solidFill>
                <a:latin typeface="Courier New"/>
                <a:ea typeface="Courier New"/>
                <a:cs typeface="Courier New"/>
                <a:sym typeface="Courier New"/>
              </a:rPr>
            </a:br>
            <a:r>
              <a:rPr b="1" i="0" lang="en" sz="1150" u="none" cap="none" strike="noStrike">
                <a:solidFill>
                  <a:srgbClr val="323232"/>
                </a:solidFill>
                <a:latin typeface="Courier New"/>
                <a:ea typeface="Courier New"/>
                <a:cs typeface="Courier New"/>
                <a:sym typeface="Courier New"/>
              </a:rPr>
              <a:t>1, 1</a:t>
            </a:r>
            <a:br>
              <a:rPr b="1" i="0" lang="en" sz="1150" u="none" cap="none" strike="noStrike">
                <a:solidFill>
                  <a:srgbClr val="323232"/>
                </a:solidFill>
                <a:latin typeface="Courier New"/>
                <a:ea typeface="Courier New"/>
                <a:cs typeface="Courier New"/>
                <a:sym typeface="Courier New"/>
              </a:rPr>
            </a:br>
            <a:r>
              <a:rPr b="1" i="0" lang="en" sz="1150" u="none" cap="none" strike="noStrike">
                <a:solidFill>
                  <a:srgbClr val="323232"/>
                </a:solidFill>
                <a:latin typeface="Courier New"/>
                <a:ea typeface="Courier New"/>
                <a:cs typeface="Courier New"/>
                <a:sym typeface="Courier New"/>
              </a:rPr>
              <a:t>8, 64</a:t>
            </a:r>
            <a:br>
              <a:rPr b="1" i="0" lang="en" sz="1150" u="none" cap="none" strike="noStrike">
                <a:solidFill>
                  <a:srgbClr val="323232"/>
                </a:solidFill>
                <a:latin typeface="Courier New"/>
                <a:ea typeface="Courier New"/>
                <a:cs typeface="Courier New"/>
                <a:sym typeface="Courier New"/>
              </a:rPr>
            </a:br>
            <a:r>
              <a:rPr b="1" i="0" lang="en" sz="1150" u="none" cap="none" strike="noStrike">
                <a:solidFill>
                  <a:srgbClr val="323232"/>
                </a:solidFill>
                <a:latin typeface="Courier New"/>
                <a:ea typeface="Courier New"/>
                <a:cs typeface="Courier New"/>
                <a:sym typeface="Courier New"/>
              </a:rPr>
              <a:t>27, 729</a:t>
            </a:r>
            <a:br>
              <a:rPr b="1" i="0" lang="en" sz="1150" u="none" cap="none" strike="noStrike">
                <a:solidFill>
                  <a:srgbClr val="323232"/>
                </a:solidFill>
                <a:latin typeface="Courier New"/>
                <a:ea typeface="Courier New"/>
                <a:cs typeface="Courier New"/>
                <a:sym typeface="Courier New"/>
              </a:rPr>
            </a:br>
            <a:r>
              <a:rPr b="1" i="0" lang="en" sz="1150" u="none" cap="none" strike="noStrike">
                <a:solidFill>
                  <a:srgbClr val="323232"/>
                </a:solidFill>
                <a:latin typeface="Courier New"/>
                <a:ea typeface="Courier New"/>
                <a:cs typeface="Courier New"/>
                <a:sym typeface="Courier New"/>
              </a:rPr>
              <a:t>64, 4096</a:t>
            </a:r>
            <a:br>
              <a:rPr b="1" i="0" lang="en" sz="1150" u="none" cap="none" strike="noStrike">
                <a:solidFill>
                  <a:srgbClr val="323232"/>
                </a:solidFill>
                <a:latin typeface="Courier New"/>
                <a:ea typeface="Courier New"/>
                <a:cs typeface="Courier New"/>
                <a:sym typeface="Courier New"/>
              </a:rPr>
            </a:br>
            <a:r>
              <a:rPr b="1" i="0" lang="en" sz="1150" u="none" cap="none" strike="noStrike">
                <a:solidFill>
                  <a:srgbClr val="323232"/>
                </a:solidFill>
                <a:latin typeface="Courier New"/>
                <a:ea typeface="Courier New"/>
                <a:cs typeface="Courier New"/>
                <a:sym typeface="Courier New"/>
              </a:rPr>
              <a:t>&gt;&gt;&gt;</a:t>
            </a:r>
            <a:r>
              <a:rPr b="1" i="0" lang="en" sz="1150" u="none" cap="none" strike="noStrike">
                <a:solidFill>
                  <a:srgbClr val="323232"/>
                </a:solidFill>
                <a:highlight>
                  <a:srgbClr val="F8F8F8"/>
                </a:highlight>
                <a:latin typeface="Courier New"/>
                <a:ea typeface="Courier New"/>
                <a:cs typeface="Courier New"/>
                <a:sym typeface="Courier New"/>
              </a:rPr>
              <a:t> </a:t>
            </a:r>
          </a:p>
          <a:p>
            <a:pPr indent="0" lvl="0" marL="0" marR="0" rtl="0" algn="l">
              <a:lnSpc>
                <a:spcPct val="150000"/>
              </a:lnSpc>
              <a:spcBef>
                <a:spcPts val="2700"/>
              </a:spcBef>
              <a:spcAft>
                <a:spcPts val="0"/>
              </a:spcAft>
              <a:buClr>
                <a:srgbClr val="323232"/>
              </a:buClr>
              <a:buSzPct val="25000"/>
              <a:buFont typeface="Arial"/>
              <a:buNone/>
            </a:pPr>
            <a:r>
              <a:rPr b="0" i="0" lang="en" sz="1300" u="none" cap="none" strike="noStrike">
                <a:solidFill>
                  <a:srgbClr val="323232"/>
                </a:solidFill>
                <a:highlight>
                  <a:srgbClr val="FFFFFF"/>
                </a:highlight>
              </a:rPr>
              <a:t>In the above example, the parentheses were not required around the generator expression if they are the sole item enclosed in other parentheses. However, there are cases when extra parentheses are required as in the example below:</a:t>
            </a:r>
          </a:p>
          <a:p>
            <a:pPr indent="0" lvl="0" marL="0" marR="0" rtl="0" algn="just">
              <a:lnSpc>
                <a:spcPct val="115000"/>
              </a:lnSpc>
              <a:spcBef>
                <a:spcPts val="2700"/>
              </a:spcBef>
              <a:spcAft>
                <a:spcPts val="0"/>
              </a:spcAft>
              <a:buClr>
                <a:srgbClr val="323232"/>
              </a:buClr>
              <a:buSzPct val="25000"/>
              <a:buFont typeface="Courier New"/>
              <a:buNone/>
            </a:pPr>
            <a:r>
              <a:rPr b="1" i="0" lang="en" sz="1150" u="none" cap="none" strike="noStrike">
                <a:solidFill>
                  <a:srgbClr val="323232"/>
                </a:solidFill>
                <a:latin typeface="Courier New"/>
                <a:ea typeface="Courier New"/>
                <a:cs typeface="Courier New"/>
                <a:sym typeface="Courier New"/>
              </a:rPr>
              <a:t>&gt;&gt;&gt; </a:t>
            </a:r>
            <a:br>
              <a:rPr b="1" i="0" lang="en" sz="1150" u="none" cap="none" strike="noStrike">
                <a:solidFill>
                  <a:srgbClr val="323232"/>
                </a:solidFill>
                <a:latin typeface="Courier New"/>
                <a:ea typeface="Courier New"/>
                <a:cs typeface="Courier New"/>
                <a:sym typeface="Courier New"/>
              </a:rPr>
            </a:br>
            <a:r>
              <a:rPr b="1" i="0" lang="en" sz="1150" u="none" cap="none" strike="noStrike">
                <a:solidFill>
                  <a:srgbClr val="323232"/>
                </a:solidFill>
                <a:latin typeface="Courier New"/>
                <a:ea typeface="Courier New"/>
                <a:cs typeface="Courier New"/>
                <a:sym typeface="Courier New"/>
              </a:rPr>
              <a:t>&gt;&gt;&gt; sum (x ** 3 for x in range(5))</a:t>
            </a:r>
            <a:br>
              <a:rPr b="1" i="0" lang="en" sz="1150" u="none" cap="none" strike="noStrike">
                <a:solidFill>
                  <a:srgbClr val="323232"/>
                </a:solidFill>
                <a:latin typeface="Courier New"/>
                <a:ea typeface="Courier New"/>
                <a:cs typeface="Courier New"/>
                <a:sym typeface="Courier New"/>
              </a:rPr>
            </a:br>
            <a:r>
              <a:rPr b="1" i="0" lang="en" sz="1150" u="none" cap="none" strike="noStrike">
                <a:solidFill>
                  <a:srgbClr val="323232"/>
                </a:solidFill>
                <a:latin typeface="Courier New"/>
                <a:ea typeface="Courier New"/>
                <a:cs typeface="Courier New"/>
                <a:sym typeface="Courier New"/>
              </a:rPr>
              <a:t>100</a:t>
            </a:r>
            <a:br>
              <a:rPr b="1" i="0" lang="en" sz="1150" u="none" cap="none" strike="noStrike">
                <a:solidFill>
                  <a:srgbClr val="323232"/>
                </a:solidFill>
                <a:latin typeface="Courier New"/>
                <a:ea typeface="Courier New"/>
                <a:cs typeface="Courier New"/>
                <a:sym typeface="Courier New"/>
              </a:rPr>
            </a:br>
            <a:r>
              <a:rPr b="1" i="0" lang="en" sz="1150" u="none" cap="none" strike="noStrike">
                <a:solidFill>
                  <a:srgbClr val="323232"/>
                </a:solidFill>
                <a:latin typeface="Courier New"/>
                <a:ea typeface="Courier New"/>
                <a:cs typeface="Courier New"/>
                <a:sym typeface="Courier New"/>
              </a:rPr>
              <a:t>&gt;&gt;&gt; </a:t>
            </a:r>
            <a:br>
              <a:rPr b="1" i="0" lang="en" sz="1150" u="none" cap="none" strike="noStrike">
                <a:solidFill>
                  <a:srgbClr val="323232"/>
                </a:solidFill>
                <a:latin typeface="Courier New"/>
                <a:ea typeface="Courier New"/>
                <a:cs typeface="Courier New"/>
                <a:sym typeface="Courier New"/>
              </a:rPr>
            </a:br>
            <a:r>
              <a:rPr b="1" i="0" lang="en" sz="1150" u="none" cap="none" strike="noStrike">
                <a:solidFill>
                  <a:srgbClr val="323232"/>
                </a:solidFill>
                <a:latin typeface="Courier New"/>
                <a:ea typeface="Courier New"/>
                <a:cs typeface="Courier New"/>
                <a:sym typeface="Courier New"/>
              </a:rPr>
              <a:t>&gt;&gt;&gt; sorted(x ** 3 for x in range(5))</a:t>
            </a:r>
            <a:br>
              <a:rPr b="1" i="0" lang="en" sz="1150" u="none" cap="none" strike="noStrike">
                <a:solidFill>
                  <a:srgbClr val="323232"/>
                </a:solidFill>
                <a:latin typeface="Courier New"/>
                <a:ea typeface="Courier New"/>
                <a:cs typeface="Courier New"/>
                <a:sym typeface="Courier New"/>
              </a:rPr>
            </a:br>
            <a:r>
              <a:rPr b="1" i="0" lang="en" sz="1150" u="none" cap="none" strike="noStrike">
                <a:solidFill>
                  <a:srgbClr val="323232"/>
                </a:solidFill>
                <a:latin typeface="Courier New"/>
                <a:ea typeface="Courier New"/>
                <a:cs typeface="Courier New"/>
                <a:sym typeface="Courier New"/>
              </a:rPr>
              <a:t>[0, 1, 8, 27, 64]</a:t>
            </a:r>
            <a:br>
              <a:rPr b="1" i="0" lang="en" sz="1150" u="none" cap="none" strike="noStrike">
                <a:solidFill>
                  <a:srgbClr val="323232"/>
                </a:solidFill>
                <a:latin typeface="Courier New"/>
                <a:ea typeface="Courier New"/>
                <a:cs typeface="Courier New"/>
                <a:sym typeface="Courier New"/>
              </a:rPr>
            </a:br>
            <a:r>
              <a:rPr b="1" i="0" lang="en" sz="1150" u="none" cap="none" strike="noStrike">
                <a:solidFill>
                  <a:srgbClr val="323232"/>
                </a:solidFill>
                <a:latin typeface="Courier New"/>
                <a:ea typeface="Courier New"/>
                <a:cs typeface="Courier New"/>
                <a:sym typeface="Courier New"/>
              </a:rPr>
              <a:t>&gt;&gt;&gt; </a:t>
            </a:r>
            <a:br>
              <a:rPr b="1" i="0" lang="en" sz="1150" u="none" cap="none" strike="noStrike">
                <a:solidFill>
                  <a:srgbClr val="323232"/>
                </a:solidFill>
                <a:latin typeface="Courier New"/>
                <a:ea typeface="Courier New"/>
                <a:cs typeface="Courier New"/>
                <a:sym typeface="Courier New"/>
              </a:rPr>
            </a:br>
            <a:r>
              <a:rPr b="1" i="0" lang="en" sz="1150" u="none" cap="none" strike="noStrike">
                <a:solidFill>
                  <a:srgbClr val="323232"/>
                </a:solidFill>
                <a:latin typeface="Courier New"/>
                <a:ea typeface="Courier New"/>
                <a:cs typeface="Courier New"/>
                <a:sym typeface="Courier New"/>
              </a:rPr>
              <a:t>&gt;&gt;&gt; sorted((x ** 3 for x in range(5)), reverse=True)</a:t>
            </a:r>
            <a:br>
              <a:rPr b="1" i="0" lang="en" sz="1150" u="none" cap="none" strike="noStrike">
                <a:solidFill>
                  <a:srgbClr val="323232"/>
                </a:solidFill>
                <a:latin typeface="Courier New"/>
                <a:ea typeface="Courier New"/>
                <a:cs typeface="Courier New"/>
                <a:sym typeface="Courier New"/>
              </a:rPr>
            </a:br>
            <a:r>
              <a:rPr b="1" i="0" lang="en" sz="1150" u="none" cap="none" strike="noStrike">
                <a:solidFill>
                  <a:srgbClr val="323232"/>
                </a:solidFill>
                <a:latin typeface="Courier New"/>
                <a:ea typeface="Courier New"/>
                <a:cs typeface="Courier New"/>
                <a:sym typeface="Courier New"/>
              </a:rPr>
              <a:t>[64, 27, 8, 1, 0]</a:t>
            </a:r>
            <a:br>
              <a:rPr b="1" i="0" lang="en" sz="1150" u="none" cap="none" strike="noStrike">
                <a:solidFill>
                  <a:srgbClr val="323232"/>
                </a:solidFill>
                <a:latin typeface="Courier New"/>
                <a:ea typeface="Courier New"/>
                <a:cs typeface="Courier New"/>
                <a:sym typeface="Courier New"/>
              </a:rPr>
            </a:br>
            <a:r>
              <a:rPr b="1" i="0" lang="en" sz="1150" u="none" cap="none" strike="noStrike">
                <a:solidFill>
                  <a:srgbClr val="323232"/>
                </a:solidFill>
                <a:latin typeface="Courier New"/>
                <a:ea typeface="Courier New"/>
                <a:cs typeface="Courier New"/>
                <a:sym typeface="Courier New"/>
              </a:rPr>
              <a:t>&gt;&gt;&gt; </a:t>
            </a:r>
            <a:br>
              <a:rPr b="1" i="0" lang="en" sz="1150" u="none" cap="none" strike="noStrike">
                <a:solidFill>
                  <a:srgbClr val="323232"/>
                </a:solidFill>
                <a:latin typeface="Courier New"/>
                <a:ea typeface="Courier New"/>
                <a:cs typeface="Courier New"/>
                <a:sym typeface="Courier New"/>
              </a:rPr>
            </a:br>
            <a:r>
              <a:rPr b="1" i="0" lang="en" sz="1150" u="none" cap="none" strike="noStrike">
                <a:solidFill>
                  <a:srgbClr val="323232"/>
                </a:solidFill>
                <a:latin typeface="Courier New"/>
                <a:ea typeface="Courier New"/>
                <a:cs typeface="Courier New"/>
                <a:sym typeface="Courier New"/>
              </a:rPr>
              <a:t>&gt;&gt;&gt; import math</a:t>
            </a:r>
            <a:br>
              <a:rPr b="1" i="0" lang="en" sz="1150" u="none" cap="none" strike="noStrike">
                <a:solidFill>
                  <a:srgbClr val="323232"/>
                </a:solidFill>
                <a:latin typeface="Courier New"/>
                <a:ea typeface="Courier New"/>
                <a:cs typeface="Courier New"/>
                <a:sym typeface="Courier New"/>
              </a:rPr>
            </a:br>
            <a:r>
              <a:rPr b="1" i="0" lang="en" sz="1150" u="none" cap="none" strike="noStrike">
                <a:solidFill>
                  <a:srgbClr val="323232"/>
                </a:solidFill>
                <a:latin typeface="Courier New"/>
                <a:ea typeface="Courier New"/>
                <a:cs typeface="Courier New"/>
                <a:sym typeface="Courier New"/>
              </a:rPr>
              <a:t>&gt;&gt;&gt; list( map(math.sqrt, (x ** 3 for x in range(5))) )</a:t>
            </a:r>
            <a:br>
              <a:rPr b="1" i="0" lang="en" sz="1150" u="none" cap="none" strike="noStrike">
                <a:solidFill>
                  <a:srgbClr val="323232"/>
                </a:solidFill>
                <a:latin typeface="Courier New"/>
                <a:ea typeface="Courier New"/>
                <a:cs typeface="Courier New"/>
                <a:sym typeface="Courier New"/>
              </a:rPr>
            </a:br>
            <a:r>
              <a:rPr b="1" i="0" lang="en" sz="1150" u="none" cap="none" strike="noStrike">
                <a:solidFill>
                  <a:srgbClr val="323232"/>
                </a:solidFill>
                <a:latin typeface="Courier New"/>
                <a:ea typeface="Courier New"/>
                <a:cs typeface="Courier New"/>
                <a:sym typeface="Courier New"/>
              </a:rPr>
              <a:t>[0.0, 1.0, 2.8284271247461903, 5.196152422706632, 8.0]</a:t>
            </a:r>
            <a:br>
              <a:rPr b="1" i="0" lang="en" sz="1150" u="none" cap="none" strike="noStrike">
                <a:solidFill>
                  <a:srgbClr val="323232"/>
                </a:solidFill>
                <a:latin typeface="Courier New"/>
                <a:ea typeface="Courier New"/>
                <a:cs typeface="Courier New"/>
                <a:sym typeface="Courier New"/>
              </a:rPr>
            </a:br>
            <a:r>
              <a:rPr b="1" i="0" lang="en" sz="1150" u="none" cap="none" strike="noStrike">
                <a:solidFill>
                  <a:srgbClr val="323232"/>
                </a:solidFill>
                <a:latin typeface="Courier New"/>
                <a:ea typeface="Courier New"/>
                <a:cs typeface="Courier New"/>
                <a:sym typeface="Courier New"/>
              </a:rPr>
              <a:t>&gt;&gt;&gt; </a:t>
            </a:r>
          </a:p>
          <a:p>
            <a:pPr indent="0" lvl="0" marL="0" marR="0" rtl="0" algn="l">
              <a:lnSpc>
                <a:spcPct val="150000"/>
              </a:lnSpc>
              <a:spcBef>
                <a:spcPts val="2700"/>
              </a:spcBef>
              <a:spcAft>
                <a:spcPts val="0"/>
              </a:spcAft>
              <a:buClr>
                <a:srgbClr val="323232"/>
              </a:buClr>
              <a:buSzPct val="25000"/>
              <a:buFont typeface="Arial"/>
              <a:buNone/>
            </a:pPr>
            <a:r>
              <a:rPr b="0" i="0" lang="en" sz="1300" u="none" cap="none" strike="noStrike">
                <a:solidFill>
                  <a:srgbClr val="323232"/>
                </a:solidFill>
                <a:highlight>
                  <a:srgbClr val="FFFFFF"/>
                </a:highlight>
              </a:rPr>
              <a:t>Generator expressions are a memory-space optimization. They do not require the entire result list to be constructed all at once while the square-bracketed list comprehension does. They may also run slightly slower in practice, so they are probably best used only for very large result sets.</a:t>
            </a:r>
          </a:p>
          <a:p>
            <a:pPr indent="0" lvl="0" marL="0" marR="0" rtl="0" algn="l">
              <a:lnSpc>
                <a:spcPct val="115000"/>
              </a:lnSpc>
              <a:spcBef>
                <a:spcPts val="1900"/>
              </a:spcBef>
              <a:spcAft>
                <a:spcPts val="0"/>
              </a:spcAft>
              <a:buSzPct val="25000"/>
              <a:buFont typeface="Arial"/>
              <a:buNone/>
            </a:pPr>
            <a:r>
              <a:t/>
            </a:r>
            <a:endParaRPr b="0" i="0" sz="1300" u="none" cap="none" strike="noStrike">
              <a:solidFill>
                <a:srgbClr val="323232"/>
              </a:solidFill>
              <a:highlight>
                <a:srgbClr val="FFFFFF"/>
              </a:highlight>
            </a:endParaRPr>
          </a:p>
          <a:p>
            <a:pPr indent="0" lvl="0" marL="0" marR="0" rtl="0" algn="just">
              <a:lnSpc>
                <a:spcPct val="115000"/>
              </a:lnSpc>
              <a:spcBef>
                <a:spcPts val="0"/>
              </a:spcBef>
              <a:spcAft>
                <a:spcPts val="0"/>
              </a:spcAft>
              <a:buSzPct val="25000"/>
              <a:buFont typeface="Arial"/>
              <a:buNone/>
            </a:pPr>
            <a:r>
              <a:t/>
            </a:r>
            <a:endParaRPr b="0" i="0" sz="1300" u="none" cap="none" strike="noStrike">
              <a:solidFill>
                <a:srgbClr val="323232"/>
              </a:solidFill>
              <a:highlight>
                <a:srgbClr val="FFFFFF"/>
              </a:highlight>
            </a:endParaRPr>
          </a:p>
          <a:p>
            <a:pPr indent="0" lvl="0" marL="0" marR="0" rtl="0" algn="just">
              <a:lnSpc>
                <a:spcPct val="115000"/>
              </a:lnSpc>
              <a:spcBef>
                <a:spcPts val="800"/>
              </a:spcBef>
              <a:spcAft>
                <a:spcPts val="0"/>
              </a:spcAft>
              <a:buSzPct val="25000"/>
              <a:buFont typeface="Arial"/>
              <a:buNone/>
            </a:pPr>
            <a:r>
              <a:t/>
            </a:r>
            <a:endParaRPr b="1" i="0" sz="1150" u="none" cap="none" strike="noStrike">
              <a:solidFill>
                <a:srgbClr val="323232"/>
              </a:solidFill>
              <a:latin typeface="Courier New"/>
              <a:ea typeface="Courier New"/>
              <a:cs typeface="Courier New"/>
              <a:sym typeface="Courier New"/>
            </a:endParaRPr>
          </a:p>
          <a:p>
            <a:pPr indent="0" lvl="0" marL="0" marR="0" rtl="0" algn="l">
              <a:spcBef>
                <a:spcPts val="800"/>
              </a:spcBef>
              <a:buSzPct val="25000"/>
              <a:buFont typeface="Arial"/>
              <a:buNone/>
            </a:pPr>
            <a:r>
              <a:t/>
            </a:r>
            <a:endParaRPr b="0" i="0" sz="1300" u="none" cap="none" strike="noStrike">
              <a:solidFill>
                <a:srgbClr val="323232"/>
              </a:solidFill>
              <a:highlight>
                <a:srgbClr val="FFFFFF"/>
              </a:highlight>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1" name="Shape 24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7" name="Shape 24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3" name="Shape 7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9" name="Shape 7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5" name="Shape 8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1" name="Shape 9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7" name="Shape 9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3" name="Shape 10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0" y="0"/>
            <a:ext cx="9144000" cy="3429000"/>
          </a:xfrm>
          <a:prstGeom prst="rect">
            <a:avLst/>
          </a:prstGeom>
          <a:solidFill>
            <a:schemeClr val="lt1"/>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1" name="Shape 11"/>
          <p:cNvSpPr txBox="1"/>
          <p:nvPr>
            <p:ph type="ctrTitle"/>
          </p:nvPr>
        </p:nvSpPr>
        <p:spPr>
          <a:xfrm>
            <a:off x="311700" y="392150"/>
            <a:ext cx="8520599" cy="2690399"/>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accent1"/>
              </a:buClr>
              <a:buFont typeface="Amatic SC"/>
              <a:buNone/>
              <a:defRPr b="1" i="0" sz="8000" u="none" cap="none" strike="noStrike">
                <a:solidFill>
                  <a:schemeClr val="accent1"/>
                </a:solidFill>
                <a:latin typeface="Amatic SC"/>
                <a:ea typeface="Amatic SC"/>
                <a:cs typeface="Amatic SC"/>
                <a:sym typeface="Amatic SC"/>
              </a:defRPr>
            </a:lvl1pPr>
            <a:lvl2pPr indent="0" lvl="1" rtl="0" algn="ctr">
              <a:spcBef>
                <a:spcPts val="0"/>
              </a:spcBef>
              <a:buClr>
                <a:schemeClr val="accent1"/>
              </a:buClr>
              <a:buFont typeface="Amatic SC"/>
              <a:buNone/>
              <a:defRPr b="1" sz="8000">
                <a:solidFill>
                  <a:schemeClr val="accent1"/>
                </a:solidFill>
                <a:latin typeface="Amatic SC"/>
                <a:ea typeface="Amatic SC"/>
                <a:cs typeface="Amatic SC"/>
                <a:sym typeface="Amatic SC"/>
              </a:defRPr>
            </a:lvl2pPr>
            <a:lvl3pPr indent="0" lvl="2" rtl="0" algn="ctr">
              <a:spcBef>
                <a:spcPts val="0"/>
              </a:spcBef>
              <a:buClr>
                <a:schemeClr val="accent1"/>
              </a:buClr>
              <a:buFont typeface="Amatic SC"/>
              <a:buNone/>
              <a:defRPr b="1" sz="8000">
                <a:solidFill>
                  <a:schemeClr val="accent1"/>
                </a:solidFill>
                <a:latin typeface="Amatic SC"/>
                <a:ea typeface="Amatic SC"/>
                <a:cs typeface="Amatic SC"/>
                <a:sym typeface="Amatic SC"/>
              </a:defRPr>
            </a:lvl3pPr>
            <a:lvl4pPr indent="0" lvl="3" rtl="0" algn="ctr">
              <a:spcBef>
                <a:spcPts val="0"/>
              </a:spcBef>
              <a:buClr>
                <a:schemeClr val="accent1"/>
              </a:buClr>
              <a:buFont typeface="Amatic SC"/>
              <a:buNone/>
              <a:defRPr b="1" sz="8000">
                <a:solidFill>
                  <a:schemeClr val="accent1"/>
                </a:solidFill>
                <a:latin typeface="Amatic SC"/>
                <a:ea typeface="Amatic SC"/>
                <a:cs typeface="Amatic SC"/>
                <a:sym typeface="Amatic SC"/>
              </a:defRPr>
            </a:lvl4pPr>
            <a:lvl5pPr indent="0" lvl="4" rtl="0" algn="ctr">
              <a:spcBef>
                <a:spcPts val="0"/>
              </a:spcBef>
              <a:buClr>
                <a:schemeClr val="accent1"/>
              </a:buClr>
              <a:buFont typeface="Amatic SC"/>
              <a:buNone/>
              <a:defRPr b="1" sz="8000">
                <a:solidFill>
                  <a:schemeClr val="accent1"/>
                </a:solidFill>
                <a:latin typeface="Amatic SC"/>
                <a:ea typeface="Amatic SC"/>
                <a:cs typeface="Amatic SC"/>
                <a:sym typeface="Amatic SC"/>
              </a:defRPr>
            </a:lvl5pPr>
            <a:lvl6pPr indent="0" lvl="5" rtl="0" algn="ctr">
              <a:spcBef>
                <a:spcPts val="0"/>
              </a:spcBef>
              <a:buClr>
                <a:schemeClr val="accent1"/>
              </a:buClr>
              <a:buFont typeface="Amatic SC"/>
              <a:buNone/>
              <a:defRPr b="1" sz="8000">
                <a:solidFill>
                  <a:schemeClr val="accent1"/>
                </a:solidFill>
                <a:latin typeface="Amatic SC"/>
                <a:ea typeface="Amatic SC"/>
                <a:cs typeface="Amatic SC"/>
                <a:sym typeface="Amatic SC"/>
              </a:defRPr>
            </a:lvl6pPr>
            <a:lvl7pPr indent="0" lvl="6" rtl="0" algn="ctr">
              <a:spcBef>
                <a:spcPts val="0"/>
              </a:spcBef>
              <a:buClr>
                <a:schemeClr val="accent1"/>
              </a:buClr>
              <a:buFont typeface="Amatic SC"/>
              <a:buNone/>
              <a:defRPr b="1" sz="8000">
                <a:solidFill>
                  <a:schemeClr val="accent1"/>
                </a:solidFill>
                <a:latin typeface="Amatic SC"/>
                <a:ea typeface="Amatic SC"/>
                <a:cs typeface="Amatic SC"/>
                <a:sym typeface="Amatic SC"/>
              </a:defRPr>
            </a:lvl7pPr>
            <a:lvl8pPr indent="0" lvl="7" rtl="0" algn="ctr">
              <a:spcBef>
                <a:spcPts val="0"/>
              </a:spcBef>
              <a:buClr>
                <a:schemeClr val="accent1"/>
              </a:buClr>
              <a:buFont typeface="Amatic SC"/>
              <a:buNone/>
              <a:defRPr b="1" sz="8000">
                <a:solidFill>
                  <a:schemeClr val="accent1"/>
                </a:solidFill>
                <a:latin typeface="Amatic SC"/>
                <a:ea typeface="Amatic SC"/>
                <a:cs typeface="Amatic SC"/>
                <a:sym typeface="Amatic SC"/>
              </a:defRPr>
            </a:lvl8pPr>
            <a:lvl9pPr indent="0" lvl="8" rtl="0" algn="ctr">
              <a:spcBef>
                <a:spcPts val="0"/>
              </a:spcBef>
              <a:buClr>
                <a:schemeClr val="accent1"/>
              </a:buClr>
              <a:buFont typeface="Amatic SC"/>
              <a:buNone/>
              <a:defRPr b="1" sz="8000">
                <a:solidFill>
                  <a:schemeClr val="accent1"/>
                </a:solidFill>
                <a:latin typeface="Amatic SC"/>
                <a:ea typeface="Amatic SC"/>
                <a:cs typeface="Amatic SC"/>
                <a:sym typeface="Amatic SC"/>
              </a:defRPr>
            </a:lvl9pPr>
          </a:lstStyle>
          <a:p/>
        </p:txBody>
      </p:sp>
      <p:sp>
        <p:nvSpPr>
          <p:cNvPr id="12" name="Shape 12"/>
          <p:cNvSpPr txBox="1"/>
          <p:nvPr>
            <p:ph idx="1" type="subTitle"/>
          </p:nvPr>
        </p:nvSpPr>
        <p:spPr>
          <a:xfrm>
            <a:off x="311700" y="3890400"/>
            <a:ext cx="8520599" cy="7062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accent1"/>
              </a:buClr>
              <a:buFont typeface="Source Code Pro"/>
              <a:buNone/>
              <a:defRPr b="1" i="0" sz="2100" u="none" cap="none" strike="noStrike">
                <a:solidFill>
                  <a:schemeClr val="accent1"/>
                </a:solidFill>
                <a:latin typeface="Source Code Pro"/>
                <a:ea typeface="Source Code Pro"/>
                <a:cs typeface="Source Code Pro"/>
                <a:sym typeface="Source Code Pro"/>
              </a:defRPr>
            </a:lvl1pPr>
            <a:lvl2pPr indent="0" lvl="1" marL="457200" marR="0" rtl="0" algn="ctr">
              <a:lnSpc>
                <a:spcPct val="100000"/>
              </a:lnSpc>
              <a:spcBef>
                <a:spcPts val="0"/>
              </a:spcBef>
              <a:spcAft>
                <a:spcPts val="0"/>
              </a:spcAft>
              <a:buClr>
                <a:schemeClr val="accent1"/>
              </a:buClr>
              <a:buFont typeface="Source Code Pro"/>
              <a:buNone/>
              <a:defRPr b="1" i="0" sz="2100" u="none" cap="none" strike="noStrike">
                <a:solidFill>
                  <a:schemeClr val="accent1"/>
                </a:solidFill>
                <a:latin typeface="Source Code Pro"/>
                <a:ea typeface="Source Code Pro"/>
                <a:cs typeface="Source Code Pro"/>
                <a:sym typeface="Source Code Pro"/>
              </a:defRPr>
            </a:lvl2pPr>
            <a:lvl3pPr indent="0" lvl="2" marL="914400" marR="0" rtl="0" algn="ctr">
              <a:lnSpc>
                <a:spcPct val="100000"/>
              </a:lnSpc>
              <a:spcBef>
                <a:spcPts val="0"/>
              </a:spcBef>
              <a:spcAft>
                <a:spcPts val="0"/>
              </a:spcAft>
              <a:buClr>
                <a:schemeClr val="accent1"/>
              </a:buClr>
              <a:buFont typeface="Source Code Pro"/>
              <a:buNone/>
              <a:defRPr b="1" i="0" sz="2100" u="none" cap="none" strike="noStrike">
                <a:solidFill>
                  <a:schemeClr val="accent1"/>
                </a:solidFill>
                <a:latin typeface="Source Code Pro"/>
                <a:ea typeface="Source Code Pro"/>
                <a:cs typeface="Source Code Pro"/>
                <a:sym typeface="Source Code Pro"/>
              </a:defRPr>
            </a:lvl3pPr>
            <a:lvl4pPr indent="0" lvl="3" marL="1371600" marR="0" rtl="0" algn="ctr">
              <a:lnSpc>
                <a:spcPct val="100000"/>
              </a:lnSpc>
              <a:spcBef>
                <a:spcPts val="0"/>
              </a:spcBef>
              <a:spcAft>
                <a:spcPts val="0"/>
              </a:spcAft>
              <a:buClr>
                <a:schemeClr val="accent1"/>
              </a:buClr>
              <a:buFont typeface="Source Code Pro"/>
              <a:buNone/>
              <a:defRPr b="1" i="0" sz="2100" u="none" cap="none" strike="noStrike">
                <a:solidFill>
                  <a:schemeClr val="accent1"/>
                </a:solidFill>
                <a:latin typeface="Source Code Pro"/>
                <a:ea typeface="Source Code Pro"/>
                <a:cs typeface="Source Code Pro"/>
                <a:sym typeface="Source Code Pro"/>
              </a:defRPr>
            </a:lvl4pPr>
            <a:lvl5pPr indent="0" lvl="4" marL="1828800" marR="0" rtl="0" algn="ctr">
              <a:lnSpc>
                <a:spcPct val="100000"/>
              </a:lnSpc>
              <a:spcBef>
                <a:spcPts val="0"/>
              </a:spcBef>
              <a:spcAft>
                <a:spcPts val="0"/>
              </a:spcAft>
              <a:buClr>
                <a:schemeClr val="accent1"/>
              </a:buClr>
              <a:buFont typeface="Source Code Pro"/>
              <a:buNone/>
              <a:defRPr b="1" i="0" sz="2100" u="none" cap="none" strike="noStrike">
                <a:solidFill>
                  <a:schemeClr val="accent1"/>
                </a:solidFill>
                <a:latin typeface="Source Code Pro"/>
                <a:ea typeface="Source Code Pro"/>
                <a:cs typeface="Source Code Pro"/>
                <a:sym typeface="Source Code Pro"/>
              </a:defRPr>
            </a:lvl5pPr>
            <a:lvl6pPr indent="0" lvl="5" marL="2286000" marR="0" rtl="0" algn="ctr">
              <a:lnSpc>
                <a:spcPct val="100000"/>
              </a:lnSpc>
              <a:spcBef>
                <a:spcPts val="0"/>
              </a:spcBef>
              <a:spcAft>
                <a:spcPts val="0"/>
              </a:spcAft>
              <a:buClr>
                <a:schemeClr val="accent1"/>
              </a:buClr>
              <a:buFont typeface="Source Code Pro"/>
              <a:buNone/>
              <a:defRPr b="1" i="0" sz="2100" u="none" cap="none" strike="noStrike">
                <a:solidFill>
                  <a:schemeClr val="accent1"/>
                </a:solidFill>
                <a:latin typeface="Source Code Pro"/>
                <a:ea typeface="Source Code Pro"/>
                <a:cs typeface="Source Code Pro"/>
                <a:sym typeface="Source Code Pro"/>
              </a:defRPr>
            </a:lvl6pPr>
            <a:lvl7pPr indent="0" lvl="6" marL="2743200" marR="0" rtl="0" algn="ctr">
              <a:lnSpc>
                <a:spcPct val="100000"/>
              </a:lnSpc>
              <a:spcBef>
                <a:spcPts val="0"/>
              </a:spcBef>
              <a:spcAft>
                <a:spcPts val="0"/>
              </a:spcAft>
              <a:buClr>
                <a:schemeClr val="accent1"/>
              </a:buClr>
              <a:buFont typeface="Source Code Pro"/>
              <a:buNone/>
              <a:defRPr b="1" i="0" sz="2100" u="none" cap="none" strike="noStrike">
                <a:solidFill>
                  <a:schemeClr val="accent1"/>
                </a:solidFill>
                <a:latin typeface="Source Code Pro"/>
                <a:ea typeface="Source Code Pro"/>
                <a:cs typeface="Source Code Pro"/>
                <a:sym typeface="Source Code Pro"/>
              </a:defRPr>
            </a:lvl7pPr>
            <a:lvl8pPr indent="0" lvl="7" marL="3200400" marR="0" rtl="0" algn="ctr">
              <a:lnSpc>
                <a:spcPct val="100000"/>
              </a:lnSpc>
              <a:spcBef>
                <a:spcPts val="0"/>
              </a:spcBef>
              <a:spcAft>
                <a:spcPts val="0"/>
              </a:spcAft>
              <a:buClr>
                <a:schemeClr val="accent1"/>
              </a:buClr>
              <a:buFont typeface="Source Code Pro"/>
              <a:buNone/>
              <a:defRPr b="1" i="0" sz="2100" u="none" cap="none" strike="noStrike">
                <a:solidFill>
                  <a:schemeClr val="accent1"/>
                </a:solidFill>
                <a:latin typeface="Source Code Pro"/>
                <a:ea typeface="Source Code Pro"/>
                <a:cs typeface="Source Code Pro"/>
                <a:sym typeface="Source Code Pro"/>
              </a:defRPr>
            </a:lvl8pPr>
            <a:lvl9pPr indent="0" lvl="8" marL="3657600" marR="0" rtl="0" algn="ctr">
              <a:lnSpc>
                <a:spcPct val="100000"/>
              </a:lnSpc>
              <a:spcBef>
                <a:spcPts val="0"/>
              </a:spcBef>
              <a:spcAft>
                <a:spcPts val="0"/>
              </a:spcAft>
              <a:buClr>
                <a:schemeClr val="accent1"/>
              </a:buClr>
              <a:buFont typeface="Source Code Pro"/>
              <a:buNone/>
              <a:defRPr b="1" i="0" sz="2100" u="none" cap="none" strike="noStrike">
                <a:solidFill>
                  <a:schemeClr val="accent1"/>
                </a:solidFill>
                <a:latin typeface="Source Code Pro"/>
                <a:ea typeface="Source Code Pro"/>
                <a:cs typeface="Source Code Pro"/>
                <a:sym typeface="Source Code Pro"/>
              </a:defRPr>
            </a:lvl9pPr>
          </a:lstStyle>
          <a:p/>
        </p:txBody>
      </p:sp>
      <p:sp>
        <p:nvSpPr>
          <p:cNvPr id="13" name="Shape 13"/>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6" name="Shape 46"/>
        <p:cNvGrpSpPr/>
        <p:nvPr/>
      </p:nvGrpSpPr>
      <p:grpSpPr>
        <a:xfrm>
          <a:off x="0" y="0"/>
          <a:ext cx="0" cy="0"/>
          <a:chOff x="0" y="0"/>
          <a:chExt cx="0" cy="0"/>
        </a:xfrm>
      </p:grpSpPr>
      <p:sp>
        <p:nvSpPr>
          <p:cNvPr id="47" name="Shape 47"/>
          <p:cNvSpPr txBox="1"/>
          <p:nvPr>
            <p:ph type="title"/>
          </p:nvPr>
        </p:nvSpPr>
        <p:spPr>
          <a:xfrm>
            <a:off x="311700" y="1240275"/>
            <a:ext cx="8520599" cy="19818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chemeClr val="lt1"/>
              </a:buClr>
              <a:buFont typeface="Amatic SC"/>
              <a:buNone/>
              <a:defRPr b="1" i="0" sz="12000" u="none" cap="none" strike="noStrike">
                <a:solidFill>
                  <a:schemeClr val="lt1"/>
                </a:solidFill>
                <a:latin typeface="Amatic SC"/>
                <a:ea typeface="Amatic SC"/>
                <a:cs typeface="Amatic SC"/>
                <a:sym typeface="Amatic SC"/>
              </a:defRPr>
            </a:lvl1pPr>
            <a:lvl2pPr indent="0" lvl="1" rtl="0" algn="ctr">
              <a:spcBef>
                <a:spcPts val="0"/>
              </a:spcBef>
              <a:buClr>
                <a:schemeClr val="lt1"/>
              </a:buClr>
              <a:buFont typeface="Amatic SC"/>
              <a:buNone/>
              <a:defRPr b="1" sz="12000">
                <a:solidFill>
                  <a:schemeClr val="lt1"/>
                </a:solidFill>
                <a:latin typeface="Amatic SC"/>
                <a:ea typeface="Amatic SC"/>
                <a:cs typeface="Amatic SC"/>
                <a:sym typeface="Amatic SC"/>
              </a:defRPr>
            </a:lvl2pPr>
            <a:lvl3pPr indent="0" lvl="2" rtl="0" algn="ctr">
              <a:spcBef>
                <a:spcPts val="0"/>
              </a:spcBef>
              <a:buClr>
                <a:schemeClr val="lt1"/>
              </a:buClr>
              <a:buFont typeface="Amatic SC"/>
              <a:buNone/>
              <a:defRPr b="1" sz="12000">
                <a:solidFill>
                  <a:schemeClr val="lt1"/>
                </a:solidFill>
                <a:latin typeface="Amatic SC"/>
                <a:ea typeface="Amatic SC"/>
                <a:cs typeface="Amatic SC"/>
                <a:sym typeface="Amatic SC"/>
              </a:defRPr>
            </a:lvl3pPr>
            <a:lvl4pPr indent="0" lvl="3" rtl="0" algn="ctr">
              <a:spcBef>
                <a:spcPts val="0"/>
              </a:spcBef>
              <a:buClr>
                <a:schemeClr val="lt1"/>
              </a:buClr>
              <a:buFont typeface="Amatic SC"/>
              <a:buNone/>
              <a:defRPr b="1" sz="12000">
                <a:solidFill>
                  <a:schemeClr val="lt1"/>
                </a:solidFill>
                <a:latin typeface="Amatic SC"/>
                <a:ea typeface="Amatic SC"/>
                <a:cs typeface="Amatic SC"/>
                <a:sym typeface="Amatic SC"/>
              </a:defRPr>
            </a:lvl4pPr>
            <a:lvl5pPr indent="0" lvl="4" rtl="0" algn="ctr">
              <a:spcBef>
                <a:spcPts val="0"/>
              </a:spcBef>
              <a:buClr>
                <a:schemeClr val="lt1"/>
              </a:buClr>
              <a:buFont typeface="Amatic SC"/>
              <a:buNone/>
              <a:defRPr b="1" sz="12000">
                <a:solidFill>
                  <a:schemeClr val="lt1"/>
                </a:solidFill>
                <a:latin typeface="Amatic SC"/>
                <a:ea typeface="Amatic SC"/>
                <a:cs typeface="Amatic SC"/>
                <a:sym typeface="Amatic SC"/>
              </a:defRPr>
            </a:lvl5pPr>
            <a:lvl6pPr indent="0" lvl="5" rtl="0" algn="ctr">
              <a:spcBef>
                <a:spcPts val="0"/>
              </a:spcBef>
              <a:buClr>
                <a:schemeClr val="lt1"/>
              </a:buClr>
              <a:buFont typeface="Amatic SC"/>
              <a:buNone/>
              <a:defRPr b="1" sz="12000">
                <a:solidFill>
                  <a:schemeClr val="lt1"/>
                </a:solidFill>
                <a:latin typeface="Amatic SC"/>
                <a:ea typeface="Amatic SC"/>
                <a:cs typeface="Amatic SC"/>
                <a:sym typeface="Amatic SC"/>
              </a:defRPr>
            </a:lvl6pPr>
            <a:lvl7pPr indent="0" lvl="6" rtl="0" algn="ctr">
              <a:spcBef>
                <a:spcPts val="0"/>
              </a:spcBef>
              <a:buClr>
                <a:schemeClr val="lt1"/>
              </a:buClr>
              <a:buFont typeface="Amatic SC"/>
              <a:buNone/>
              <a:defRPr b="1" sz="12000">
                <a:solidFill>
                  <a:schemeClr val="lt1"/>
                </a:solidFill>
                <a:latin typeface="Amatic SC"/>
                <a:ea typeface="Amatic SC"/>
                <a:cs typeface="Amatic SC"/>
                <a:sym typeface="Amatic SC"/>
              </a:defRPr>
            </a:lvl7pPr>
            <a:lvl8pPr indent="0" lvl="7" rtl="0" algn="ctr">
              <a:spcBef>
                <a:spcPts val="0"/>
              </a:spcBef>
              <a:buClr>
                <a:schemeClr val="lt1"/>
              </a:buClr>
              <a:buFont typeface="Amatic SC"/>
              <a:buNone/>
              <a:defRPr b="1" sz="12000">
                <a:solidFill>
                  <a:schemeClr val="lt1"/>
                </a:solidFill>
                <a:latin typeface="Amatic SC"/>
                <a:ea typeface="Amatic SC"/>
                <a:cs typeface="Amatic SC"/>
                <a:sym typeface="Amatic SC"/>
              </a:defRPr>
            </a:lvl8pPr>
            <a:lvl9pPr indent="0" lvl="8" rtl="0" algn="ctr">
              <a:spcBef>
                <a:spcPts val="0"/>
              </a:spcBef>
              <a:buClr>
                <a:schemeClr val="lt1"/>
              </a:buClr>
              <a:buFont typeface="Amatic SC"/>
              <a:buNone/>
              <a:defRPr b="1" sz="12000">
                <a:solidFill>
                  <a:schemeClr val="lt1"/>
                </a:solidFill>
                <a:latin typeface="Amatic SC"/>
                <a:ea typeface="Amatic SC"/>
                <a:cs typeface="Amatic SC"/>
                <a:sym typeface="Amatic SC"/>
              </a:defRPr>
            </a:lvl9pPr>
          </a:lstStyle>
          <a:p/>
        </p:txBody>
      </p:sp>
      <p:sp>
        <p:nvSpPr>
          <p:cNvPr id="48" name="Shape 48"/>
          <p:cNvSpPr txBox="1"/>
          <p:nvPr>
            <p:ph idx="1" type="body"/>
          </p:nvPr>
        </p:nvSpPr>
        <p:spPr>
          <a:xfrm>
            <a:off x="311700" y="3304625"/>
            <a:ext cx="8520599" cy="1300800"/>
          </a:xfrm>
          <a:prstGeom prst="rect">
            <a:avLst/>
          </a:prstGeom>
          <a:noFill/>
          <a:ln>
            <a:noFill/>
          </a:ln>
        </p:spPr>
        <p:txBody>
          <a:bodyPr anchorCtr="0" anchor="t" bIns="91425" lIns="91425" rIns="91425" tIns="91425"/>
          <a:lstStyle>
            <a:lvl1pPr indent="0" lvl="0" marL="0" marR="0" rtl="0" algn="ctr">
              <a:lnSpc>
                <a:spcPct val="115000"/>
              </a:lnSpc>
              <a:spcBef>
                <a:spcPts val="0"/>
              </a:spcBef>
              <a:spcAft>
                <a:spcPts val="1600"/>
              </a:spcAft>
              <a:buClr>
                <a:schemeClr val="accent1"/>
              </a:buClr>
              <a:buFont typeface="Source Code Pro"/>
              <a:buNone/>
              <a:defRPr b="0" i="0" sz="1800" u="none" cap="none" strike="noStrike">
                <a:solidFill>
                  <a:schemeClr val="accent1"/>
                </a:solidFill>
                <a:latin typeface="Source Code Pro"/>
                <a:ea typeface="Source Code Pro"/>
                <a:cs typeface="Source Code Pro"/>
                <a:sym typeface="Source Code Pro"/>
              </a:defRPr>
            </a:lvl1pPr>
            <a:lvl2pPr indent="0" lvl="1" marL="457200" marR="0" rtl="0" algn="ctr">
              <a:lnSpc>
                <a:spcPct val="115000"/>
              </a:lnSpc>
              <a:spcBef>
                <a:spcPts val="0"/>
              </a:spcBef>
              <a:spcAft>
                <a:spcPts val="1600"/>
              </a:spcAft>
              <a:buClr>
                <a:schemeClr val="accent1"/>
              </a:buClr>
              <a:buFont typeface="Source Code Pro"/>
              <a:buNone/>
              <a:defRPr b="0" i="0" sz="1400" u="none" cap="none" strike="noStrike">
                <a:solidFill>
                  <a:schemeClr val="accent1"/>
                </a:solidFill>
                <a:latin typeface="Source Code Pro"/>
                <a:ea typeface="Source Code Pro"/>
                <a:cs typeface="Source Code Pro"/>
                <a:sym typeface="Source Code Pro"/>
              </a:defRPr>
            </a:lvl2pPr>
            <a:lvl3pPr indent="0" lvl="2" marL="914400" marR="0" rtl="0" algn="ctr">
              <a:lnSpc>
                <a:spcPct val="115000"/>
              </a:lnSpc>
              <a:spcBef>
                <a:spcPts val="0"/>
              </a:spcBef>
              <a:spcAft>
                <a:spcPts val="1600"/>
              </a:spcAft>
              <a:buClr>
                <a:schemeClr val="accent1"/>
              </a:buClr>
              <a:buFont typeface="Source Code Pro"/>
              <a:buNone/>
              <a:defRPr b="0" i="0" sz="1400" u="none" cap="none" strike="noStrike">
                <a:solidFill>
                  <a:schemeClr val="accent1"/>
                </a:solidFill>
                <a:latin typeface="Source Code Pro"/>
                <a:ea typeface="Source Code Pro"/>
                <a:cs typeface="Source Code Pro"/>
                <a:sym typeface="Source Code Pro"/>
              </a:defRPr>
            </a:lvl3pPr>
            <a:lvl4pPr indent="0" lvl="3" marL="1371600" marR="0" rtl="0" algn="ctr">
              <a:lnSpc>
                <a:spcPct val="115000"/>
              </a:lnSpc>
              <a:spcBef>
                <a:spcPts val="0"/>
              </a:spcBef>
              <a:spcAft>
                <a:spcPts val="1600"/>
              </a:spcAft>
              <a:buClr>
                <a:schemeClr val="accent1"/>
              </a:buClr>
              <a:buFont typeface="Source Code Pro"/>
              <a:buNone/>
              <a:defRPr b="0" i="0" sz="1400" u="none" cap="none" strike="noStrike">
                <a:solidFill>
                  <a:schemeClr val="accent1"/>
                </a:solidFill>
                <a:latin typeface="Source Code Pro"/>
                <a:ea typeface="Source Code Pro"/>
                <a:cs typeface="Source Code Pro"/>
                <a:sym typeface="Source Code Pro"/>
              </a:defRPr>
            </a:lvl4pPr>
            <a:lvl5pPr indent="0" lvl="4" marL="1828800" marR="0" rtl="0" algn="ctr">
              <a:lnSpc>
                <a:spcPct val="115000"/>
              </a:lnSpc>
              <a:spcBef>
                <a:spcPts val="0"/>
              </a:spcBef>
              <a:spcAft>
                <a:spcPts val="1600"/>
              </a:spcAft>
              <a:buClr>
                <a:schemeClr val="accent1"/>
              </a:buClr>
              <a:buFont typeface="Source Code Pro"/>
              <a:buNone/>
              <a:defRPr b="0" i="0" sz="1400" u="none" cap="none" strike="noStrike">
                <a:solidFill>
                  <a:schemeClr val="accent1"/>
                </a:solidFill>
                <a:latin typeface="Source Code Pro"/>
                <a:ea typeface="Source Code Pro"/>
                <a:cs typeface="Source Code Pro"/>
                <a:sym typeface="Source Code Pro"/>
              </a:defRPr>
            </a:lvl5pPr>
            <a:lvl6pPr indent="0" lvl="5" marL="2286000" marR="0" rtl="0" algn="ctr">
              <a:lnSpc>
                <a:spcPct val="115000"/>
              </a:lnSpc>
              <a:spcBef>
                <a:spcPts val="0"/>
              </a:spcBef>
              <a:spcAft>
                <a:spcPts val="1600"/>
              </a:spcAft>
              <a:buClr>
                <a:schemeClr val="accent1"/>
              </a:buClr>
              <a:buFont typeface="Source Code Pro"/>
              <a:buNone/>
              <a:defRPr b="0" i="0" sz="1400" u="none" cap="none" strike="noStrike">
                <a:solidFill>
                  <a:schemeClr val="accent1"/>
                </a:solidFill>
                <a:latin typeface="Source Code Pro"/>
                <a:ea typeface="Source Code Pro"/>
                <a:cs typeface="Source Code Pro"/>
                <a:sym typeface="Source Code Pro"/>
              </a:defRPr>
            </a:lvl6pPr>
            <a:lvl7pPr indent="0" lvl="6" marL="2743200" marR="0" rtl="0" algn="ctr">
              <a:lnSpc>
                <a:spcPct val="115000"/>
              </a:lnSpc>
              <a:spcBef>
                <a:spcPts val="0"/>
              </a:spcBef>
              <a:spcAft>
                <a:spcPts val="1600"/>
              </a:spcAft>
              <a:buClr>
                <a:schemeClr val="accent1"/>
              </a:buClr>
              <a:buFont typeface="Source Code Pro"/>
              <a:buNone/>
              <a:defRPr b="0" i="0" sz="1400" u="none" cap="none" strike="noStrike">
                <a:solidFill>
                  <a:schemeClr val="accent1"/>
                </a:solidFill>
                <a:latin typeface="Source Code Pro"/>
                <a:ea typeface="Source Code Pro"/>
                <a:cs typeface="Source Code Pro"/>
                <a:sym typeface="Source Code Pro"/>
              </a:defRPr>
            </a:lvl7pPr>
            <a:lvl8pPr indent="0" lvl="7" marL="3200400" marR="0" rtl="0" algn="ctr">
              <a:lnSpc>
                <a:spcPct val="115000"/>
              </a:lnSpc>
              <a:spcBef>
                <a:spcPts val="0"/>
              </a:spcBef>
              <a:spcAft>
                <a:spcPts val="1600"/>
              </a:spcAft>
              <a:buClr>
                <a:schemeClr val="accent1"/>
              </a:buClr>
              <a:buFont typeface="Source Code Pro"/>
              <a:buNone/>
              <a:defRPr b="0" i="0" sz="1400" u="none" cap="none" strike="noStrike">
                <a:solidFill>
                  <a:schemeClr val="accent1"/>
                </a:solidFill>
                <a:latin typeface="Source Code Pro"/>
                <a:ea typeface="Source Code Pro"/>
                <a:cs typeface="Source Code Pro"/>
                <a:sym typeface="Source Code Pro"/>
              </a:defRPr>
            </a:lvl8pPr>
            <a:lvl9pPr indent="0" lvl="8" marL="3657600" marR="0" rtl="0" algn="ctr">
              <a:lnSpc>
                <a:spcPct val="115000"/>
              </a:lnSpc>
              <a:spcBef>
                <a:spcPts val="0"/>
              </a:spcBef>
              <a:spcAft>
                <a:spcPts val="1600"/>
              </a:spcAft>
              <a:buClr>
                <a:schemeClr val="accent1"/>
              </a:buClr>
              <a:buFont typeface="Source Code Pro"/>
              <a:buNone/>
              <a:defRPr b="0" i="0" sz="1400" u="none" cap="none" strike="noStrike">
                <a:solidFill>
                  <a:schemeClr val="accent1"/>
                </a:solidFill>
                <a:latin typeface="Source Code Pro"/>
                <a:ea typeface="Source Code Pro"/>
                <a:cs typeface="Source Code Pro"/>
                <a:sym typeface="Source Code Pro"/>
              </a:defRPr>
            </a:lvl9pPr>
          </a:lstStyle>
          <a:p/>
        </p:txBody>
      </p:sp>
      <p:sp>
        <p:nvSpPr>
          <p:cNvPr id="49" name="Shape 49"/>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4" name="Shape 14"/>
        <p:cNvGrpSpPr/>
        <p:nvPr/>
      </p:nvGrpSpPr>
      <p:grpSpPr>
        <a:xfrm>
          <a:off x="0" y="0"/>
          <a:ext cx="0" cy="0"/>
          <a:chOff x="0" y="0"/>
          <a:chExt cx="0" cy="0"/>
        </a:xfrm>
      </p:grpSpPr>
      <p:sp>
        <p:nvSpPr>
          <p:cNvPr id="15" name="Shape 15"/>
          <p:cNvSpPr txBox="1"/>
          <p:nvPr>
            <p:ph type="title"/>
          </p:nvPr>
        </p:nvSpPr>
        <p:spPr>
          <a:xfrm>
            <a:off x="311700" y="292850"/>
            <a:ext cx="8520599" cy="8009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accent1"/>
              </a:buClr>
              <a:buFont typeface="Amatic SC"/>
              <a:buNone/>
              <a:defRPr b="1" i="0" sz="4200" u="none" cap="none" strike="noStrike">
                <a:solidFill>
                  <a:schemeClr val="accent1"/>
                </a:solidFill>
                <a:latin typeface="Amatic SC"/>
                <a:ea typeface="Amatic SC"/>
                <a:cs typeface="Amatic SC"/>
                <a:sym typeface="Amatic SC"/>
              </a:defRPr>
            </a:lvl1pPr>
            <a:lvl2pPr indent="0" lvl="1" rtl="0">
              <a:spcBef>
                <a:spcPts val="0"/>
              </a:spcBef>
              <a:buClr>
                <a:schemeClr val="accent1"/>
              </a:buClr>
              <a:buFont typeface="Amatic SC"/>
              <a:buNone/>
              <a:defRPr b="1" sz="4200">
                <a:solidFill>
                  <a:schemeClr val="accent1"/>
                </a:solidFill>
                <a:latin typeface="Amatic SC"/>
                <a:ea typeface="Amatic SC"/>
                <a:cs typeface="Amatic SC"/>
                <a:sym typeface="Amatic SC"/>
              </a:defRPr>
            </a:lvl2pPr>
            <a:lvl3pPr indent="0" lvl="2" rtl="0">
              <a:spcBef>
                <a:spcPts val="0"/>
              </a:spcBef>
              <a:buClr>
                <a:schemeClr val="accent1"/>
              </a:buClr>
              <a:buFont typeface="Amatic SC"/>
              <a:buNone/>
              <a:defRPr b="1" sz="4200">
                <a:solidFill>
                  <a:schemeClr val="accent1"/>
                </a:solidFill>
                <a:latin typeface="Amatic SC"/>
                <a:ea typeface="Amatic SC"/>
                <a:cs typeface="Amatic SC"/>
                <a:sym typeface="Amatic SC"/>
              </a:defRPr>
            </a:lvl3pPr>
            <a:lvl4pPr indent="0" lvl="3" rtl="0">
              <a:spcBef>
                <a:spcPts val="0"/>
              </a:spcBef>
              <a:buClr>
                <a:schemeClr val="accent1"/>
              </a:buClr>
              <a:buFont typeface="Amatic SC"/>
              <a:buNone/>
              <a:defRPr b="1" sz="4200">
                <a:solidFill>
                  <a:schemeClr val="accent1"/>
                </a:solidFill>
                <a:latin typeface="Amatic SC"/>
                <a:ea typeface="Amatic SC"/>
                <a:cs typeface="Amatic SC"/>
                <a:sym typeface="Amatic SC"/>
              </a:defRPr>
            </a:lvl4pPr>
            <a:lvl5pPr indent="0" lvl="4" rtl="0">
              <a:spcBef>
                <a:spcPts val="0"/>
              </a:spcBef>
              <a:buClr>
                <a:schemeClr val="accent1"/>
              </a:buClr>
              <a:buFont typeface="Amatic SC"/>
              <a:buNone/>
              <a:defRPr b="1" sz="4200">
                <a:solidFill>
                  <a:schemeClr val="accent1"/>
                </a:solidFill>
                <a:latin typeface="Amatic SC"/>
                <a:ea typeface="Amatic SC"/>
                <a:cs typeface="Amatic SC"/>
                <a:sym typeface="Amatic SC"/>
              </a:defRPr>
            </a:lvl5pPr>
            <a:lvl6pPr indent="0" lvl="5" rtl="0">
              <a:spcBef>
                <a:spcPts val="0"/>
              </a:spcBef>
              <a:buClr>
                <a:schemeClr val="accent1"/>
              </a:buClr>
              <a:buFont typeface="Amatic SC"/>
              <a:buNone/>
              <a:defRPr b="1" sz="4200">
                <a:solidFill>
                  <a:schemeClr val="accent1"/>
                </a:solidFill>
                <a:latin typeface="Amatic SC"/>
                <a:ea typeface="Amatic SC"/>
                <a:cs typeface="Amatic SC"/>
                <a:sym typeface="Amatic SC"/>
              </a:defRPr>
            </a:lvl6pPr>
            <a:lvl7pPr indent="0" lvl="6" rtl="0">
              <a:spcBef>
                <a:spcPts val="0"/>
              </a:spcBef>
              <a:buClr>
                <a:schemeClr val="accent1"/>
              </a:buClr>
              <a:buFont typeface="Amatic SC"/>
              <a:buNone/>
              <a:defRPr b="1" sz="4200">
                <a:solidFill>
                  <a:schemeClr val="accent1"/>
                </a:solidFill>
                <a:latin typeface="Amatic SC"/>
                <a:ea typeface="Amatic SC"/>
                <a:cs typeface="Amatic SC"/>
                <a:sym typeface="Amatic SC"/>
              </a:defRPr>
            </a:lvl7pPr>
            <a:lvl8pPr indent="0" lvl="7" rtl="0">
              <a:spcBef>
                <a:spcPts val="0"/>
              </a:spcBef>
              <a:buClr>
                <a:schemeClr val="accent1"/>
              </a:buClr>
              <a:buFont typeface="Amatic SC"/>
              <a:buNone/>
              <a:defRPr b="1" sz="4200">
                <a:solidFill>
                  <a:schemeClr val="accent1"/>
                </a:solidFill>
                <a:latin typeface="Amatic SC"/>
                <a:ea typeface="Amatic SC"/>
                <a:cs typeface="Amatic SC"/>
                <a:sym typeface="Amatic SC"/>
              </a:defRPr>
            </a:lvl8pPr>
            <a:lvl9pPr indent="0" lvl="8" rtl="0">
              <a:spcBef>
                <a:spcPts val="0"/>
              </a:spcBef>
              <a:buClr>
                <a:schemeClr val="accent1"/>
              </a:buClr>
              <a:buFont typeface="Amatic SC"/>
              <a:buNone/>
              <a:defRPr b="1" sz="4200">
                <a:solidFill>
                  <a:schemeClr val="accent1"/>
                </a:solidFill>
                <a:latin typeface="Amatic SC"/>
                <a:ea typeface="Amatic SC"/>
                <a:cs typeface="Amatic SC"/>
                <a:sym typeface="Amatic SC"/>
              </a:defRPr>
            </a:lvl9pPr>
          </a:lstStyle>
          <a:p/>
        </p:txBody>
      </p:sp>
      <p:sp>
        <p:nvSpPr>
          <p:cNvPr id="16" name="Shape 16"/>
          <p:cNvSpPr txBox="1"/>
          <p:nvPr>
            <p:ph idx="1" type="body"/>
          </p:nvPr>
        </p:nvSpPr>
        <p:spPr>
          <a:xfrm>
            <a:off x="311700" y="1228675"/>
            <a:ext cx="8520599" cy="3340199"/>
          </a:xfrm>
          <a:prstGeom prst="rect">
            <a:avLst/>
          </a:prstGeom>
          <a:noFill/>
          <a:ln>
            <a:noFill/>
          </a:ln>
        </p:spPr>
        <p:txBody>
          <a:bodyPr anchorCtr="0" anchor="t" bIns="91425" lIns="91425" rIns="91425" tIns="91425"/>
          <a:lstStyle>
            <a:lvl1pPr indent="114300" lvl="0" marL="0" marR="0" rtl="0" algn="l">
              <a:lnSpc>
                <a:spcPct val="115000"/>
              </a:lnSpc>
              <a:spcBef>
                <a:spcPts val="0"/>
              </a:spcBef>
              <a:spcAft>
                <a:spcPts val="1600"/>
              </a:spcAft>
              <a:buClr>
                <a:schemeClr val="dk2"/>
              </a:buClr>
              <a:buSzPct val="100000"/>
              <a:buFont typeface="Source Code Pro"/>
              <a:buChar char="–"/>
              <a:defRPr b="0" i="0" sz="1800" u="none" cap="none" strike="noStrike">
                <a:solidFill>
                  <a:schemeClr val="dk2"/>
                </a:solidFill>
                <a:latin typeface="Source Code Pro"/>
                <a:ea typeface="Source Code Pro"/>
                <a:cs typeface="Source Code Pro"/>
                <a:sym typeface="Source Code Pro"/>
              </a:defRPr>
            </a:lvl1pPr>
            <a:lvl2pPr indent="0" lvl="1" marL="4572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2pPr>
            <a:lvl3pPr indent="0" lvl="2" marL="9144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3pPr>
            <a:lvl4pPr indent="0" lvl="3" marL="13716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4pPr>
            <a:lvl5pPr indent="0" lvl="4" marL="18288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5pPr>
            <a:lvl6pPr indent="0" lvl="5" marL="22860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6pPr>
            <a:lvl7pPr indent="0" lvl="6" marL="27432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7pPr>
            <a:lvl8pPr indent="0" lvl="7" marL="32004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8pPr>
            <a:lvl9pPr indent="0" lvl="8" marL="36576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9pPr>
          </a:lstStyle>
          <a:p/>
        </p:txBody>
      </p:sp>
      <p:sp>
        <p:nvSpPr>
          <p:cNvPr id="17" name="Shape 17"/>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8" name="Shape 18"/>
        <p:cNvGrpSpPr/>
        <p:nvPr/>
      </p:nvGrpSpPr>
      <p:grpSpPr>
        <a:xfrm>
          <a:off x="0" y="0"/>
          <a:ext cx="0" cy="0"/>
          <a:chOff x="0" y="0"/>
          <a:chExt cx="0" cy="0"/>
        </a:xfrm>
      </p:grpSpPr>
      <p:sp>
        <p:nvSpPr>
          <p:cNvPr id="19" name="Shape 19"/>
          <p:cNvSpPr txBox="1"/>
          <p:nvPr>
            <p:ph type="title"/>
          </p:nvPr>
        </p:nvSpPr>
        <p:spPr>
          <a:xfrm>
            <a:off x="2802750" y="802500"/>
            <a:ext cx="3538499" cy="3538499"/>
          </a:xfrm>
          <a:prstGeom prst="rect">
            <a:avLst/>
          </a:prstGeom>
          <a:solidFill>
            <a:srgbClr val="FFFFFF"/>
          </a:solidFill>
          <a:ln>
            <a:noFill/>
          </a:ln>
        </p:spPr>
        <p:txBody>
          <a:bodyPr anchorCtr="0" anchor="ctr" bIns="91425" lIns="91425" rIns="91425" tIns="91425"/>
          <a:lstStyle>
            <a:lvl1pPr indent="0" lvl="0" marL="0" marR="0" rtl="0" algn="ctr">
              <a:lnSpc>
                <a:spcPct val="100000"/>
              </a:lnSpc>
              <a:spcBef>
                <a:spcPts val="0"/>
              </a:spcBef>
              <a:spcAft>
                <a:spcPts val="0"/>
              </a:spcAft>
              <a:buClr>
                <a:schemeClr val="accent1"/>
              </a:buClr>
              <a:buFont typeface="Amatic SC"/>
              <a:buNone/>
              <a:defRPr b="1" i="0" sz="4800" u="none" cap="none" strike="noStrike">
                <a:solidFill>
                  <a:schemeClr val="accent1"/>
                </a:solidFill>
                <a:latin typeface="Amatic SC"/>
                <a:ea typeface="Amatic SC"/>
                <a:cs typeface="Amatic SC"/>
                <a:sym typeface="Amatic SC"/>
              </a:defRPr>
            </a:lvl1pPr>
            <a:lvl2pPr indent="0" lvl="1" rtl="0" algn="ctr">
              <a:spcBef>
                <a:spcPts val="0"/>
              </a:spcBef>
              <a:buClr>
                <a:schemeClr val="accent1"/>
              </a:buClr>
              <a:buFont typeface="Amatic SC"/>
              <a:buNone/>
              <a:defRPr b="1" sz="4800">
                <a:solidFill>
                  <a:schemeClr val="accent1"/>
                </a:solidFill>
                <a:latin typeface="Amatic SC"/>
                <a:ea typeface="Amatic SC"/>
                <a:cs typeface="Amatic SC"/>
                <a:sym typeface="Amatic SC"/>
              </a:defRPr>
            </a:lvl2pPr>
            <a:lvl3pPr indent="0" lvl="2" rtl="0" algn="ctr">
              <a:spcBef>
                <a:spcPts val="0"/>
              </a:spcBef>
              <a:buClr>
                <a:schemeClr val="accent1"/>
              </a:buClr>
              <a:buFont typeface="Amatic SC"/>
              <a:buNone/>
              <a:defRPr b="1" sz="4800">
                <a:solidFill>
                  <a:schemeClr val="accent1"/>
                </a:solidFill>
                <a:latin typeface="Amatic SC"/>
                <a:ea typeface="Amatic SC"/>
                <a:cs typeface="Amatic SC"/>
                <a:sym typeface="Amatic SC"/>
              </a:defRPr>
            </a:lvl3pPr>
            <a:lvl4pPr indent="0" lvl="3" rtl="0" algn="ctr">
              <a:spcBef>
                <a:spcPts val="0"/>
              </a:spcBef>
              <a:buClr>
                <a:schemeClr val="accent1"/>
              </a:buClr>
              <a:buFont typeface="Amatic SC"/>
              <a:buNone/>
              <a:defRPr b="1" sz="4800">
                <a:solidFill>
                  <a:schemeClr val="accent1"/>
                </a:solidFill>
                <a:latin typeface="Amatic SC"/>
                <a:ea typeface="Amatic SC"/>
                <a:cs typeface="Amatic SC"/>
                <a:sym typeface="Amatic SC"/>
              </a:defRPr>
            </a:lvl4pPr>
            <a:lvl5pPr indent="0" lvl="4" rtl="0" algn="ctr">
              <a:spcBef>
                <a:spcPts val="0"/>
              </a:spcBef>
              <a:buClr>
                <a:schemeClr val="accent1"/>
              </a:buClr>
              <a:buFont typeface="Amatic SC"/>
              <a:buNone/>
              <a:defRPr b="1" sz="4800">
                <a:solidFill>
                  <a:schemeClr val="accent1"/>
                </a:solidFill>
                <a:latin typeface="Amatic SC"/>
                <a:ea typeface="Amatic SC"/>
                <a:cs typeface="Amatic SC"/>
                <a:sym typeface="Amatic SC"/>
              </a:defRPr>
            </a:lvl5pPr>
            <a:lvl6pPr indent="0" lvl="5" rtl="0" algn="ctr">
              <a:spcBef>
                <a:spcPts val="0"/>
              </a:spcBef>
              <a:buClr>
                <a:schemeClr val="accent1"/>
              </a:buClr>
              <a:buFont typeface="Amatic SC"/>
              <a:buNone/>
              <a:defRPr b="1" sz="4800">
                <a:solidFill>
                  <a:schemeClr val="accent1"/>
                </a:solidFill>
                <a:latin typeface="Amatic SC"/>
                <a:ea typeface="Amatic SC"/>
                <a:cs typeface="Amatic SC"/>
                <a:sym typeface="Amatic SC"/>
              </a:defRPr>
            </a:lvl6pPr>
            <a:lvl7pPr indent="0" lvl="6" rtl="0" algn="ctr">
              <a:spcBef>
                <a:spcPts val="0"/>
              </a:spcBef>
              <a:buClr>
                <a:schemeClr val="accent1"/>
              </a:buClr>
              <a:buFont typeface="Amatic SC"/>
              <a:buNone/>
              <a:defRPr b="1" sz="4800">
                <a:solidFill>
                  <a:schemeClr val="accent1"/>
                </a:solidFill>
                <a:latin typeface="Amatic SC"/>
                <a:ea typeface="Amatic SC"/>
                <a:cs typeface="Amatic SC"/>
                <a:sym typeface="Amatic SC"/>
              </a:defRPr>
            </a:lvl7pPr>
            <a:lvl8pPr indent="0" lvl="7" rtl="0" algn="ctr">
              <a:spcBef>
                <a:spcPts val="0"/>
              </a:spcBef>
              <a:buClr>
                <a:schemeClr val="accent1"/>
              </a:buClr>
              <a:buFont typeface="Amatic SC"/>
              <a:buNone/>
              <a:defRPr b="1" sz="4800">
                <a:solidFill>
                  <a:schemeClr val="accent1"/>
                </a:solidFill>
                <a:latin typeface="Amatic SC"/>
                <a:ea typeface="Amatic SC"/>
                <a:cs typeface="Amatic SC"/>
                <a:sym typeface="Amatic SC"/>
              </a:defRPr>
            </a:lvl8pPr>
            <a:lvl9pPr indent="0" lvl="8" rtl="0" algn="ctr">
              <a:spcBef>
                <a:spcPts val="0"/>
              </a:spcBef>
              <a:buClr>
                <a:schemeClr val="accent1"/>
              </a:buClr>
              <a:buFont typeface="Amatic SC"/>
              <a:buNone/>
              <a:defRPr b="1" sz="4800">
                <a:solidFill>
                  <a:schemeClr val="accent1"/>
                </a:solidFill>
                <a:latin typeface="Amatic SC"/>
                <a:ea typeface="Amatic SC"/>
                <a:cs typeface="Amatic SC"/>
                <a:sym typeface="Amatic SC"/>
              </a:defRPr>
            </a:lvl9pPr>
          </a:lstStyle>
          <a:p/>
        </p:txBody>
      </p:sp>
      <p:sp>
        <p:nvSpPr>
          <p:cNvPr id="20" name="Shape 20"/>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txBox="1"/>
          <p:nvPr>
            <p:ph type="title"/>
          </p:nvPr>
        </p:nvSpPr>
        <p:spPr>
          <a:xfrm>
            <a:off x="311700" y="292850"/>
            <a:ext cx="8520599" cy="8009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accent1"/>
              </a:buClr>
              <a:buFont typeface="Amatic SC"/>
              <a:buNone/>
              <a:defRPr b="1" i="0" sz="4200" u="none" cap="none" strike="noStrike">
                <a:solidFill>
                  <a:schemeClr val="accent1"/>
                </a:solidFill>
                <a:latin typeface="Amatic SC"/>
                <a:ea typeface="Amatic SC"/>
                <a:cs typeface="Amatic SC"/>
                <a:sym typeface="Amatic SC"/>
              </a:defRPr>
            </a:lvl1pPr>
            <a:lvl2pPr indent="0" lvl="1" rtl="0">
              <a:spcBef>
                <a:spcPts val="0"/>
              </a:spcBef>
              <a:buClr>
                <a:schemeClr val="accent1"/>
              </a:buClr>
              <a:buFont typeface="Amatic SC"/>
              <a:buNone/>
              <a:defRPr b="1" sz="4200">
                <a:solidFill>
                  <a:schemeClr val="accent1"/>
                </a:solidFill>
                <a:latin typeface="Amatic SC"/>
                <a:ea typeface="Amatic SC"/>
                <a:cs typeface="Amatic SC"/>
                <a:sym typeface="Amatic SC"/>
              </a:defRPr>
            </a:lvl2pPr>
            <a:lvl3pPr indent="0" lvl="2" rtl="0">
              <a:spcBef>
                <a:spcPts val="0"/>
              </a:spcBef>
              <a:buClr>
                <a:schemeClr val="accent1"/>
              </a:buClr>
              <a:buFont typeface="Amatic SC"/>
              <a:buNone/>
              <a:defRPr b="1" sz="4200">
                <a:solidFill>
                  <a:schemeClr val="accent1"/>
                </a:solidFill>
                <a:latin typeface="Amatic SC"/>
                <a:ea typeface="Amatic SC"/>
                <a:cs typeface="Amatic SC"/>
                <a:sym typeface="Amatic SC"/>
              </a:defRPr>
            </a:lvl3pPr>
            <a:lvl4pPr indent="0" lvl="3" rtl="0">
              <a:spcBef>
                <a:spcPts val="0"/>
              </a:spcBef>
              <a:buClr>
                <a:schemeClr val="accent1"/>
              </a:buClr>
              <a:buFont typeface="Amatic SC"/>
              <a:buNone/>
              <a:defRPr b="1" sz="4200">
                <a:solidFill>
                  <a:schemeClr val="accent1"/>
                </a:solidFill>
                <a:latin typeface="Amatic SC"/>
                <a:ea typeface="Amatic SC"/>
                <a:cs typeface="Amatic SC"/>
                <a:sym typeface="Amatic SC"/>
              </a:defRPr>
            </a:lvl4pPr>
            <a:lvl5pPr indent="0" lvl="4" rtl="0">
              <a:spcBef>
                <a:spcPts val="0"/>
              </a:spcBef>
              <a:buClr>
                <a:schemeClr val="accent1"/>
              </a:buClr>
              <a:buFont typeface="Amatic SC"/>
              <a:buNone/>
              <a:defRPr b="1" sz="4200">
                <a:solidFill>
                  <a:schemeClr val="accent1"/>
                </a:solidFill>
                <a:latin typeface="Amatic SC"/>
                <a:ea typeface="Amatic SC"/>
                <a:cs typeface="Amatic SC"/>
                <a:sym typeface="Amatic SC"/>
              </a:defRPr>
            </a:lvl5pPr>
            <a:lvl6pPr indent="0" lvl="5" rtl="0">
              <a:spcBef>
                <a:spcPts val="0"/>
              </a:spcBef>
              <a:buClr>
                <a:schemeClr val="accent1"/>
              </a:buClr>
              <a:buFont typeface="Amatic SC"/>
              <a:buNone/>
              <a:defRPr b="1" sz="4200">
                <a:solidFill>
                  <a:schemeClr val="accent1"/>
                </a:solidFill>
                <a:latin typeface="Amatic SC"/>
                <a:ea typeface="Amatic SC"/>
                <a:cs typeface="Amatic SC"/>
                <a:sym typeface="Amatic SC"/>
              </a:defRPr>
            </a:lvl6pPr>
            <a:lvl7pPr indent="0" lvl="6" rtl="0">
              <a:spcBef>
                <a:spcPts val="0"/>
              </a:spcBef>
              <a:buClr>
                <a:schemeClr val="accent1"/>
              </a:buClr>
              <a:buFont typeface="Amatic SC"/>
              <a:buNone/>
              <a:defRPr b="1" sz="4200">
                <a:solidFill>
                  <a:schemeClr val="accent1"/>
                </a:solidFill>
                <a:latin typeface="Amatic SC"/>
                <a:ea typeface="Amatic SC"/>
                <a:cs typeface="Amatic SC"/>
                <a:sym typeface="Amatic SC"/>
              </a:defRPr>
            </a:lvl7pPr>
            <a:lvl8pPr indent="0" lvl="7" rtl="0">
              <a:spcBef>
                <a:spcPts val="0"/>
              </a:spcBef>
              <a:buClr>
                <a:schemeClr val="accent1"/>
              </a:buClr>
              <a:buFont typeface="Amatic SC"/>
              <a:buNone/>
              <a:defRPr b="1" sz="4200">
                <a:solidFill>
                  <a:schemeClr val="accent1"/>
                </a:solidFill>
                <a:latin typeface="Amatic SC"/>
                <a:ea typeface="Amatic SC"/>
                <a:cs typeface="Amatic SC"/>
                <a:sym typeface="Amatic SC"/>
              </a:defRPr>
            </a:lvl8pPr>
            <a:lvl9pPr indent="0" lvl="8" rtl="0">
              <a:spcBef>
                <a:spcPts val="0"/>
              </a:spcBef>
              <a:buClr>
                <a:schemeClr val="accent1"/>
              </a:buClr>
              <a:buFont typeface="Amatic SC"/>
              <a:buNone/>
              <a:defRPr b="1" sz="4200">
                <a:solidFill>
                  <a:schemeClr val="accent1"/>
                </a:solidFill>
                <a:latin typeface="Amatic SC"/>
                <a:ea typeface="Amatic SC"/>
                <a:cs typeface="Amatic SC"/>
                <a:sym typeface="Amatic SC"/>
              </a:defRPr>
            </a:lvl9pPr>
          </a:lstStyle>
          <a:p/>
        </p:txBody>
      </p:sp>
      <p:sp>
        <p:nvSpPr>
          <p:cNvPr id="23" name="Shape 23"/>
          <p:cNvSpPr txBox="1"/>
          <p:nvPr>
            <p:ph idx="1" type="body"/>
          </p:nvPr>
        </p:nvSpPr>
        <p:spPr>
          <a:xfrm>
            <a:off x="311700" y="1228675"/>
            <a:ext cx="3999899" cy="3340199"/>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1pPr>
            <a:lvl2pPr indent="0" lvl="1" marL="4572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2pPr>
            <a:lvl3pPr indent="0" lvl="2" marL="9144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3pPr>
            <a:lvl4pPr indent="0" lvl="3" marL="13716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4pPr>
            <a:lvl5pPr indent="0" lvl="4" marL="18288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5pPr>
            <a:lvl6pPr indent="0" lvl="5" marL="22860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6pPr>
            <a:lvl7pPr indent="0" lvl="6" marL="27432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7pPr>
            <a:lvl8pPr indent="0" lvl="7" marL="32004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8pPr>
            <a:lvl9pPr indent="0" lvl="8" marL="36576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9pPr>
          </a:lstStyle>
          <a:p/>
        </p:txBody>
      </p:sp>
      <p:sp>
        <p:nvSpPr>
          <p:cNvPr id="24" name="Shape 24"/>
          <p:cNvSpPr txBox="1"/>
          <p:nvPr>
            <p:ph idx="2" type="body"/>
          </p:nvPr>
        </p:nvSpPr>
        <p:spPr>
          <a:xfrm>
            <a:off x="4832400" y="1228675"/>
            <a:ext cx="3999899" cy="3340199"/>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1pPr>
            <a:lvl2pPr indent="0" lvl="1" marL="4572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2pPr>
            <a:lvl3pPr indent="0" lvl="2" marL="9144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3pPr>
            <a:lvl4pPr indent="0" lvl="3" marL="13716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4pPr>
            <a:lvl5pPr indent="0" lvl="4" marL="18288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5pPr>
            <a:lvl6pPr indent="0" lvl="5" marL="22860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6pPr>
            <a:lvl7pPr indent="0" lvl="6" marL="27432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7pPr>
            <a:lvl8pPr indent="0" lvl="7" marL="32004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8pPr>
            <a:lvl9pPr indent="0" lvl="8" marL="36576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9pPr>
          </a:lstStyle>
          <a:p/>
        </p:txBody>
      </p:sp>
      <p:sp>
        <p:nvSpPr>
          <p:cNvPr id="25" name="Shape 25"/>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304800" y="309350"/>
            <a:ext cx="8537700" cy="7482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accent1"/>
              </a:buClr>
              <a:buFont typeface="Amatic SC"/>
              <a:buNone/>
              <a:defRPr b="1" i="0" sz="4000" u="none" cap="none" strike="noStrike">
                <a:solidFill>
                  <a:schemeClr val="accent1"/>
                </a:solidFill>
                <a:latin typeface="Amatic SC"/>
                <a:ea typeface="Amatic SC"/>
                <a:cs typeface="Amatic SC"/>
                <a:sym typeface="Amatic SC"/>
              </a:defRPr>
            </a:lvl1pPr>
            <a:lvl2pPr indent="0" lvl="1" rtl="0">
              <a:spcBef>
                <a:spcPts val="0"/>
              </a:spcBef>
              <a:buClr>
                <a:schemeClr val="accent1"/>
              </a:buClr>
              <a:buFont typeface="Amatic SC"/>
              <a:buNone/>
              <a:defRPr b="1" sz="4000">
                <a:solidFill>
                  <a:schemeClr val="accent1"/>
                </a:solidFill>
                <a:latin typeface="Amatic SC"/>
                <a:ea typeface="Amatic SC"/>
                <a:cs typeface="Amatic SC"/>
                <a:sym typeface="Amatic SC"/>
              </a:defRPr>
            </a:lvl2pPr>
            <a:lvl3pPr indent="0" lvl="2" rtl="0">
              <a:spcBef>
                <a:spcPts val="0"/>
              </a:spcBef>
              <a:buClr>
                <a:schemeClr val="accent1"/>
              </a:buClr>
              <a:buFont typeface="Amatic SC"/>
              <a:buNone/>
              <a:defRPr b="1" sz="4000">
                <a:solidFill>
                  <a:schemeClr val="accent1"/>
                </a:solidFill>
                <a:latin typeface="Amatic SC"/>
                <a:ea typeface="Amatic SC"/>
                <a:cs typeface="Amatic SC"/>
                <a:sym typeface="Amatic SC"/>
              </a:defRPr>
            </a:lvl3pPr>
            <a:lvl4pPr indent="0" lvl="3" rtl="0">
              <a:spcBef>
                <a:spcPts val="0"/>
              </a:spcBef>
              <a:buClr>
                <a:schemeClr val="accent1"/>
              </a:buClr>
              <a:buFont typeface="Amatic SC"/>
              <a:buNone/>
              <a:defRPr b="1" sz="4000">
                <a:solidFill>
                  <a:schemeClr val="accent1"/>
                </a:solidFill>
                <a:latin typeface="Amatic SC"/>
                <a:ea typeface="Amatic SC"/>
                <a:cs typeface="Amatic SC"/>
                <a:sym typeface="Amatic SC"/>
              </a:defRPr>
            </a:lvl4pPr>
            <a:lvl5pPr indent="0" lvl="4" rtl="0">
              <a:spcBef>
                <a:spcPts val="0"/>
              </a:spcBef>
              <a:buClr>
                <a:schemeClr val="accent1"/>
              </a:buClr>
              <a:buFont typeface="Amatic SC"/>
              <a:buNone/>
              <a:defRPr b="1" sz="4000">
                <a:solidFill>
                  <a:schemeClr val="accent1"/>
                </a:solidFill>
                <a:latin typeface="Amatic SC"/>
                <a:ea typeface="Amatic SC"/>
                <a:cs typeface="Amatic SC"/>
                <a:sym typeface="Amatic SC"/>
              </a:defRPr>
            </a:lvl5pPr>
            <a:lvl6pPr indent="0" lvl="5" rtl="0">
              <a:spcBef>
                <a:spcPts val="0"/>
              </a:spcBef>
              <a:buClr>
                <a:schemeClr val="accent1"/>
              </a:buClr>
              <a:buFont typeface="Amatic SC"/>
              <a:buNone/>
              <a:defRPr b="1" sz="4000">
                <a:solidFill>
                  <a:schemeClr val="accent1"/>
                </a:solidFill>
                <a:latin typeface="Amatic SC"/>
                <a:ea typeface="Amatic SC"/>
                <a:cs typeface="Amatic SC"/>
                <a:sym typeface="Amatic SC"/>
              </a:defRPr>
            </a:lvl6pPr>
            <a:lvl7pPr indent="0" lvl="6" rtl="0">
              <a:spcBef>
                <a:spcPts val="0"/>
              </a:spcBef>
              <a:buClr>
                <a:schemeClr val="accent1"/>
              </a:buClr>
              <a:buFont typeface="Amatic SC"/>
              <a:buNone/>
              <a:defRPr b="1" sz="4000">
                <a:solidFill>
                  <a:schemeClr val="accent1"/>
                </a:solidFill>
                <a:latin typeface="Amatic SC"/>
                <a:ea typeface="Amatic SC"/>
                <a:cs typeface="Amatic SC"/>
                <a:sym typeface="Amatic SC"/>
              </a:defRPr>
            </a:lvl7pPr>
            <a:lvl8pPr indent="0" lvl="7" rtl="0">
              <a:spcBef>
                <a:spcPts val="0"/>
              </a:spcBef>
              <a:buClr>
                <a:schemeClr val="accent1"/>
              </a:buClr>
              <a:buFont typeface="Amatic SC"/>
              <a:buNone/>
              <a:defRPr b="1" sz="4000">
                <a:solidFill>
                  <a:schemeClr val="accent1"/>
                </a:solidFill>
                <a:latin typeface="Amatic SC"/>
                <a:ea typeface="Amatic SC"/>
                <a:cs typeface="Amatic SC"/>
                <a:sym typeface="Amatic SC"/>
              </a:defRPr>
            </a:lvl8pPr>
            <a:lvl9pPr indent="0" lvl="8" rtl="0">
              <a:spcBef>
                <a:spcPts val="0"/>
              </a:spcBef>
              <a:buClr>
                <a:schemeClr val="accent1"/>
              </a:buClr>
              <a:buFont typeface="Amatic SC"/>
              <a:buNone/>
              <a:defRPr b="1" sz="4000">
                <a:solidFill>
                  <a:schemeClr val="accent1"/>
                </a:solidFill>
                <a:latin typeface="Amatic SC"/>
                <a:ea typeface="Amatic SC"/>
                <a:cs typeface="Amatic SC"/>
                <a:sym typeface="Amatic SC"/>
              </a:defRPr>
            </a:lvl9pPr>
          </a:lstStyle>
          <a:p/>
        </p:txBody>
      </p:sp>
      <p:sp>
        <p:nvSpPr>
          <p:cNvPr id="28" name="Shape 2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9" name="Shape 29"/>
        <p:cNvGrpSpPr/>
        <p:nvPr/>
      </p:nvGrpSpPr>
      <p:grpSpPr>
        <a:xfrm>
          <a:off x="0" y="0"/>
          <a:ext cx="0" cy="0"/>
          <a:chOff x="0" y="0"/>
          <a:chExt cx="0" cy="0"/>
        </a:xfrm>
      </p:grpSpPr>
      <p:sp>
        <p:nvSpPr>
          <p:cNvPr id="30" name="Shape 30"/>
          <p:cNvSpPr txBox="1"/>
          <p:nvPr>
            <p:ph type="title"/>
          </p:nvPr>
        </p:nvSpPr>
        <p:spPr>
          <a:xfrm>
            <a:off x="311700" y="555600"/>
            <a:ext cx="2807999" cy="7556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accent1"/>
              </a:buClr>
              <a:buFont typeface="Amatic SC"/>
              <a:buNone/>
              <a:defRPr b="1" i="0" sz="3000" u="none" cap="none" strike="noStrike">
                <a:solidFill>
                  <a:schemeClr val="accent1"/>
                </a:solidFill>
                <a:latin typeface="Amatic SC"/>
                <a:ea typeface="Amatic SC"/>
                <a:cs typeface="Amatic SC"/>
                <a:sym typeface="Amatic SC"/>
              </a:defRPr>
            </a:lvl1pPr>
            <a:lvl2pPr indent="0" lvl="1" rtl="0">
              <a:spcBef>
                <a:spcPts val="0"/>
              </a:spcBef>
              <a:buClr>
                <a:schemeClr val="accent1"/>
              </a:buClr>
              <a:buFont typeface="Amatic SC"/>
              <a:buNone/>
              <a:defRPr b="1" sz="3000">
                <a:solidFill>
                  <a:schemeClr val="accent1"/>
                </a:solidFill>
                <a:latin typeface="Amatic SC"/>
                <a:ea typeface="Amatic SC"/>
                <a:cs typeface="Amatic SC"/>
                <a:sym typeface="Amatic SC"/>
              </a:defRPr>
            </a:lvl2pPr>
            <a:lvl3pPr indent="0" lvl="2" rtl="0">
              <a:spcBef>
                <a:spcPts val="0"/>
              </a:spcBef>
              <a:buClr>
                <a:schemeClr val="accent1"/>
              </a:buClr>
              <a:buFont typeface="Amatic SC"/>
              <a:buNone/>
              <a:defRPr b="1" sz="3000">
                <a:solidFill>
                  <a:schemeClr val="accent1"/>
                </a:solidFill>
                <a:latin typeface="Amatic SC"/>
                <a:ea typeface="Amatic SC"/>
                <a:cs typeface="Amatic SC"/>
                <a:sym typeface="Amatic SC"/>
              </a:defRPr>
            </a:lvl3pPr>
            <a:lvl4pPr indent="0" lvl="3" rtl="0">
              <a:spcBef>
                <a:spcPts val="0"/>
              </a:spcBef>
              <a:buClr>
                <a:schemeClr val="accent1"/>
              </a:buClr>
              <a:buFont typeface="Amatic SC"/>
              <a:buNone/>
              <a:defRPr b="1" sz="3000">
                <a:solidFill>
                  <a:schemeClr val="accent1"/>
                </a:solidFill>
                <a:latin typeface="Amatic SC"/>
                <a:ea typeface="Amatic SC"/>
                <a:cs typeface="Amatic SC"/>
                <a:sym typeface="Amatic SC"/>
              </a:defRPr>
            </a:lvl4pPr>
            <a:lvl5pPr indent="0" lvl="4" rtl="0">
              <a:spcBef>
                <a:spcPts val="0"/>
              </a:spcBef>
              <a:buClr>
                <a:schemeClr val="accent1"/>
              </a:buClr>
              <a:buFont typeface="Amatic SC"/>
              <a:buNone/>
              <a:defRPr b="1" sz="3000">
                <a:solidFill>
                  <a:schemeClr val="accent1"/>
                </a:solidFill>
                <a:latin typeface="Amatic SC"/>
                <a:ea typeface="Amatic SC"/>
                <a:cs typeface="Amatic SC"/>
                <a:sym typeface="Amatic SC"/>
              </a:defRPr>
            </a:lvl5pPr>
            <a:lvl6pPr indent="0" lvl="5" rtl="0">
              <a:spcBef>
                <a:spcPts val="0"/>
              </a:spcBef>
              <a:buClr>
                <a:schemeClr val="accent1"/>
              </a:buClr>
              <a:buFont typeface="Amatic SC"/>
              <a:buNone/>
              <a:defRPr b="1" sz="3000">
                <a:solidFill>
                  <a:schemeClr val="accent1"/>
                </a:solidFill>
                <a:latin typeface="Amatic SC"/>
                <a:ea typeface="Amatic SC"/>
                <a:cs typeface="Amatic SC"/>
                <a:sym typeface="Amatic SC"/>
              </a:defRPr>
            </a:lvl6pPr>
            <a:lvl7pPr indent="0" lvl="6" rtl="0">
              <a:spcBef>
                <a:spcPts val="0"/>
              </a:spcBef>
              <a:buClr>
                <a:schemeClr val="accent1"/>
              </a:buClr>
              <a:buFont typeface="Amatic SC"/>
              <a:buNone/>
              <a:defRPr b="1" sz="3000">
                <a:solidFill>
                  <a:schemeClr val="accent1"/>
                </a:solidFill>
                <a:latin typeface="Amatic SC"/>
                <a:ea typeface="Amatic SC"/>
                <a:cs typeface="Amatic SC"/>
                <a:sym typeface="Amatic SC"/>
              </a:defRPr>
            </a:lvl7pPr>
            <a:lvl8pPr indent="0" lvl="7" rtl="0">
              <a:spcBef>
                <a:spcPts val="0"/>
              </a:spcBef>
              <a:buClr>
                <a:schemeClr val="accent1"/>
              </a:buClr>
              <a:buFont typeface="Amatic SC"/>
              <a:buNone/>
              <a:defRPr b="1" sz="3000">
                <a:solidFill>
                  <a:schemeClr val="accent1"/>
                </a:solidFill>
                <a:latin typeface="Amatic SC"/>
                <a:ea typeface="Amatic SC"/>
                <a:cs typeface="Amatic SC"/>
                <a:sym typeface="Amatic SC"/>
              </a:defRPr>
            </a:lvl8pPr>
            <a:lvl9pPr indent="0" lvl="8" rtl="0">
              <a:spcBef>
                <a:spcPts val="0"/>
              </a:spcBef>
              <a:buClr>
                <a:schemeClr val="accent1"/>
              </a:buClr>
              <a:buFont typeface="Amatic SC"/>
              <a:buNone/>
              <a:defRPr b="1" sz="3000">
                <a:solidFill>
                  <a:schemeClr val="accent1"/>
                </a:solidFill>
                <a:latin typeface="Amatic SC"/>
                <a:ea typeface="Amatic SC"/>
                <a:cs typeface="Amatic SC"/>
                <a:sym typeface="Amatic SC"/>
              </a:defRPr>
            </a:lvl9pPr>
          </a:lstStyle>
          <a:p/>
        </p:txBody>
      </p:sp>
      <p:sp>
        <p:nvSpPr>
          <p:cNvPr id="31" name="Shape 31"/>
          <p:cNvSpPr txBox="1"/>
          <p:nvPr>
            <p:ph idx="1" type="body"/>
          </p:nvPr>
        </p:nvSpPr>
        <p:spPr>
          <a:xfrm>
            <a:off x="311700" y="1389600"/>
            <a:ext cx="2807999" cy="3179400"/>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1pPr>
            <a:lvl2pPr indent="0" lvl="1" marL="4572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2pPr>
            <a:lvl3pPr indent="0" lvl="2" marL="9144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3pPr>
            <a:lvl4pPr indent="0" lvl="3" marL="13716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4pPr>
            <a:lvl5pPr indent="0" lvl="4" marL="18288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5pPr>
            <a:lvl6pPr indent="0" lvl="5" marL="22860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6pPr>
            <a:lvl7pPr indent="0" lvl="6" marL="27432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7pPr>
            <a:lvl8pPr indent="0" lvl="7" marL="32004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8pPr>
            <a:lvl9pPr indent="0" lvl="8" marL="3657600" marR="0" rtl="0" algn="l">
              <a:lnSpc>
                <a:spcPct val="115000"/>
              </a:lnSpc>
              <a:spcBef>
                <a:spcPts val="0"/>
              </a:spcBef>
              <a:spcAft>
                <a:spcPts val="1600"/>
              </a:spcAft>
              <a:buClr>
                <a:schemeClr val="dk2"/>
              </a:buClr>
              <a:buFont typeface="Source Code Pro"/>
              <a:buNone/>
              <a:defRPr b="0" i="0" sz="1200" u="none" cap="none" strike="noStrike">
                <a:solidFill>
                  <a:schemeClr val="dk2"/>
                </a:solidFill>
                <a:latin typeface="Source Code Pro"/>
                <a:ea typeface="Source Code Pro"/>
                <a:cs typeface="Source Code Pro"/>
                <a:sym typeface="Source Code Pro"/>
              </a:defRPr>
            </a:lvl9pPr>
          </a:lstStyle>
          <a:p/>
        </p:txBody>
      </p:sp>
      <p:sp>
        <p:nvSpPr>
          <p:cNvPr id="32" name="Shape 32"/>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4"/>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490250" y="526350"/>
            <a:ext cx="5618700" cy="40908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lt1"/>
              </a:buClr>
              <a:buFont typeface="Amatic SC"/>
              <a:buNone/>
              <a:defRPr b="1" i="0" sz="6000" u="none" cap="none" strike="noStrike">
                <a:solidFill>
                  <a:schemeClr val="lt1"/>
                </a:solidFill>
                <a:latin typeface="Amatic SC"/>
                <a:ea typeface="Amatic SC"/>
                <a:cs typeface="Amatic SC"/>
                <a:sym typeface="Amatic SC"/>
              </a:defRPr>
            </a:lvl1pPr>
            <a:lvl2pPr indent="0" lvl="1" rtl="0">
              <a:spcBef>
                <a:spcPts val="0"/>
              </a:spcBef>
              <a:buClr>
                <a:schemeClr val="lt1"/>
              </a:buClr>
              <a:buFont typeface="Amatic SC"/>
              <a:buNone/>
              <a:defRPr b="1" sz="6000">
                <a:solidFill>
                  <a:schemeClr val="lt1"/>
                </a:solidFill>
                <a:latin typeface="Amatic SC"/>
                <a:ea typeface="Amatic SC"/>
                <a:cs typeface="Amatic SC"/>
                <a:sym typeface="Amatic SC"/>
              </a:defRPr>
            </a:lvl2pPr>
            <a:lvl3pPr indent="0" lvl="2" rtl="0">
              <a:spcBef>
                <a:spcPts val="0"/>
              </a:spcBef>
              <a:buClr>
                <a:schemeClr val="lt1"/>
              </a:buClr>
              <a:buFont typeface="Amatic SC"/>
              <a:buNone/>
              <a:defRPr b="1" sz="6000">
                <a:solidFill>
                  <a:schemeClr val="lt1"/>
                </a:solidFill>
                <a:latin typeface="Amatic SC"/>
                <a:ea typeface="Amatic SC"/>
                <a:cs typeface="Amatic SC"/>
                <a:sym typeface="Amatic SC"/>
              </a:defRPr>
            </a:lvl3pPr>
            <a:lvl4pPr indent="0" lvl="3" rtl="0">
              <a:spcBef>
                <a:spcPts val="0"/>
              </a:spcBef>
              <a:buClr>
                <a:schemeClr val="lt1"/>
              </a:buClr>
              <a:buFont typeface="Amatic SC"/>
              <a:buNone/>
              <a:defRPr b="1" sz="6000">
                <a:solidFill>
                  <a:schemeClr val="lt1"/>
                </a:solidFill>
                <a:latin typeface="Amatic SC"/>
                <a:ea typeface="Amatic SC"/>
                <a:cs typeface="Amatic SC"/>
                <a:sym typeface="Amatic SC"/>
              </a:defRPr>
            </a:lvl4pPr>
            <a:lvl5pPr indent="0" lvl="4" rtl="0">
              <a:spcBef>
                <a:spcPts val="0"/>
              </a:spcBef>
              <a:buClr>
                <a:schemeClr val="lt1"/>
              </a:buClr>
              <a:buFont typeface="Amatic SC"/>
              <a:buNone/>
              <a:defRPr b="1" sz="6000">
                <a:solidFill>
                  <a:schemeClr val="lt1"/>
                </a:solidFill>
                <a:latin typeface="Amatic SC"/>
                <a:ea typeface="Amatic SC"/>
                <a:cs typeface="Amatic SC"/>
                <a:sym typeface="Amatic SC"/>
              </a:defRPr>
            </a:lvl5pPr>
            <a:lvl6pPr indent="0" lvl="5" rtl="0">
              <a:spcBef>
                <a:spcPts val="0"/>
              </a:spcBef>
              <a:buClr>
                <a:schemeClr val="lt1"/>
              </a:buClr>
              <a:buFont typeface="Amatic SC"/>
              <a:buNone/>
              <a:defRPr b="1" sz="6000">
                <a:solidFill>
                  <a:schemeClr val="lt1"/>
                </a:solidFill>
                <a:latin typeface="Amatic SC"/>
                <a:ea typeface="Amatic SC"/>
                <a:cs typeface="Amatic SC"/>
                <a:sym typeface="Amatic SC"/>
              </a:defRPr>
            </a:lvl6pPr>
            <a:lvl7pPr indent="0" lvl="6" rtl="0">
              <a:spcBef>
                <a:spcPts val="0"/>
              </a:spcBef>
              <a:buClr>
                <a:schemeClr val="lt1"/>
              </a:buClr>
              <a:buFont typeface="Amatic SC"/>
              <a:buNone/>
              <a:defRPr b="1" sz="6000">
                <a:solidFill>
                  <a:schemeClr val="lt1"/>
                </a:solidFill>
                <a:latin typeface="Amatic SC"/>
                <a:ea typeface="Amatic SC"/>
                <a:cs typeface="Amatic SC"/>
                <a:sym typeface="Amatic SC"/>
              </a:defRPr>
            </a:lvl7pPr>
            <a:lvl8pPr indent="0" lvl="7" rtl="0">
              <a:spcBef>
                <a:spcPts val="0"/>
              </a:spcBef>
              <a:buClr>
                <a:schemeClr val="lt1"/>
              </a:buClr>
              <a:buFont typeface="Amatic SC"/>
              <a:buNone/>
              <a:defRPr b="1" sz="6000">
                <a:solidFill>
                  <a:schemeClr val="lt1"/>
                </a:solidFill>
                <a:latin typeface="Amatic SC"/>
                <a:ea typeface="Amatic SC"/>
                <a:cs typeface="Amatic SC"/>
                <a:sym typeface="Amatic SC"/>
              </a:defRPr>
            </a:lvl8pPr>
            <a:lvl9pPr indent="0" lvl="8" rtl="0">
              <a:spcBef>
                <a:spcPts val="0"/>
              </a:spcBef>
              <a:buClr>
                <a:schemeClr val="lt1"/>
              </a:buClr>
              <a:buFont typeface="Amatic SC"/>
              <a:buNone/>
              <a:defRPr b="1" sz="6000">
                <a:solidFill>
                  <a:schemeClr val="lt1"/>
                </a:solidFill>
                <a:latin typeface="Amatic SC"/>
                <a:ea typeface="Amatic SC"/>
                <a:cs typeface="Amatic SC"/>
                <a:sym typeface="Amatic SC"/>
              </a:defRPr>
            </a:lvl9pPr>
          </a:lstStyle>
          <a:p/>
        </p:txBody>
      </p:sp>
      <p:sp>
        <p:nvSpPr>
          <p:cNvPr id="35" name="Shape 35"/>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lt1"/>
              </a:buClr>
              <a:buSzPct val="25000"/>
              <a:buFont typeface="Arial"/>
              <a:buNone/>
            </a:pPr>
            <a:fld id="{00000000-1234-1234-1234-123412341234}" type="slidenum">
              <a:rPr b="0" i="0" lang="en" sz="1400" u="none" cap="none" strike="noStrike">
                <a:solidFill>
                  <a:schemeClr val="lt1"/>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6" name="Shape 36"/>
        <p:cNvGrpSpPr/>
        <p:nvPr/>
      </p:nvGrpSpPr>
      <p:grpSpPr>
        <a:xfrm>
          <a:off x="0" y="0"/>
          <a:ext cx="0" cy="0"/>
          <a:chOff x="0" y="0"/>
          <a:chExt cx="0" cy="0"/>
        </a:xfrm>
      </p:grpSpPr>
      <p:sp>
        <p:nvSpPr>
          <p:cNvPr id="37" name="Shape 37"/>
          <p:cNvSpPr/>
          <p:nvPr/>
        </p:nvSpPr>
        <p:spPr>
          <a:xfrm>
            <a:off x="4572000" y="-25"/>
            <a:ext cx="4572000" cy="5143499"/>
          </a:xfrm>
          <a:prstGeom prst="rect">
            <a:avLst/>
          </a:prstGeom>
          <a:solidFill>
            <a:schemeClr val="dk1"/>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cxnSp>
        <p:nvCxnSpPr>
          <p:cNvPr id="38" name="Shape 38"/>
          <p:cNvCxnSpPr/>
          <p:nvPr/>
        </p:nvCxnSpPr>
        <p:spPr>
          <a:xfrm>
            <a:off x="5029675" y="4495500"/>
            <a:ext cx="468300" cy="0"/>
          </a:xfrm>
          <a:prstGeom prst="straightConnector1">
            <a:avLst/>
          </a:prstGeom>
          <a:noFill/>
          <a:ln cap="flat" cmpd="sng" w="28575">
            <a:solidFill>
              <a:schemeClr val="lt1"/>
            </a:solidFill>
            <a:prstDash val="solid"/>
            <a:round/>
            <a:headEnd len="med" w="med" type="none"/>
            <a:tailEnd len="med" w="med" type="none"/>
          </a:ln>
        </p:spPr>
      </p:cxnSp>
      <p:sp>
        <p:nvSpPr>
          <p:cNvPr id="39" name="Shape 39"/>
          <p:cNvSpPr txBox="1"/>
          <p:nvPr>
            <p:ph type="title"/>
          </p:nvPr>
        </p:nvSpPr>
        <p:spPr>
          <a:xfrm>
            <a:off x="265500" y="1081400"/>
            <a:ext cx="4045199" cy="17103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chemeClr val="accent1"/>
              </a:buClr>
              <a:buFont typeface="Amatic SC"/>
              <a:buNone/>
              <a:defRPr b="1" i="0" sz="5400" u="none" cap="none" strike="noStrike">
                <a:solidFill>
                  <a:schemeClr val="accent1"/>
                </a:solidFill>
                <a:latin typeface="Amatic SC"/>
                <a:ea typeface="Amatic SC"/>
                <a:cs typeface="Amatic SC"/>
                <a:sym typeface="Amatic SC"/>
              </a:defRPr>
            </a:lvl1pPr>
            <a:lvl2pPr indent="0" lvl="1" rtl="0" algn="ctr">
              <a:spcBef>
                <a:spcPts val="0"/>
              </a:spcBef>
              <a:buClr>
                <a:schemeClr val="accent1"/>
              </a:buClr>
              <a:buFont typeface="Amatic SC"/>
              <a:buNone/>
              <a:defRPr b="1" sz="5400">
                <a:solidFill>
                  <a:schemeClr val="accent1"/>
                </a:solidFill>
                <a:latin typeface="Amatic SC"/>
                <a:ea typeface="Amatic SC"/>
                <a:cs typeface="Amatic SC"/>
                <a:sym typeface="Amatic SC"/>
              </a:defRPr>
            </a:lvl2pPr>
            <a:lvl3pPr indent="0" lvl="2" rtl="0" algn="ctr">
              <a:spcBef>
                <a:spcPts val="0"/>
              </a:spcBef>
              <a:buClr>
                <a:schemeClr val="accent1"/>
              </a:buClr>
              <a:buFont typeface="Amatic SC"/>
              <a:buNone/>
              <a:defRPr b="1" sz="5400">
                <a:solidFill>
                  <a:schemeClr val="accent1"/>
                </a:solidFill>
                <a:latin typeface="Amatic SC"/>
                <a:ea typeface="Amatic SC"/>
                <a:cs typeface="Amatic SC"/>
                <a:sym typeface="Amatic SC"/>
              </a:defRPr>
            </a:lvl3pPr>
            <a:lvl4pPr indent="0" lvl="3" rtl="0" algn="ctr">
              <a:spcBef>
                <a:spcPts val="0"/>
              </a:spcBef>
              <a:buClr>
                <a:schemeClr val="accent1"/>
              </a:buClr>
              <a:buFont typeface="Amatic SC"/>
              <a:buNone/>
              <a:defRPr b="1" sz="5400">
                <a:solidFill>
                  <a:schemeClr val="accent1"/>
                </a:solidFill>
                <a:latin typeface="Amatic SC"/>
                <a:ea typeface="Amatic SC"/>
                <a:cs typeface="Amatic SC"/>
                <a:sym typeface="Amatic SC"/>
              </a:defRPr>
            </a:lvl4pPr>
            <a:lvl5pPr indent="0" lvl="4" rtl="0" algn="ctr">
              <a:spcBef>
                <a:spcPts val="0"/>
              </a:spcBef>
              <a:buClr>
                <a:schemeClr val="accent1"/>
              </a:buClr>
              <a:buFont typeface="Amatic SC"/>
              <a:buNone/>
              <a:defRPr b="1" sz="5400">
                <a:solidFill>
                  <a:schemeClr val="accent1"/>
                </a:solidFill>
                <a:latin typeface="Amatic SC"/>
                <a:ea typeface="Amatic SC"/>
                <a:cs typeface="Amatic SC"/>
                <a:sym typeface="Amatic SC"/>
              </a:defRPr>
            </a:lvl5pPr>
            <a:lvl6pPr indent="0" lvl="5" rtl="0" algn="ctr">
              <a:spcBef>
                <a:spcPts val="0"/>
              </a:spcBef>
              <a:buClr>
                <a:schemeClr val="accent1"/>
              </a:buClr>
              <a:buFont typeface="Amatic SC"/>
              <a:buNone/>
              <a:defRPr b="1" sz="5400">
                <a:solidFill>
                  <a:schemeClr val="accent1"/>
                </a:solidFill>
                <a:latin typeface="Amatic SC"/>
                <a:ea typeface="Amatic SC"/>
                <a:cs typeface="Amatic SC"/>
                <a:sym typeface="Amatic SC"/>
              </a:defRPr>
            </a:lvl6pPr>
            <a:lvl7pPr indent="0" lvl="6" rtl="0" algn="ctr">
              <a:spcBef>
                <a:spcPts val="0"/>
              </a:spcBef>
              <a:buClr>
                <a:schemeClr val="accent1"/>
              </a:buClr>
              <a:buFont typeface="Amatic SC"/>
              <a:buNone/>
              <a:defRPr b="1" sz="5400">
                <a:solidFill>
                  <a:schemeClr val="accent1"/>
                </a:solidFill>
                <a:latin typeface="Amatic SC"/>
                <a:ea typeface="Amatic SC"/>
                <a:cs typeface="Amatic SC"/>
                <a:sym typeface="Amatic SC"/>
              </a:defRPr>
            </a:lvl7pPr>
            <a:lvl8pPr indent="0" lvl="7" rtl="0" algn="ctr">
              <a:spcBef>
                <a:spcPts val="0"/>
              </a:spcBef>
              <a:buClr>
                <a:schemeClr val="accent1"/>
              </a:buClr>
              <a:buFont typeface="Amatic SC"/>
              <a:buNone/>
              <a:defRPr b="1" sz="5400">
                <a:solidFill>
                  <a:schemeClr val="accent1"/>
                </a:solidFill>
                <a:latin typeface="Amatic SC"/>
                <a:ea typeface="Amatic SC"/>
                <a:cs typeface="Amatic SC"/>
                <a:sym typeface="Amatic SC"/>
              </a:defRPr>
            </a:lvl8pPr>
            <a:lvl9pPr indent="0" lvl="8" rtl="0" algn="ctr">
              <a:spcBef>
                <a:spcPts val="0"/>
              </a:spcBef>
              <a:buClr>
                <a:schemeClr val="accent1"/>
              </a:buClr>
              <a:buFont typeface="Amatic SC"/>
              <a:buNone/>
              <a:defRPr b="1" sz="5400">
                <a:solidFill>
                  <a:schemeClr val="accent1"/>
                </a:solidFill>
                <a:latin typeface="Amatic SC"/>
                <a:ea typeface="Amatic SC"/>
                <a:cs typeface="Amatic SC"/>
                <a:sym typeface="Amatic SC"/>
              </a:defRPr>
            </a:lvl9pPr>
          </a:lstStyle>
          <a:p/>
        </p:txBody>
      </p:sp>
      <p:sp>
        <p:nvSpPr>
          <p:cNvPr id="40" name="Shape 40"/>
          <p:cNvSpPr txBox="1"/>
          <p:nvPr>
            <p:ph idx="1" type="subTitle"/>
          </p:nvPr>
        </p:nvSpPr>
        <p:spPr>
          <a:xfrm>
            <a:off x="265500" y="2845222"/>
            <a:ext cx="4045199" cy="134550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chemeClr val="dk2"/>
              </a:buClr>
              <a:buFont typeface="Source Code Pro"/>
              <a:buNone/>
              <a:defRPr b="0" i="0" sz="1800" u="none" cap="none" strike="noStrike">
                <a:solidFill>
                  <a:schemeClr val="dk2"/>
                </a:solidFill>
                <a:latin typeface="Source Code Pro"/>
                <a:ea typeface="Source Code Pro"/>
                <a:cs typeface="Source Code Pro"/>
                <a:sym typeface="Source Code Pro"/>
              </a:defRPr>
            </a:lvl1pPr>
            <a:lvl2pPr indent="0" lvl="1" marL="457200" marR="0" rtl="0" algn="ctr">
              <a:lnSpc>
                <a:spcPct val="100000"/>
              </a:lnSpc>
              <a:spcBef>
                <a:spcPts val="0"/>
              </a:spcBef>
              <a:spcAft>
                <a:spcPts val="0"/>
              </a:spcAft>
              <a:buClr>
                <a:schemeClr val="dk2"/>
              </a:buClr>
              <a:buFont typeface="Source Code Pro"/>
              <a:buNone/>
              <a:defRPr b="0" i="0" sz="1800" u="none" cap="none" strike="noStrike">
                <a:solidFill>
                  <a:schemeClr val="dk2"/>
                </a:solidFill>
                <a:latin typeface="Source Code Pro"/>
                <a:ea typeface="Source Code Pro"/>
                <a:cs typeface="Source Code Pro"/>
                <a:sym typeface="Source Code Pro"/>
              </a:defRPr>
            </a:lvl2pPr>
            <a:lvl3pPr indent="0" lvl="2" marL="914400" marR="0" rtl="0" algn="ctr">
              <a:lnSpc>
                <a:spcPct val="100000"/>
              </a:lnSpc>
              <a:spcBef>
                <a:spcPts val="0"/>
              </a:spcBef>
              <a:spcAft>
                <a:spcPts val="0"/>
              </a:spcAft>
              <a:buClr>
                <a:schemeClr val="dk2"/>
              </a:buClr>
              <a:buFont typeface="Source Code Pro"/>
              <a:buNone/>
              <a:defRPr b="0" i="0" sz="1800" u="none" cap="none" strike="noStrike">
                <a:solidFill>
                  <a:schemeClr val="dk2"/>
                </a:solidFill>
                <a:latin typeface="Source Code Pro"/>
                <a:ea typeface="Source Code Pro"/>
                <a:cs typeface="Source Code Pro"/>
                <a:sym typeface="Source Code Pro"/>
              </a:defRPr>
            </a:lvl3pPr>
            <a:lvl4pPr indent="0" lvl="3" marL="1371600" marR="0" rtl="0" algn="ctr">
              <a:lnSpc>
                <a:spcPct val="100000"/>
              </a:lnSpc>
              <a:spcBef>
                <a:spcPts val="0"/>
              </a:spcBef>
              <a:spcAft>
                <a:spcPts val="0"/>
              </a:spcAft>
              <a:buClr>
                <a:schemeClr val="dk2"/>
              </a:buClr>
              <a:buFont typeface="Source Code Pro"/>
              <a:buNone/>
              <a:defRPr b="0" i="0" sz="1800" u="none" cap="none" strike="noStrike">
                <a:solidFill>
                  <a:schemeClr val="dk2"/>
                </a:solidFill>
                <a:latin typeface="Source Code Pro"/>
                <a:ea typeface="Source Code Pro"/>
                <a:cs typeface="Source Code Pro"/>
                <a:sym typeface="Source Code Pro"/>
              </a:defRPr>
            </a:lvl4pPr>
            <a:lvl5pPr indent="0" lvl="4" marL="1828800" marR="0" rtl="0" algn="ctr">
              <a:lnSpc>
                <a:spcPct val="100000"/>
              </a:lnSpc>
              <a:spcBef>
                <a:spcPts val="0"/>
              </a:spcBef>
              <a:spcAft>
                <a:spcPts val="0"/>
              </a:spcAft>
              <a:buClr>
                <a:schemeClr val="dk2"/>
              </a:buClr>
              <a:buFont typeface="Source Code Pro"/>
              <a:buNone/>
              <a:defRPr b="0" i="0" sz="1800" u="none" cap="none" strike="noStrike">
                <a:solidFill>
                  <a:schemeClr val="dk2"/>
                </a:solidFill>
                <a:latin typeface="Source Code Pro"/>
                <a:ea typeface="Source Code Pro"/>
                <a:cs typeface="Source Code Pro"/>
                <a:sym typeface="Source Code Pro"/>
              </a:defRPr>
            </a:lvl5pPr>
            <a:lvl6pPr indent="0" lvl="5" marL="2286000" marR="0" rtl="0" algn="ctr">
              <a:lnSpc>
                <a:spcPct val="100000"/>
              </a:lnSpc>
              <a:spcBef>
                <a:spcPts val="0"/>
              </a:spcBef>
              <a:spcAft>
                <a:spcPts val="0"/>
              </a:spcAft>
              <a:buClr>
                <a:schemeClr val="dk2"/>
              </a:buClr>
              <a:buFont typeface="Source Code Pro"/>
              <a:buNone/>
              <a:defRPr b="0" i="0" sz="1800" u="none" cap="none" strike="noStrike">
                <a:solidFill>
                  <a:schemeClr val="dk2"/>
                </a:solidFill>
                <a:latin typeface="Source Code Pro"/>
                <a:ea typeface="Source Code Pro"/>
                <a:cs typeface="Source Code Pro"/>
                <a:sym typeface="Source Code Pro"/>
              </a:defRPr>
            </a:lvl6pPr>
            <a:lvl7pPr indent="0" lvl="6" marL="2743200" marR="0" rtl="0" algn="ctr">
              <a:lnSpc>
                <a:spcPct val="100000"/>
              </a:lnSpc>
              <a:spcBef>
                <a:spcPts val="0"/>
              </a:spcBef>
              <a:spcAft>
                <a:spcPts val="0"/>
              </a:spcAft>
              <a:buClr>
                <a:schemeClr val="dk2"/>
              </a:buClr>
              <a:buFont typeface="Source Code Pro"/>
              <a:buNone/>
              <a:defRPr b="0" i="0" sz="1800" u="none" cap="none" strike="noStrike">
                <a:solidFill>
                  <a:schemeClr val="dk2"/>
                </a:solidFill>
                <a:latin typeface="Source Code Pro"/>
                <a:ea typeface="Source Code Pro"/>
                <a:cs typeface="Source Code Pro"/>
                <a:sym typeface="Source Code Pro"/>
              </a:defRPr>
            </a:lvl7pPr>
            <a:lvl8pPr indent="0" lvl="7" marL="3200400" marR="0" rtl="0" algn="ctr">
              <a:lnSpc>
                <a:spcPct val="100000"/>
              </a:lnSpc>
              <a:spcBef>
                <a:spcPts val="0"/>
              </a:spcBef>
              <a:spcAft>
                <a:spcPts val="0"/>
              </a:spcAft>
              <a:buClr>
                <a:schemeClr val="dk2"/>
              </a:buClr>
              <a:buFont typeface="Source Code Pro"/>
              <a:buNone/>
              <a:defRPr b="0" i="0" sz="1800" u="none" cap="none" strike="noStrike">
                <a:solidFill>
                  <a:schemeClr val="dk2"/>
                </a:solidFill>
                <a:latin typeface="Source Code Pro"/>
                <a:ea typeface="Source Code Pro"/>
                <a:cs typeface="Source Code Pro"/>
                <a:sym typeface="Source Code Pro"/>
              </a:defRPr>
            </a:lvl8pPr>
            <a:lvl9pPr indent="0" lvl="8" marL="3657600" marR="0" rtl="0" algn="ctr">
              <a:lnSpc>
                <a:spcPct val="100000"/>
              </a:lnSpc>
              <a:spcBef>
                <a:spcPts val="0"/>
              </a:spcBef>
              <a:spcAft>
                <a:spcPts val="0"/>
              </a:spcAft>
              <a:buClr>
                <a:schemeClr val="dk2"/>
              </a:buClr>
              <a:buFont typeface="Source Code Pro"/>
              <a:buNone/>
              <a:defRPr b="0" i="0" sz="1800" u="none" cap="none" strike="noStrike">
                <a:solidFill>
                  <a:schemeClr val="dk2"/>
                </a:solidFill>
                <a:latin typeface="Source Code Pro"/>
                <a:ea typeface="Source Code Pro"/>
                <a:cs typeface="Source Code Pro"/>
                <a:sym typeface="Source Code Pro"/>
              </a:defRPr>
            </a:lvl9pPr>
          </a:lstStyle>
          <a:p/>
        </p:txBody>
      </p:sp>
      <p:sp>
        <p:nvSpPr>
          <p:cNvPr id="41" name="Shape 41"/>
          <p:cNvSpPr txBox="1"/>
          <p:nvPr>
            <p:ph idx="2" type="body"/>
          </p:nvPr>
        </p:nvSpPr>
        <p:spPr>
          <a:xfrm>
            <a:off x="4939500" y="724200"/>
            <a:ext cx="3837000" cy="3695099"/>
          </a:xfrm>
          <a:prstGeom prst="rect">
            <a:avLst/>
          </a:prstGeom>
          <a:noFill/>
          <a:ln>
            <a:noFill/>
          </a:ln>
        </p:spPr>
        <p:txBody>
          <a:bodyPr anchorCtr="0" anchor="ctr" bIns="91425" lIns="91425" rIns="91425" tIns="91425"/>
          <a:lstStyle>
            <a:lvl1pPr indent="0" lvl="0" marL="0" marR="0" rtl="0" algn="l">
              <a:lnSpc>
                <a:spcPct val="115000"/>
              </a:lnSpc>
              <a:spcBef>
                <a:spcPts val="0"/>
              </a:spcBef>
              <a:spcAft>
                <a:spcPts val="1600"/>
              </a:spcAft>
              <a:buClr>
                <a:schemeClr val="accent1"/>
              </a:buClr>
              <a:buFont typeface="Source Code Pro"/>
              <a:buNone/>
              <a:defRPr b="0" i="0" sz="1800" u="none" cap="none" strike="noStrike">
                <a:solidFill>
                  <a:schemeClr val="accent1"/>
                </a:solidFill>
                <a:latin typeface="Source Code Pro"/>
                <a:ea typeface="Source Code Pro"/>
                <a:cs typeface="Source Code Pro"/>
                <a:sym typeface="Source Code Pro"/>
              </a:defRPr>
            </a:lvl1pPr>
            <a:lvl2pPr indent="0" lvl="1" marL="457200" marR="0" rtl="0" algn="l">
              <a:lnSpc>
                <a:spcPct val="115000"/>
              </a:lnSpc>
              <a:spcBef>
                <a:spcPts val="0"/>
              </a:spcBef>
              <a:spcAft>
                <a:spcPts val="1600"/>
              </a:spcAft>
              <a:buClr>
                <a:schemeClr val="accent1"/>
              </a:buClr>
              <a:buFont typeface="Source Code Pro"/>
              <a:buNone/>
              <a:defRPr b="0" i="0" sz="1400" u="none" cap="none" strike="noStrike">
                <a:solidFill>
                  <a:schemeClr val="accent1"/>
                </a:solidFill>
                <a:latin typeface="Source Code Pro"/>
                <a:ea typeface="Source Code Pro"/>
                <a:cs typeface="Source Code Pro"/>
                <a:sym typeface="Source Code Pro"/>
              </a:defRPr>
            </a:lvl2pPr>
            <a:lvl3pPr indent="0" lvl="2" marL="914400" marR="0" rtl="0" algn="l">
              <a:lnSpc>
                <a:spcPct val="115000"/>
              </a:lnSpc>
              <a:spcBef>
                <a:spcPts val="0"/>
              </a:spcBef>
              <a:spcAft>
                <a:spcPts val="1600"/>
              </a:spcAft>
              <a:buClr>
                <a:schemeClr val="accent1"/>
              </a:buClr>
              <a:buFont typeface="Source Code Pro"/>
              <a:buNone/>
              <a:defRPr b="0" i="0" sz="1400" u="none" cap="none" strike="noStrike">
                <a:solidFill>
                  <a:schemeClr val="accent1"/>
                </a:solidFill>
                <a:latin typeface="Source Code Pro"/>
                <a:ea typeface="Source Code Pro"/>
                <a:cs typeface="Source Code Pro"/>
                <a:sym typeface="Source Code Pro"/>
              </a:defRPr>
            </a:lvl3pPr>
            <a:lvl4pPr indent="0" lvl="3" marL="1371600" marR="0" rtl="0" algn="l">
              <a:lnSpc>
                <a:spcPct val="115000"/>
              </a:lnSpc>
              <a:spcBef>
                <a:spcPts val="0"/>
              </a:spcBef>
              <a:spcAft>
                <a:spcPts val="1600"/>
              </a:spcAft>
              <a:buClr>
                <a:schemeClr val="accent1"/>
              </a:buClr>
              <a:buFont typeface="Source Code Pro"/>
              <a:buNone/>
              <a:defRPr b="0" i="0" sz="1400" u="none" cap="none" strike="noStrike">
                <a:solidFill>
                  <a:schemeClr val="accent1"/>
                </a:solidFill>
                <a:latin typeface="Source Code Pro"/>
                <a:ea typeface="Source Code Pro"/>
                <a:cs typeface="Source Code Pro"/>
                <a:sym typeface="Source Code Pro"/>
              </a:defRPr>
            </a:lvl4pPr>
            <a:lvl5pPr indent="0" lvl="4" marL="1828800" marR="0" rtl="0" algn="l">
              <a:lnSpc>
                <a:spcPct val="115000"/>
              </a:lnSpc>
              <a:spcBef>
                <a:spcPts val="0"/>
              </a:spcBef>
              <a:spcAft>
                <a:spcPts val="1600"/>
              </a:spcAft>
              <a:buClr>
                <a:schemeClr val="accent1"/>
              </a:buClr>
              <a:buFont typeface="Source Code Pro"/>
              <a:buNone/>
              <a:defRPr b="0" i="0" sz="1400" u="none" cap="none" strike="noStrike">
                <a:solidFill>
                  <a:schemeClr val="accent1"/>
                </a:solidFill>
                <a:latin typeface="Source Code Pro"/>
                <a:ea typeface="Source Code Pro"/>
                <a:cs typeface="Source Code Pro"/>
                <a:sym typeface="Source Code Pro"/>
              </a:defRPr>
            </a:lvl5pPr>
            <a:lvl6pPr indent="0" lvl="5" marL="2286000" marR="0" rtl="0" algn="l">
              <a:lnSpc>
                <a:spcPct val="115000"/>
              </a:lnSpc>
              <a:spcBef>
                <a:spcPts val="0"/>
              </a:spcBef>
              <a:spcAft>
                <a:spcPts val="1600"/>
              </a:spcAft>
              <a:buClr>
                <a:schemeClr val="accent1"/>
              </a:buClr>
              <a:buFont typeface="Source Code Pro"/>
              <a:buNone/>
              <a:defRPr b="0" i="0" sz="1400" u="none" cap="none" strike="noStrike">
                <a:solidFill>
                  <a:schemeClr val="accent1"/>
                </a:solidFill>
                <a:latin typeface="Source Code Pro"/>
                <a:ea typeface="Source Code Pro"/>
                <a:cs typeface="Source Code Pro"/>
                <a:sym typeface="Source Code Pro"/>
              </a:defRPr>
            </a:lvl6pPr>
            <a:lvl7pPr indent="0" lvl="6" marL="2743200" marR="0" rtl="0" algn="l">
              <a:lnSpc>
                <a:spcPct val="115000"/>
              </a:lnSpc>
              <a:spcBef>
                <a:spcPts val="0"/>
              </a:spcBef>
              <a:spcAft>
                <a:spcPts val="1600"/>
              </a:spcAft>
              <a:buClr>
                <a:schemeClr val="accent1"/>
              </a:buClr>
              <a:buFont typeface="Source Code Pro"/>
              <a:buNone/>
              <a:defRPr b="0" i="0" sz="1400" u="none" cap="none" strike="noStrike">
                <a:solidFill>
                  <a:schemeClr val="accent1"/>
                </a:solidFill>
                <a:latin typeface="Source Code Pro"/>
                <a:ea typeface="Source Code Pro"/>
                <a:cs typeface="Source Code Pro"/>
                <a:sym typeface="Source Code Pro"/>
              </a:defRPr>
            </a:lvl7pPr>
            <a:lvl8pPr indent="0" lvl="7" marL="3200400" marR="0" rtl="0" algn="l">
              <a:lnSpc>
                <a:spcPct val="115000"/>
              </a:lnSpc>
              <a:spcBef>
                <a:spcPts val="0"/>
              </a:spcBef>
              <a:spcAft>
                <a:spcPts val="1600"/>
              </a:spcAft>
              <a:buClr>
                <a:schemeClr val="accent1"/>
              </a:buClr>
              <a:buFont typeface="Source Code Pro"/>
              <a:buNone/>
              <a:defRPr b="0" i="0" sz="1400" u="none" cap="none" strike="noStrike">
                <a:solidFill>
                  <a:schemeClr val="accent1"/>
                </a:solidFill>
                <a:latin typeface="Source Code Pro"/>
                <a:ea typeface="Source Code Pro"/>
                <a:cs typeface="Source Code Pro"/>
                <a:sym typeface="Source Code Pro"/>
              </a:defRPr>
            </a:lvl8pPr>
            <a:lvl9pPr indent="0" lvl="8" marL="3657600" marR="0" rtl="0" algn="l">
              <a:lnSpc>
                <a:spcPct val="115000"/>
              </a:lnSpc>
              <a:spcBef>
                <a:spcPts val="0"/>
              </a:spcBef>
              <a:spcAft>
                <a:spcPts val="1600"/>
              </a:spcAft>
              <a:buClr>
                <a:schemeClr val="accent1"/>
              </a:buClr>
              <a:buFont typeface="Source Code Pro"/>
              <a:buNone/>
              <a:defRPr b="0" i="0" sz="1400" u="none" cap="none" strike="noStrike">
                <a:solidFill>
                  <a:schemeClr val="accent1"/>
                </a:solidFill>
                <a:latin typeface="Source Code Pro"/>
                <a:ea typeface="Source Code Pro"/>
                <a:cs typeface="Source Code Pro"/>
                <a:sym typeface="Source Code Pro"/>
              </a:defRPr>
            </a:lvl9pPr>
          </a:lstStyle>
          <a:p/>
        </p:txBody>
      </p:sp>
      <p:sp>
        <p:nvSpPr>
          <p:cNvPr id="42" name="Shape 42"/>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3" name="Shape 43"/>
        <p:cNvGrpSpPr/>
        <p:nvPr/>
      </p:nvGrpSpPr>
      <p:grpSpPr>
        <a:xfrm>
          <a:off x="0" y="0"/>
          <a:ext cx="0" cy="0"/>
          <a:chOff x="0" y="0"/>
          <a:chExt cx="0" cy="0"/>
        </a:xfrm>
      </p:grpSpPr>
      <p:sp>
        <p:nvSpPr>
          <p:cNvPr id="44" name="Shape 44"/>
          <p:cNvSpPr txBox="1"/>
          <p:nvPr>
            <p:ph idx="1" type="body"/>
          </p:nvPr>
        </p:nvSpPr>
        <p:spPr>
          <a:xfrm>
            <a:off x="319500" y="4230575"/>
            <a:ext cx="5998800" cy="598799"/>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chemeClr val="accent1"/>
              </a:buClr>
              <a:buFont typeface="Amatic SC"/>
              <a:buNone/>
              <a:defRPr b="1" i="0" sz="2400" u="none" cap="none" strike="noStrike">
                <a:solidFill>
                  <a:schemeClr val="accent1"/>
                </a:solidFill>
                <a:latin typeface="Amatic SC"/>
                <a:ea typeface="Amatic SC"/>
                <a:cs typeface="Amatic SC"/>
                <a:sym typeface="Amatic SC"/>
              </a:defRPr>
            </a:lvl1pPr>
            <a:lvl2pPr indent="0" lvl="1" marL="4572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2pPr>
            <a:lvl3pPr indent="0" lvl="2" marL="9144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3pPr>
            <a:lvl4pPr indent="0" lvl="3" marL="13716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4pPr>
            <a:lvl5pPr indent="0" lvl="4" marL="18288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5pPr>
            <a:lvl6pPr indent="0" lvl="5" marL="22860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6pPr>
            <a:lvl7pPr indent="0" lvl="6" marL="27432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7pPr>
            <a:lvl8pPr indent="0" lvl="7" marL="32004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8pPr>
            <a:lvl9pPr indent="0" lvl="8" marL="36576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9pPr>
          </a:lstStyle>
          <a:p/>
        </p:txBody>
      </p:sp>
      <p:sp>
        <p:nvSpPr>
          <p:cNvPr id="45" name="Shape 45"/>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292850"/>
            <a:ext cx="8520599" cy="8009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accent1"/>
              </a:buClr>
              <a:buFont typeface="Amatic SC"/>
              <a:buNone/>
              <a:defRPr b="1" i="0" sz="4200" u="none" cap="none" strike="noStrike">
                <a:solidFill>
                  <a:schemeClr val="accent1"/>
                </a:solidFill>
                <a:latin typeface="Amatic SC"/>
                <a:ea typeface="Amatic SC"/>
                <a:cs typeface="Amatic SC"/>
                <a:sym typeface="Amatic SC"/>
              </a:defRPr>
            </a:lvl1pPr>
            <a:lvl2pPr indent="0" lvl="1" rtl="0">
              <a:spcBef>
                <a:spcPts val="0"/>
              </a:spcBef>
              <a:buClr>
                <a:schemeClr val="accent1"/>
              </a:buClr>
              <a:buFont typeface="Amatic SC"/>
              <a:buNone/>
              <a:defRPr b="1" sz="4200">
                <a:solidFill>
                  <a:schemeClr val="accent1"/>
                </a:solidFill>
                <a:latin typeface="Amatic SC"/>
                <a:ea typeface="Amatic SC"/>
                <a:cs typeface="Amatic SC"/>
                <a:sym typeface="Amatic SC"/>
              </a:defRPr>
            </a:lvl2pPr>
            <a:lvl3pPr indent="0" lvl="2" rtl="0">
              <a:spcBef>
                <a:spcPts val="0"/>
              </a:spcBef>
              <a:buClr>
                <a:schemeClr val="accent1"/>
              </a:buClr>
              <a:buFont typeface="Amatic SC"/>
              <a:buNone/>
              <a:defRPr b="1" sz="4200">
                <a:solidFill>
                  <a:schemeClr val="accent1"/>
                </a:solidFill>
                <a:latin typeface="Amatic SC"/>
                <a:ea typeface="Amatic SC"/>
                <a:cs typeface="Amatic SC"/>
                <a:sym typeface="Amatic SC"/>
              </a:defRPr>
            </a:lvl3pPr>
            <a:lvl4pPr indent="0" lvl="3" rtl="0">
              <a:spcBef>
                <a:spcPts val="0"/>
              </a:spcBef>
              <a:buClr>
                <a:schemeClr val="accent1"/>
              </a:buClr>
              <a:buFont typeface="Amatic SC"/>
              <a:buNone/>
              <a:defRPr b="1" sz="4200">
                <a:solidFill>
                  <a:schemeClr val="accent1"/>
                </a:solidFill>
                <a:latin typeface="Amatic SC"/>
                <a:ea typeface="Amatic SC"/>
                <a:cs typeface="Amatic SC"/>
                <a:sym typeface="Amatic SC"/>
              </a:defRPr>
            </a:lvl4pPr>
            <a:lvl5pPr indent="0" lvl="4" rtl="0">
              <a:spcBef>
                <a:spcPts val="0"/>
              </a:spcBef>
              <a:buClr>
                <a:schemeClr val="accent1"/>
              </a:buClr>
              <a:buFont typeface="Amatic SC"/>
              <a:buNone/>
              <a:defRPr b="1" sz="4200">
                <a:solidFill>
                  <a:schemeClr val="accent1"/>
                </a:solidFill>
                <a:latin typeface="Amatic SC"/>
                <a:ea typeface="Amatic SC"/>
                <a:cs typeface="Amatic SC"/>
                <a:sym typeface="Amatic SC"/>
              </a:defRPr>
            </a:lvl5pPr>
            <a:lvl6pPr indent="0" lvl="5" rtl="0">
              <a:spcBef>
                <a:spcPts val="0"/>
              </a:spcBef>
              <a:buClr>
                <a:schemeClr val="accent1"/>
              </a:buClr>
              <a:buFont typeface="Amatic SC"/>
              <a:buNone/>
              <a:defRPr b="1" sz="4200">
                <a:solidFill>
                  <a:schemeClr val="accent1"/>
                </a:solidFill>
                <a:latin typeface="Amatic SC"/>
                <a:ea typeface="Amatic SC"/>
                <a:cs typeface="Amatic SC"/>
                <a:sym typeface="Amatic SC"/>
              </a:defRPr>
            </a:lvl6pPr>
            <a:lvl7pPr indent="0" lvl="6" rtl="0">
              <a:spcBef>
                <a:spcPts val="0"/>
              </a:spcBef>
              <a:buClr>
                <a:schemeClr val="accent1"/>
              </a:buClr>
              <a:buFont typeface="Amatic SC"/>
              <a:buNone/>
              <a:defRPr b="1" sz="4200">
                <a:solidFill>
                  <a:schemeClr val="accent1"/>
                </a:solidFill>
                <a:latin typeface="Amatic SC"/>
                <a:ea typeface="Amatic SC"/>
                <a:cs typeface="Amatic SC"/>
                <a:sym typeface="Amatic SC"/>
              </a:defRPr>
            </a:lvl7pPr>
            <a:lvl8pPr indent="0" lvl="7" rtl="0">
              <a:spcBef>
                <a:spcPts val="0"/>
              </a:spcBef>
              <a:buClr>
                <a:schemeClr val="accent1"/>
              </a:buClr>
              <a:buFont typeface="Amatic SC"/>
              <a:buNone/>
              <a:defRPr b="1" sz="4200">
                <a:solidFill>
                  <a:schemeClr val="accent1"/>
                </a:solidFill>
                <a:latin typeface="Amatic SC"/>
                <a:ea typeface="Amatic SC"/>
                <a:cs typeface="Amatic SC"/>
                <a:sym typeface="Amatic SC"/>
              </a:defRPr>
            </a:lvl8pPr>
            <a:lvl9pPr indent="0" lvl="8" rtl="0">
              <a:spcBef>
                <a:spcPts val="0"/>
              </a:spcBef>
              <a:buClr>
                <a:schemeClr val="accent1"/>
              </a:buClr>
              <a:buFont typeface="Amatic SC"/>
              <a:buNone/>
              <a:defRPr b="1" sz="4200">
                <a:solidFill>
                  <a:schemeClr val="accent1"/>
                </a:solidFill>
                <a:latin typeface="Amatic SC"/>
                <a:ea typeface="Amatic SC"/>
                <a:cs typeface="Amatic SC"/>
                <a:sym typeface="Amatic SC"/>
              </a:defRPr>
            </a:lvl9pPr>
          </a:lstStyle>
          <a:p/>
        </p:txBody>
      </p:sp>
      <p:sp>
        <p:nvSpPr>
          <p:cNvPr id="7" name="Shape 7"/>
          <p:cNvSpPr txBox="1"/>
          <p:nvPr>
            <p:ph idx="1" type="body"/>
          </p:nvPr>
        </p:nvSpPr>
        <p:spPr>
          <a:xfrm>
            <a:off x="311700" y="1228675"/>
            <a:ext cx="8520599" cy="3340199"/>
          </a:xfrm>
          <a:prstGeom prst="rect">
            <a:avLst/>
          </a:prstGeom>
          <a:noFill/>
          <a:ln>
            <a:noFill/>
          </a:ln>
        </p:spPr>
        <p:txBody>
          <a:bodyPr anchorCtr="0" anchor="t" bIns="91425" lIns="91425" rIns="91425" tIns="91425"/>
          <a:lstStyle>
            <a:lvl1pPr indent="0" lvl="0" marL="0" marR="0" rtl="0" algn="l">
              <a:lnSpc>
                <a:spcPct val="115000"/>
              </a:lnSpc>
              <a:spcBef>
                <a:spcPts val="0"/>
              </a:spcBef>
              <a:spcAft>
                <a:spcPts val="1600"/>
              </a:spcAft>
              <a:buClr>
                <a:schemeClr val="dk2"/>
              </a:buClr>
              <a:buFont typeface="Source Code Pro"/>
              <a:buNone/>
              <a:defRPr b="0" i="0" sz="1800" u="none" cap="none" strike="noStrike">
                <a:solidFill>
                  <a:schemeClr val="dk2"/>
                </a:solidFill>
                <a:latin typeface="Source Code Pro"/>
                <a:ea typeface="Source Code Pro"/>
                <a:cs typeface="Source Code Pro"/>
                <a:sym typeface="Source Code Pro"/>
              </a:defRPr>
            </a:lvl1pPr>
            <a:lvl2pPr indent="0" lvl="1" marL="4572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2pPr>
            <a:lvl3pPr indent="0" lvl="2" marL="9144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3pPr>
            <a:lvl4pPr indent="0" lvl="3" marL="13716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4pPr>
            <a:lvl5pPr indent="0" lvl="4" marL="18288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5pPr>
            <a:lvl6pPr indent="0" lvl="5" marL="22860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6pPr>
            <a:lvl7pPr indent="0" lvl="6" marL="27432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7pPr>
            <a:lvl8pPr indent="0" lvl="7" marL="32004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8pPr>
            <a:lvl9pPr indent="0" lvl="8" marL="3657600" marR="0" rtl="0" algn="l">
              <a:lnSpc>
                <a:spcPct val="115000"/>
              </a:lnSpc>
              <a:spcBef>
                <a:spcPts val="0"/>
              </a:spcBef>
              <a:spcAft>
                <a:spcPts val="1600"/>
              </a:spcAft>
              <a:buClr>
                <a:schemeClr val="dk2"/>
              </a:buClr>
              <a:buFont typeface="Source Code Pro"/>
              <a:buNone/>
              <a:defRPr b="0" i="0" sz="1400" u="none" cap="none" strike="noStrike">
                <a:solidFill>
                  <a:schemeClr val="dk2"/>
                </a:solidFill>
                <a:latin typeface="Source Code Pro"/>
                <a:ea typeface="Source Code Pro"/>
                <a:cs typeface="Source Code Pro"/>
                <a:sym typeface="Source Code Pro"/>
              </a:defRPr>
            </a:lvl9pPr>
          </a:lstStyle>
          <a:p/>
        </p:txBody>
      </p:sp>
      <p:sp>
        <p:nvSpPr>
          <p:cNvPr id="8" name="Shape 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chemeClr val="accent1"/>
              </a:buClr>
              <a:buSzPct val="25000"/>
              <a:buFont typeface="Source Code Pro"/>
              <a:buNone/>
            </a:pPr>
            <a:fld id="{00000000-1234-1234-1234-123412341234}" type="slidenum">
              <a:rPr b="0" i="0" lang="en" sz="1000" u="none" cap="none" strike="noStrike">
                <a:solidFill>
                  <a:schemeClr val="accent1"/>
                </a:solidFill>
                <a:latin typeface="Source Code Pro"/>
                <a:ea typeface="Source Code Pro"/>
                <a:cs typeface="Source Code Pro"/>
                <a:sym typeface="Source Code Pr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comments" Target="../comments/comment1.xml"/><Relationship Id="rId4" Type="http://schemas.openxmlformats.org/officeDocument/2006/relationships/image" Target="../media/image0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comments" Target="../comments/commen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comments" Target="../comments/commen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comments" Target="../comments/commen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comments" Target="../comments/commen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comments" Target="../comments/commen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What EXACTLY ARE FUNCTIONS?</a:t>
            </a:r>
          </a:p>
        </p:txBody>
      </p:sp>
      <p:sp>
        <p:nvSpPr>
          <p:cNvPr id="57" name="Shape 57"/>
          <p:cNvSpPr txBox="1"/>
          <p:nvPr>
            <p:ph idx="1" type="body"/>
          </p:nvPr>
        </p:nvSpPr>
        <p:spPr>
          <a:xfrm>
            <a:off x="311700" y="1228675"/>
            <a:ext cx="4454099" cy="3596099"/>
          </a:xfrm>
          <a:prstGeom prst="rect">
            <a:avLst/>
          </a:prstGeom>
          <a:noFill/>
          <a:ln>
            <a:noFill/>
          </a:ln>
        </p:spPr>
        <p:txBody>
          <a:bodyPr anchorCtr="0" anchor="t" bIns="91425" lIns="91425" rIns="91425" tIns="91425">
            <a:noAutofit/>
          </a:bodyPr>
          <a:lstStyle/>
          <a:p>
            <a:pPr indent="-228600" lvl="0" marL="457200" marR="0" rtl="0" algn="l">
              <a:lnSpc>
                <a:spcPct val="125000"/>
              </a:lnSpc>
              <a:spcBef>
                <a:spcPts val="0"/>
              </a:spcBef>
              <a:spcAft>
                <a:spcPts val="0"/>
              </a:spcAft>
              <a:buClr>
                <a:srgbClr val="666666"/>
              </a:buClr>
              <a:buSzPct val="100000"/>
              <a:buFont typeface="Source Code Pro"/>
              <a:buChar char="–"/>
            </a:pPr>
            <a:r>
              <a:rPr b="0" i="0" lang="en" sz="1800" u="none" cap="none" strike="noStrike">
                <a:solidFill>
                  <a:srgbClr val="666666"/>
                </a:solidFill>
                <a:highlight>
                  <a:srgbClr val="FFFFFF"/>
                </a:highlight>
                <a:latin typeface="Source Code Pro"/>
                <a:ea typeface="Source Code Pro"/>
                <a:cs typeface="Source Code Pro"/>
                <a:sym typeface="Source Code Pro"/>
              </a:rPr>
              <a:t>A function is a block of organized, reusable code that is used to perform a single, repeatable action.</a:t>
            </a:r>
          </a:p>
          <a:p>
            <a:pPr indent="-228600" lvl="0" marL="457200" marR="0" rtl="0" algn="l">
              <a:lnSpc>
                <a:spcPct val="125000"/>
              </a:lnSpc>
              <a:spcBef>
                <a:spcPts val="1600"/>
              </a:spcBef>
              <a:spcAft>
                <a:spcPts val="0"/>
              </a:spcAft>
              <a:buClr>
                <a:srgbClr val="666666"/>
              </a:buClr>
              <a:buSzPct val="100000"/>
              <a:buFont typeface="Source Code Pro"/>
              <a:buChar char="–"/>
            </a:pPr>
            <a:r>
              <a:rPr b="0" i="0" lang="en" sz="1800" u="none" cap="none" strike="noStrike">
                <a:solidFill>
                  <a:srgbClr val="666666"/>
                </a:solidFill>
                <a:highlight>
                  <a:srgbClr val="FFFFFF"/>
                </a:highlight>
                <a:latin typeface="Source Code Pro"/>
                <a:ea typeface="Source Code Pro"/>
                <a:cs typeface="Source Code Pro"/>
                <a:sym typeface="Source Code Pro"/>
              </a:rPr>
              <a:t>Functions provide better modularity for your application and a high degree of code reusing.</a:t>
            </a:r>
          </a:p>
          <a:p>
            <a:pPr indent="0" lvl="0" marL="0" marR="0" rtl="0" algn="l">
              <a:lnSpc>
                <a:spcPct val="125000"/>
              </a:lnSpc>
              <a:spcBef>
                <a:spcPts val="1600"/>
              </a:spcBef>
              <a:spcAft>
                <a:spcPts val="0"/>
              </a:spcAft>
              <a:buClr>
                <a:schemeClr val="dk2"/>
              </a:buClr>
              <a:buSzPct val="25000"/>
              <a:buFont typeface="Source Code Pro"/>
              <a:buNone/>
            </a:pPr>
            <a:r>
              <a:t/>
            </a:r>
            <a:endParaRPr b="0" i="0" sz="1800" u="none" cap="none" strike="noStrike">
              <a:solidFill>
                <a:srgbClr val="666666"/>
              </a:solidFill>
              <a:highlight>
                <a:srgbClr val="FFFFFF"/>
              </a:highlight>
              <a:latin typeface="Source Code Pro"/>
              <a:ea typeface="Source Code Pro"/>
              <a:cs typeface="Source Code Pro"/>
              <a:sym typeface="Source Code Pro"/>
            </a:endParaRPr>
          </a:p>
        </p:txBody>
      </p:sp>
      <p:pic>
        <p:nvPicPr>
          <p:cNvPr id="58" name="Shape 58"/>
          <p:cNvPicPr preferRelativeResize="0"/>
          <p:nvPr/>
        </p:nvPicPr>
        <p:blipFill rotWithShape="1">
          <a:blip r:embed="rId4">
            <a:alphaModFix/>
          </a:blip>
          <a:srcRect b="0" l="0" r="0" t="0"/>
          <a:stretch/>
        </p:blipFill>
        <p:spPr>
          <a:xfrm>
            <a:off x="4723975" y="1093850"/>
            <a:ext cx="3993950" cy="395402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Pass by reference vs value</a:t>
            </a:r>
          </a:p>
        </p:txBody>
      </p:sp>
      <p:sp>
        <p:nvSpPr>
          <p:cNvPr id="112" name="Shape 112"/>
          <p:cNvSpPr txBox="1"/>
          <p:nvPr>
            <p:ph idx="1" type="body"/>
          </p:nvPr>
        </p:nvSpPr>
        <p:spPr>
          <a:xfrm>
            <a:off x="311700" y="1010525"/>
            <a:ext cx="8520599" cy="3990300"/>
          </a:xfrm>
          <a:prstGeom prst="rect">
            <a:avLst/>
          </a:prstGeom>
          <a:noFill/>
          <a:ln>
            <a:noFill/>
          </a:ln>
        </p:spPr>
        <p:txBody>
          <a:bodyPr anchorCtr="0" anchor="t" bIns="91425" lIns="91425" rIns="91425" tIns="91425">
            <a:noAutofit/>
          </a:bodyPr>
          <a:lstStyle/>
          <a:p>
            <a:pPr indent="0" lvl="0" marL="0" marR="0" rtl="0" algn="l">
              <a:lnSpc>
                <a:spcPct val="109090"/>
              </a:lnSpc>
              <a:spcBef>
                <a:spcPts val="0"/>
              </a:spcBef>
              <a:spcAft>
                <a:spcPts val="0"/>
              </a:spcAft>
              <a:buClr>
                <a:schemeClr val="dk2"/>
              </a:buClr>
              <a:buSzPct val="25000"/>
              <a:buFont typeface="Source Code Pro"/>
              <a:buNone/>
            </a:pPr>
            <a:r>
              <a:rPr b="1" i="0" lang="en" sz="1400" u="none" cap="none" strike="noStrike">
                <a:solidFill>
                  <a:srgbClr val="134F5C"/>
                </a:solidFill>
                <a:latin typeface="Courier New"/>
                <a:ea typeface="Courier New"/>
                <a:cs typeface="Courier New"/>
                <a:sym typeface="Courier New"/>
              </a:rPr>
              <a:t>def </a:t>
            </a:r>
            <a:r>
              <a:rPr b="0" i="0" lang="en" sz="1400" u="none" cap="none" strike="noStrike">
                <a:solidFill>
                  <a:srgbClr val="313131"/>
                </a:solidFill>
                <a:latin typeface="Courier New"/>
                <a:ea typeface="Courier New"/>
                <a:cs typeface="Courier New"/>
                <a:sym typeface="Courier New"/>
              </a:rPr>
              <a:t>changeme</a:t>
            </a:r>
            <a:r>
              <a:rPr b="0" i="0" lang="en" sz="1400" u="none" cap="none" strike="noStrike">
                <a:solidFill>
                  <a:srgbClr val="666600"/>
                </a:solidFill>
                <a:latin typeface="Courier New"/>
                <a:ea typeface="Courier New"/>
                <a:cs typeface="Courier New"/>
                <a:sym typeface="Courier New"/>
              </a:rPr>
              <a:t>(</a:t>
            </a:r>
            <a:r>
              <a:rPr b="0" i="0" lang="en" sz="1400" u="none" cap="none" strike="noStrike">
                <a:solidFill>
                  <a:srgbClr val="313131"/>
                </a:solidFill>
                <a:latin typeface="Courier New"/>
                <a:ea typeface="Courier New"/>
                <a:cs typeface="Courier New"/>
                <a:sym typeface="Courier New"/>
              </a:rPr>
              <a:t> mylist </a:t>
            </a:r>
            <a:r>
              <a:rPr b="0" i="0" lang="en" sz="1400" u="none" cap="none" strike="noStrike">
                <a:solidFill>
                  <a:srgbClr val="666600"/>
                </a:solidFill>
                <a:latin typeface="Courier New"/>
                <a:ea typeface="Courier New"/>
                <a:cs typeface="Courier New"/>
                <a:sym typeface="Courier New"/>
              </a:rPr>
              <a:t>):</a:t>
            </a:r>
            <a:br>
              <a:rPr b="0" i="0" lang="en" sz="1400" u="none" cap="none" strike="noStrike">
                <a:solidFill>
                  <a:srgbClr val="313131"/>
                </a:solidFill>
                <a:latin typeface="Courier New"/>
                <a:ea typeface="Courier New"/>
                <a:cs typeface="Courier New"/>
                <a:sym typeface="Courier New"/>
              </a:rPr>
            </a:br>
            <a:r>
              <a:rPr b="0" i="0" lang="en" sz="1400" u="none" cap="none" strike="noStrike">
                <a:solidFill>
                  <a:srgbClr val="313131"/>
                </a:solidFill>
                <a:latin typeface="Courier New"/>
                <a:ea typeface="Courier New"/>
                <a:cs typeface="Courier New"/>
                <a:sym typeface="Courier New"/>
              </a:rPr>
              <a:t>   </a:t>
            </a:r>
            <a:r>
              <a:rPr b="0" i="0" lang="en" sz="1400" u="none" cap="none" strike="noStrike">
                <a:solidFill>
                  <a:srgbClr val="008800"/>
                </a:solidFill>
                <a:latin typeface="Courier New"/>
                <a:ea typeface="Courier New"/>
                <a:cs typeface="Courier New"/>
                <a:sym typeface="Courier New"/>
              </a:rPr>
              <a:t>"This changes a passed list into this function"</a:t>
            </a:r>
            <a:br>
              <a:rPr b="0" i="0" lang="en" sz="1400" u="none" cap="none" strike="noStrike">
                <a:solidFill>
                  <a:srgbClr val="313131"/>
                </a:solidFill>
                <a:latin typeface="Courier New"/>
                <a:ea typeface="Courier New"/>
                <a:cs typeface="Courier New"/>
                <a:sym typeface="Courier New"/>
              </a:rPr>
            </a:br>
            <a:r>
              <a:rPr b="0" i="0" lang="en" sz="1400" u="none" cap="none" strike="noStrike">
                <a:solidFill>
                  <a:srgbClr val="313131"/>
                </a:solidFill>
                <a:latin typeface="Courier New"/>
                <a:ea typeface="Courier New"/>
                <a:cs typeface="Courier New"/>
                <a:sym typeface="Courier New"/>
              </a:rPr>
              <a:t>   mylist </a:t>
            </a:r>
            <a:r>
              <a:rPr b="0" i="0" lang="en" sz="1400" u="none" cap="none" strike="noStrike">
                <a:solidFill>
                  <a:srgbClr val="666600"/>
                </a:solidFill>
                <a:latin typeface="Courier New"/>
                <a:ea typeface="Courier New"/>
                <a:cs typeface="Courier New"/>
                <a:sym typeface="Courier New"/>
              </a:rPr>
              <a:t>=</a:t>
            </a:r>
            <a:r>
              <a:rPr b="0" i="0" lang="en" sz="1400" u="none" cap="none" strike="noStrike">
                <a:solidFill>
                  <a:srgbClr val="313131"/>
                </a:solidFill>
                <a:latin typeface="Courier New"/>
                <a:ea typeface="Courier New"/>
                <a:cs typeface="Courier New"/>
                <a:sym typeface="Courier New"/>
              </a:rPr>
              <a:t> </a:t>
            </a:r>
            <a:r>
              <a:rPr b="0" i="0" lang="en" sz="1400" u="none" cap="none" strike="noStrike">
                <a:solidFill>
                  <a:srgbClr val="666600"/>
                </a:solidFill>
                <a:latin typeface="Courier New"/>
                <a:ea typeface="Courier New"/>
                <a:cs typeface="Courier New"/>
                <a:sym typeface="Courier New"/>
              </a:rPr>
              <a:t>[</a:t>
            </a:r>
            <a:r>
              <a:rPr b="0" i="0" lang="en" sz="1400" u="none" cap="none" strike="noStrike">
                <a:solidFill>
                  <a:srgbClr val="006666"/>
                </a:solidFill>
                <a:latin typeface="Courier New"/>
                <a:ea typeface="Courier New"/>
                <a:cs typeface="Courier New"/>
                <a:sym typeface="Courier New"/>
              </a:rPr>
              <a:t>1</a:t>
            </a:r>
            <a:r>
              <a:rPr b="0" i="0" lang="en" sz="1400" u="none" cap="none" strike="noStrike">
                <a:solidFill>
                  <a:srgbClr val="666600"/>
                </a:solidFill>
                <a:latin typeface="Courier New"/>
                <a:ea typeface="Courier New"/>
                <a:cs typeface="Courier New"/>
                <a:sym typeface="Courier New"/>
              </a:rPr>
              <a:t>,</a:t>
            </a:r>
            <a:r>
              <a:rPr b="0" i="0" lang="en" sz="1400" u="none" cap="none" strike="noStrike">
                <a:solidFill>
                  <a:srgbClr val="006666"/>
                </a:solidFill>
                <a:latin typeface="Courier New"/>
                <a:ea typeface="Courier New"/>
                <a:cs typeface="Courier New"/>
                <a:sym typeface="Courier New"/>
              </a:rPr>
              <a:t>2</a:t>
            </a:r>
            <a:r>
              <a:rPr b="0" i="0" lang="en" sz="1400" u="none" cap="none" strike="noStrike">
                <a:solidFill>
                  <a:srgbClr val="666600"/>
                </a:solidFill>
                <a:latin typeface="Courier New"/>
                <a:ea typeface="Courier New"/>
                <a:cs typeface="Courier New"/>
                <a:sym typeface="Courier New"/>
              </a:rPr>
              <a:t>,</a:t>
            </a:r>
            <a:r>
              <a:rPr b="0" i="0" lang="en" sz="1400" u="none" cap="none" strike="noStrike">
                <a:solidFill>
                  <a:srgbClr val="006666"/>
                </a:solidFill>
                <a:latin typeface="Courier New"/>
                <a:ea typeface="Courier New"/>
                <a:cs typeface="Courier New"/>
                <a:sym typeface="Courier New"/>
              </a:rPr>
              <a:t>3</a:t>
            </a:r>
            <a:r>
              <a:rPr b="0" i="0" lang="en" sz="1400" u="none" cap="none" strike="noStrike">
                <a:solidFill>
                  <a:srgbClr val="666600"/>
                </a:solidFill>
                <a:latin typeface="Courier New"/>
                <a:ea typeface="Courier New"/>
                <a:cs typeface="Courier New"/>
                <a:sym typeface="Courier New"/>
              </a:rPr>
              <a:t>,</a:t>
            </a:r>
            <a:r>
              <a:rPr b="0" i="0" lang="en" sz="1400" u="none" cap="none" strike="noStrike">
                <a:solidFill>
                  <a:srgbClr val="006666"/>
                </a:solidFill>
                <a:latin typeface="Courier New"/>
                <a:ea typeface="Courier New"/>
                <a:cs typeface="Courier New"/>
                <a:sym typeface="Courier New"/>
              </a:rPr>
              <a:t>4</a:t>
            </a:r>
            <a:r>
              <a:rPr b="0" i="0" lang="en" sz="1400" u="none" cap="none" strike="noStrike">
                <a:solidFill>
                  <a:srgbClr val="666600"/>
                </a:solidFill>
                <a:latin typeface="Courier New"/>
                <a:ea typeface="Courier New"/>
                <a:cs typeface="Courier New"/>
                <a:sym typeface="Courier New"/>
              </a:rPr>
              <a:t>];</a:t>
            </a:r>
            <a:r>
              <a:rPr b="0" i="0" lang="en" sz="1400" u="none" cap="none" strike="noStrike">
                <a:solidFill>
                  <a:srgbClr val="313131"/>
                </a:solidFill>
                <a:latin typeface="Courier New"/>
                <a:ea typeface="Courier New"/>
                <a:cs typeface="Courier New"/>
                <a:sym typeface="Courier New"/>
              </a:rPr>
              <a:t> </a:t>
            </a:r>
            <a:r>
              <a:rPr b="1" i="0" lang="en" sz="1400" u="none" cap="none" strike="noStrike">
                <a:solidFill>
                  <a:srgbClr val="CC0000"/>
                </a:solidFill>
                <a:latin typeface="Courier New"/>
                <a:ea typeface="Courier New"/>
                <a:cs typeface="Courier New"/>
                <a:sym typeface="Courier New"/>
              </a:rPr>
              <a:t># This would assign new reference in mylist</a:t>
            </a:r>
            <a:br>
              <a:rPr b="0" i="0" lang="en" sz="1400" u="none" cap="none" strike="noStrike">
                <a:solidFill>
                  <a:srgbClr val="313131"/>
                </a:solidFill>
                <a:latin typeface="Courier New"/>
                <a:ea typeface="Courier New"/>
                <a:cs typeface="Courier New"/>
                <a:sym typeface="Courier New"/>
              </a:rPr>
            </a:br>
            <a:r>
              <a:rPr b="0" i="0" lang="en" sz="1400" u="none" cap="none" strike="noStrike">
                <a:solidFill>
                  <a:srgbClr val="313131"/>
                </a:solidFill>
                <a:latin typeface="Courier New"/>
                <a:ea typeface="Courier New"/>
                <a:cs typeface="Courier New"/>
                <a:sym typeface="Courier New"/>
              </a:rPr>
              <a:t>   </a:t>
            </a:r>
            <a:r>
              <a:rPr b="1" i="0" lang="en" sz="1400" u="none" cap="none" strike="noStrike">
                <a:solidFill>
                  <a:srgbClr val="134F5C"/>
                </a:solidFill>
                <a:latin typeface="Courier New"/>
                <a:ea typeface="Courier New"/>
                <a:cs typeface="Courier New"/>
                <a:sym typeface="Courier New"/>
              </a:rPr>
              <a:t>print(</a:t>
            </a:r>
            <a:r>
              <a:rPr b="0" i="0" lang="en" sz="1400" u="none" cap="none" strike="noStrike">
                <a:solidFill>
                  <a:srgbClr val="008800"/>
                </a:solidFill>
                <a:latin typeface="Courier New"/>
                <a:ea typeface="Courier New"/>
                <a:cs typeface="Courier New"/>
                <a:sym typeface="Courier New"/>
              </a:rPr>
              <a:t>"Values inside the function: "</a:t>
            </a:r>
            <a:r>
              <a:rPr b="0" i="0" lang="en" sz="1400" u="none" cap="none" strike="noStrike">
                <a:solidFill>
                  <a:srgbClr val="666600"/>
                </a:solidFill>
                <a:latin typeface="Courier New"/>
                <a:ea typeface="Courier New"/>
                <a:cs typeface="Courier New"/>
                <a:sym typeface="Courier New"/>
              </a:rPr>
              <a:t>,</a:t>
            </a:r>
            <a:r>
              <a:rPr b="0" i="0" lang="en" sz="1400" u="none" cap="none" strike="noStrike">
                <a:solidFill>
                  <a:srgbClr val="313131"/>
                </a:solidFill>
                <a:latin typeface="Courier New"/>
                <a:ea typeface="Courier New"/>
                <a:cs typeface="Courier New"/>
                <a:sym typeface="Courier New"/>
              </a:rPr>
              <a:t> </a:t>
            </a:r>
            <a:r>
              <a:rPr b="1" i="0" lang="en" sz="1400" u="none" cap="none" strike="noStrike">
                <a:solidFill>
                  <a:srgbClr val="313131"/>
                </a:solidFill>
                <a:latin typeface="Courier New"/>
                <a:ea typeface="Courier New"/>
                <a:cs typeface="Courier New"/>
                <a:sym typeface="Courier New"/>
              </a:rPr>
              <a:t>mylist)</a:t>
            </a:r>
            <a:br>
              <a:rPr b="0" i="0" lang="en" sz="1400" u="none" cap="none" strike="noStrike">
                <a:solidFill>
                  <a:srgbClr val="313131"/>
                </a:solidFill>
                <a:latin typeface="Courier New"/>
                <a:ea typeface="Courier New"/>
                <a:cs typeface="Courier New"/>
                <a:sym typeface="Courier New"/>
              </a:rPr>
            </a:br>
            <a:r>
              <a:rPr b="0" i="0" lang="en" sz="1400" u="none" cap="none" strike="noStrike">
                <a:solidFill>
                  <a:srgbClr val="313131"/>
                </a:solidFill>
                <a:latin typeface="Courier New"/>
                <a:ea typeface="Courier New"/>
                <a:cs typeface="Courier New"/>
                <a:sym typeface="Courier New"/>
              </a:rPr>
              <a:t>mylist </a:t>
            </a:r>
            <a:r>
              <a:rPr b="0" i="0" lang="en" sz="1400" u="none" cap="none" strike="noStrike">
                <a:solidFill>
                  <a:srgbClr val="666600"/>
                </a:solidFill>
                <a:latin typeface="Courier New"/>
                <a:ea typeface="Courier New"/>
                <a:cs typeface="Courier New"/>
                <a:sym typeface="Courier New"/>
              </a:rPr>
              <a:t>=</a:t>
            </a:r>
            <a:r>
              <a:rPr b="0" i="0" lang="en" sz="1400" u="none" cap="none" strike="noStrike">
                <a:solidFill>
                  <a:srgbClr val="313131"/>
                </a:solidFill>
                <a:latin typeface="Courier New"/>
                <a:ea typeface="Courier New"/>
                <a:cs typeface="Courier New"/>
                <a:sym typeface="Courier New"/>
              </a:rPr>
              <a:t> </a:t>
            </a:r>
            <a:r>
              <a:rPr b="0" i="0" lang="en" sz="1400" u="none" cap="none" strike="noStrike">
                <a:solidFill>
                  <a:srgbClr val="666600"/>
                </a:solidFill>
                <a:latin typeface="Courier New"/>
                <a:ea typeface="Courier New"/>
                <a:cs typeface="Courier New"/>
                <a:sym typeface="Courier New"/>
              </a:rPr>
              <a:t>[</a:t>
            </a:r>
            <a:r>
              <a:rPr b="0" i="0" lang="en" sz="1400" u="none" cap="none" strike="noStrike">
                <a:solidFill>
                  <a:srgbClr val="006666"/>
                </a:solidFill>
                <a:latin typeface="Courier New"/>
                <a:ea typeface="Courier New"/>
                <a:cs typeface="Courier New"/>
                <a:sym typeface="Courier New"/>
              </a:rPr>
              <a:t>10</a:t>
            </a:r>
            <a:r>
              <a:rPr b="0" i="0" lang="en" sz="1400" u="none" cap="none" strike="noStrike">
                <a:solidFill>
                  <a:srgbClr val="666600"/>
                </a:solidFill>
                <a:latin typeface="Courier New"/>
                <a:ea typeface="Courier New"/>
                <a:cs typeface="Courier New"/>
                <a:sym typeface="Courier New"/>
              </a:rPr>
              <a:t>,</a:t>
            </a:r>
            <a:r>
              <a:rPr b="0" i="0" lang="en" sz="1400" u="none" cap="none" strike="noStrike">
                <a:solidFill>
                  <a:srgbClr val="006666"/>
                </a:solidFill>
                <a:latin typeface="Courier New"/>
                <a:ea typeface="Courier New"/>
                <a:cs typeface="Courier New"/>
                <a:sym typeface="Courier New"/>
              </a:rPr>
              <a:t>20</a:t>
            </a:r>
            <a:r>
              <a:rPr b="0" i="0" lang="en" sz="1400" u="none" cap="none" strike="noStrike">
                <a:solidFill>
                  <a:srgbClr val="666600"/>
                </a:solidFill>
                <a:latin typeface="Courier New"/>
                <a:ea typeface="Courier New"/>
                <a:cs typeface="Courier New"/>
                <a:sym typeface="Courier New"/>
              </a:rPr>
              <a:t>,</a:t>
            </a:r>
            <a:r>
              <a:rPr b="0" i="0" lang="en" sz="1400" u="none" cap="none" strike="noStrike">
                <a:solidFill>
                  <a:srgbClr val="006666"/>
                </a:solidFill>
                <a:latin typeface="Courier New"/>
                <a:ea typeface="Courier New"/>
                <a:cs typeface="Courier New"/>
                <a:sym typeface="Courier New"/>
              </a:rPr>
              <a:t>30</a:t>
            </a:r>
            <a:r>
              <a:rPr b="0" i="0" lang="en" sz="1400" u="none" cap="none" strike="noStrike">
                <a:solidFill>
                  <a:srgbClr val="666600"/>
                </a:solidFill>
                <a:latin typeface="Courier New"/>
                <a:ea typeface="Courier New"/>
                <a:cs typeface="Courier New"/>
                <a:sym typeface="Courier New"/>
              </a:rPr>
              <a:t>];</a:t>
            </a:r>
            <a:br>
              <a:rPr b="0" i="0" lang="en" sz="1400" u="none" cap="none" strike="noStrike">
                <a:solidFill>
                  <a:srgbClr val="313131"/>
                </a:solidFill>
                <a:latin typeface="Courier New"/>
                <a:ea typeface="Courier New"/>
                <a:cs typeface="Courier New"/>
                <a:sym typeface="Courier New"/>
              </a:rPr>
            </a:br>
            <a:r>
              <a:rPr b="0" i="0" lang="en" sz="1400" u="none" cap="none" strike="noStrike">
                <a:solidFill>
                  <a:srgbClr val="313131"/>
                </a:solidFill>
                <a:latin typeface="Courier New"/>
                <a:ea typeface="Courier New"/>
                <a:cs typeface="Courier New"/>
                <a:sym typeface="Courier New"/>
              </a:rPr>
              <a:t>changeme</a:t>
            </a:r>
            <a:r>
              <a:rPr b="0" i="0" lang="en" sz="1400" u="none" cap="none" strike="noStrike">
                <a:solidFill>
                  <a:srgbClr val="666600"/>
                </a:solidFill>
                <a:latin typeface="Courier New"/>
                <a:ea typeface="Courier New"/>
                <a:cs typeface="Courier New"/>
                <a:sym typeface="Courier New"/>
              </a:rPr>
              <a:t>(</a:t>
            </a:r>
            <a:r>
              <a:rPr b="0" i="0" lang="en" sz="1400" u="none" cap="none" strike="noStrike">
                <a:solidFill>
                  <a:srgbClr val="313131"/>
                </a:solidFill>
                <a:latin typeface="Courier New"/>
                <a:ea typeface="Courier New"/>
                <a:cs typeface="Courier New"/>
                <a:sym typeface="Courier New"/>
              </a:rPr>
              <a:t> mylist </a:t>
            </a:r>
            <a:r>
              <a:rPr b="0" i="0" lang="en" sz="1400" u="none" cap="none" strike="noStrike">
                <a:solidFill>
                  <a:srgbClr val="666600"/>
                </a:solidFill>
                <a:latin typeface="Courier New"/>
                <a:ea typeface="Courier New"/>
                <a:cs typeface="Courier New"/>
                <a:sym typeface="Courier New"/>
              </a:rPr>
              <a:t>);</a:t>
            </a:r>
            <a:br>
              <a:rPr b="0" i="0" lang="en" sz="1400" u="none" cap="none" strike="noStrike">
                <a:solidFill>
                  <a:srgbClr val="313131"/>
                </a:solidFill>
                <a:latin typeface="Courier New"/>
                <a:ea typeface="Courier New"/>
                <a:cs typeface="Courier New"/>
                <a:sym typeface="Courier New"/>
              </a:rPr>
            </a:br>
            <a:r>
              <a:rPr b="1" i="0" lang="en" sz="1400" u="none" cap="none" strike="noStrike">
                <a:solidFill>
                  <a:srgbClr val="134F5C"/>
                </a:solidFill>
                <a:latin typeface="Courier New"/>
                <a:ea typeface="Courier New"/>
                <a:cs typeface="Courier New"/>
                <a:sym typeface="Courier New"/>
              </a:rPr>
              <a:t>print(</a:t>
            </a:r>
            <a:r>
              <a:rPr b="0" i="0" lang="en" sz="1400" u="none" cap="none" strike="noStrike">
                <a:solidFill>
                  <a:srgbClr val="008800"/>
                </a:solidFill>
                <a:latin typeface="Courier New"/>
                <a:ea typeface="Courier New"/>
                <a:cs typeface="Courier New"/>
                <a:sym typeface="Courier New"/>
              </a:rPr>
              <a:t>"Values outside the function: "</a:t>
            </a:r>
            <a:r>
              <a:rPr b="0" i="0" lang="en" sz="1400" u="none" cap="none" strike="noStrike">
                <a:solidFill>
                  <a:srgbClr val="666600"/>
                </a:solidFill>
                <a:latin typeface="Courier New"/>
                <a:ea typeface="Courier New"/>
                <a:cs typeface="Courier New"/>
                <a:sym typeface="Courier New"/>
              </a:rPr>
              <a:t>,</a:t>
            </a:r>
            <a:r>
              <a:rPr b="0" i="0" lang="en" sz="1400" u="none" cap="none" strike="noStrike">
                <a:solidFill>
                  <a:srgbClr val="313131"/>
                </a:solidFill>
                <a:latin typeface="Courier New"/>
                <a:ea typeface="Courier New"/>
                <a:cs typeface="Courier New"/>
                <a:sym typeface="Courier New"/>
              </a:rPr>
              <a:t> </a:t>
            </a:r>
            <a:r>
              <a:rPr b="1" i="0" lang="en" sz="1400" u="none" cap="none" strike="noStrike">
                <a:solidFill>
                  <a:srgbClr val="313131"/>
                </a:solidFill>
                <a:latin typeface="Courier New"/>
                <a:ea typeface="Courier New"/>
                <a:cs typeface="Courier New"/>
                <a:sym typeface="Courier New"/>
              </a:rPr>
              <a:t>mylist)</a:t>
            </a:r>
          </a:p>
          <a:p>
            <a:pPr indent="-228600" lvl="0" marL="457200" marR="0" rtl="0" algn="l">
              <a:lnSpc>
                <a:spcPct val="100000"/>
              </a:lnSpc>
              <a:spcBef>
                <a:spcPts val="800"/>
              </a:spcBef>
              <a:spcAft>
                <a:spcPts val="0"/>
              </a:spcAft>
              <a:buClr>
                <a:schemeClr val="dk2"/>
              </a:buClr>
              <a:buSzPct val="100000"/>
              <a:buFont typeface="Source Code Pro"/>
              <a:buChar char="–"/>
            </a:pPr>
            <a:r>
              <a:rPr b="0" i="0" lang="en" sz="1800" u="none" cap="none" strike="noStrike">
                <a:solidFill>
                  <a:schemeClr val="dk2"/>
                </a:solidFill>
                <a:latin typeface="Source Code Pro"/>
                <a:ea typeface="Source Code Pro"/>
                <a:cs typeface="Source Code Pro"/>
                <a:sym typeface="Source Code Pro"/>
              </a:rPr>
              <a:t>The parameter mylist is local to the function changeme. Changing mylist within the function does not affect mylist. The function accomplishes nothing and finally this would produce the following result:</a:t>
            </a:r>
          </a:p>
          <a:p>
            <a:pPr indent="457200" lvl="0" marL="0" marR="0" rtl="0" algn="l">
              <a:lnSpc>
                <a:spcPct val="100000"/>
              </a:lnSpc>
              <a:spcBef>
                <a:spcPts val="1600"/>
              </a:spcBef>
              <a:spcAft>
                <a:spcPts val="0"/>
              </a:spcAft>
              <a:buClr>
                <a:schemeClr val="dk2"/>
              </a:buClr>
              <a:buSzPct val="25000"/>
              <a:buFont typeface="Source Code Pro"/>
              <a:buNone/>
            </a:pPr>
            <a:r>
              <a:rPr b="1" i="0" lang="en" sz="1400" u="none" cap="none" strike="noStrike">
                <a:solidFill>
                  <a:srgbClr val="741B47"/>
                </a:solidFill>
                <a:latin typeface="Courier New"/>
                <a:ea typeface="Courier New"/>
                <a:cs typeface="Courier New"/>
                <a:sym typeface="Courier New"/>
              </a:rPr>
              <a:t>Values</a:t>
            </a:r>
            <a:r>
              <a:rPr b="0" i="0" lang="en" sz="1400" u="none" cap="none" strike="noStrike">
                <a:solidFill>
                  <a:srgbClr val="741B47"/>
                </a:solidFill>
                <a:latin typeface="Courier New"/>
                <a:ea typeface="Courier New"/>
                <a:cs typeface="Courier New"/>
                <a:sym typeface="Courier New"/>
              </a:rPr>
              <a:t> </a:t>
            </a:r>
            <a:r>
              <a:rPr b="0" i="0" lang="en" sz="1400" u="none" cap="none" strike="noStrike">
                <a:solidFill>
                  <a:srgbClr val="000000"/>
                </a:solidFill>
                <a:latin typeface="Courier New"/>
                <a:ea typeface="Courier New"/>
                <a:cs typeface="Courier New"/>
                <a:sym typeface="Courier New"/>
              </a:rPr>
              <a:t>inside the </a:t>
            </a:r>
            <a:r>
              <a:rPr b="1" i="0" lang="en" sz="1400" u="none" cap="none" strike="noStrike">
                <a:solidFill>
                  <a:srgbClr val="134F5C"/>
                </a:solidFill>
                <a:latin typeface="Courier New"/>
                <a:ea typeface="Courier New"/>
                <a:cs typeface="Courier New"/>
                <a:sym typeface="Courier New"/>
              </a:rPr>
              <a:t>function:</a:t>
            </a:r>
            <a:r>
              <a:rPr b="0" i="0" lang="en" sz="1400" u="none" cap="none" strike="noStrike">
                <a:solidFill>
                  <a:srgbClr val="000000"/>
                </a:solidFill>
                <a:latin typeface="Courier New"/>
                <a:ea typeface="Courier New"/>
                <a:cs typeface="Courier New"/>
                <a:sym typeface="Courier New"/>
              </a:rPr>
              <a:t>  </a:t>
            </a:r>
            <a:r>
              <a:rPr b="1" i="0" lang="en" sz="1400" u="none" cap="none" strike="noStrike">
                <a:solidFill>
                  <a:srgbClr val="000000"/>
                </a:solidFill>
                <a:latin typeface="Courier New"/>
                <a:ea typeface="Courier New"/>
                <a:cs typeface="Courier New"/>
                <a:sym typeface="Courier New"/>
              </a:rPr>
              <a:t>[</a:t>
            </a:r>
            <a:r>
              <a:rPr b="1" i="0" lang="en" sz="1400" u="none" cap="none" strike="noStrike">
                <a:solidFill>
                  <a:srgbClr val="134F5C"/>
                </a:solidFill>
                <a:latin typeface="Courier New"/>
                <a:ea typeface="Courier New"/>
                <a:cs typeface="Courier New"/>
                <a:sym typeface="Courier New"/>
              </a:rPr>
              <a:t>1, 2, 3, 4</a:t>
            </a:r>
            <a:r>
              <a:rPr b="1" i="0" lang="en" sz="1400" u="none" cap="none" strike="noStrike">
                <a:solidFill>
                  <a:srgbClr val="000000"/>
                </a:solidFill>
                <a:latin typeface="Courier New"/>
                <a:ea typeface="Courier New"/>
                <a:cs typeface="Courier New"/>
                <a:sym typeface="Courier New"/>
              </a:rPr>
              <a:t>]</a:t>
            </a:r>
          </a:p>
          <a:p>
            <a:pPr indent="457200" lvl="0" marL="0" marR="0" rtl="0" algn="l">
              <a:lnSpc>
                <a:spcPct val="100000"/>
              </a:lnSpc>
              <a:spcBef>
                <a:spcPts val="1600"/>
              </a:spcBef>
              <a:spcAft>
                <a:spcPts val="0"/>
              </a:spcAft>
              <a:buClr>
                <a:schemeClr val="dk2"/>
              </a:buClr>
              <a:buSzPct val="25000"/>
              <a:buFont typeface="Source Code Pro"/>
              <a:buNone/>
            </a:pPr>
            <a:r>
              <a:rPr b="1" i="0" lang="en" sz="1400" u="none" cap="none" strike="noStrike">
                <a:solidFill>
                  <a:srgbClr val="741B47"/>
                </a:solidFill>
                <a:latin typeface="Courier New"/>
                <a:ea typeface="Courier New"/>
                <a:cs typeface="Courier New"/>
                <a:sym typeface="Courier New"/>
              </a:rPr>
              <a:t>Values</a:t>
            </a:r>
            <a:r>
              <a:rPr b="0" i="0" lang="en" sz="1400" u="none" cap="none" strike="noStrike">
                <a:solidFill>
                  <a:srgbClr val="741B47"/>
                </a:solidFill>
                <a:latin typeface="Courier New"/>
                <a:ea typeface="Courier New"/>
                <a:cs typeface="Courier New"/>
                <a:sym typeface="Courier New"/>
              </a:rPr>
              <a:t> </a:t>
            </a:r>
            <a:r>
              <a:rPr b="0" i="0" lang="en" sz="1400" u="none" cap="none" strike="noStrike">
                <a:solidFill>
                  <a:srgbClr val="000000"/>
                </a:solidFill>
                <a:latin typeface="Courier New"/>
                <a:ea typeface="Courier New"/>
                <a:cs typeface="Courier New"/>
                <a:sym typeface="Courier New"/>
              </a:rPr>
              <a:t>outside the </a:t>
            </a:r>
            <a:r>
              <a:rPr b="1" i="0" lang="en" sz="1400" u="none" cap="none" strike="noStrike">
                <a:solidFill>
                  <a:srgbClr val="134F5C"/>
                </a:solidFill>
                <a:latin typeface="Courier New"/>
                <a:ea typeface="Courier New"/>
                <a:cs typeface="Courier New"/>
                <a:sym typeface="Courier New"/>
              </a:rPr>
              <a:t>function:</a:t>
            </a:r>
            <a:r>
              <a:rPr b="0" i="0" lang="en" sz="1400" u="none" cap="none" strike="noStrike">
                <a:solidFill>
                  <a:srgbClr val="000000"/>
                </a:solidFill>
                <a:latin typeface="Courier New"/>
                <a:ea typeface="Courier New"/>
                <a:cs typeface="Courier New"/>
                <a:sym typeface="Courier New"/>
              </a:rPr>
              <a:t>  </a:t>
            </a:r>
            <a:r>
              <a:rPr b="1" i="0" lang="en" sz="1400" u="none" cap="none" strike="noStrike">
                <a:solidFill>
                  <a:srgbClr val="000000"/>
                </a:solidFill>
                <a:latin typeface="Courier New"/>
                <a:ea typeface="Courier New"/>
                <a:cs typeface="Courier New"/>
                <a:sym typeface="Courier New"/>
              </a:rPr>
              <a:t>[</a:t>
            </a:r>
            <a:r>
              <a:rPr b="1" i="0" lang="en" sz="1400" u="none" cap="none" strike="noStrike">
                <a:solidFill>
                  <a:srgbClr val="134F5C"/>
                </a:solidFill>
                <a:latin typeface="Courier New"/>
                <a:ea typeface="Courier New"/>
                <a:cs typeface="Courier New"/>
                <a:sym typeface="Courier New"/>
              </a:rPr>
              <a:t>10, 20, 30</a:t>
            </a:r>
            <a:r>
              <a:rPr b="1" i="0" lang="en" sz="1400" u="none" cap="none" strike="noStrike">
                <a:solidFill>
                  <a:srgbClr val="000000"/>
                </a:solidFill>
                <a:latin typeface="Courier New"/>
                <a:ea typeface="Courier New"/>
                <a:cs typeface="Courier New"/>
                <a:sym typeface="Courier New"/>
              </a:rPr>
              <a:t>]</a:t>
            </a:r>
          </a:p>
          <a:p>
            <a:pPr indent="0" lvl="0" marL="0" marR="0" rtl="0" algn="l">
              <a:lnSpc>
                <a:spcPct val="115000"/>
              </a:lnSpc>
              <a:spcBef>
                <a:spcPts val="1600"/>
              </a:spcBef>
              <a:spcAft>
                <a:spcPts val="0"/>
              </a:spcAft>
              <a:buClr>
                <a:schemeClr val="dk2"/>
              </a:buClr>
              <a:buSzPct val="250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Function Arguments</a:t>
            </a:r>
          </a:p>
        </p:txBody>
      </p:sp>
      <p:sp>
        <p:nvSpPr>
          <p:cNvPr id="118" name="Shape 118"/>
          <p:cNvSpPr txBox="1"/>
          <p:nvPr>
            <p:ph idx="1" type="body"/>
          </p:nvPr>
        </p:nvSpPr>
        <p:spPr>
          <a:xfrm>
            <a:off x="311700" y="1228675"/>
            <a:ext cx="8520599" cy="3340199"/>
          </a:xfrm>
          <a:prstGeom prst="rect">
            <a:avLst/>
          </a:prstGeom>
          <a:noFill/>
          <a:ln>
            <a:noFill/>
          </a:ln>
        </p:spPr>
        <p:txBody>
          <a:bodyPr anchorCtr="0" anchor="t" bIns="91425" lIns="91425" rIns="91425" tIns="91425">
            <a:noAutofit/>
          </a:bodyPr>
          <a:lstStyle/>
          <a:p>
            <a:pPr indent="0" lvl="0" marL="25400" marR="25400" rtl="0" algn="just">
              <a:lnSpc>
                <a:spcPct val="163636"/>
              </a:lnSpc>
              <a:spcBef>
                <a:spcPts val="0"/>
              </a:spcBef>
              <a:spcAft>
                <a:spcPts val="0"/>
              </a:spcAft>
              <a:buClr>
                <a:schemeClr val="dk2"/>
              </a:buClr>
              <a:buSzPct val="25000"/>
              <a:buFont typeface="Source Code Pro"/>
              <a:buNone/>
            </a:pPr>
            <a:r>
              <a:rPr b="0" i="0" lang="en" sz="1800" u="none" cap="none" strike="noStrike">
                <a:solidFill>
                  <a:srgbClr val="666666"/>
                </a:solidFill>
                <a:latin typeface="Source Code Pro"/>
                <a:ea typeface="Source Code Pro"/>
                <a:cs typeface="Source Code Pro"/>
                <a:sym typeface="Source Code Pro"/>
              </a:rPr>
              <a:t>You can call a function by using the following types of formal arguments:</a:t>
            </a:r>
          </a:p>
          <a:p>
            <a:pPr indent="-342900" lvl="0" marL="482600" marR="25400" rtl="0" algn="just">
              <a:lnSpc>
                <a:spcPct val="171428"/>
              </a:lnSpc>
              <a:spcBef>
                <a:spcPts val="1100"/>
              </a:spcBef>
              <a:spcAft>
                <a:spcPts val="0"/>
              </a:spcAft>
              <a:buClr>
                <a:srgbClr val="666666"/>
              </a:buClr>
              <a:buSzPct val="100000"/>
              <a:buFont typeface="Source Code Pro"/>
              <a:buChar char="–"/>
            </a:pPr>
            <a:r>
              <a:rPr b="0" i="0" lang="en" sz="1800" u="none" cap="none" strike="noStrike">
                <a:solidFill>
                  <a:srgbClr val="666666"/>
                </a:solidFill>
                <a:latin typeface="Source Code Pro"/>
                <a:ea typeface="Source Code Pro"/>
                <a:cs typeface="Source Code Pro"/>
                <a:sym typeface="Source Code Pro"/>
              </a:rPr>
              <a:t>Required arguments</a:t>
            </a:r>
          </a:p>
          <a:p>
            <a:pPr indent="-342900" lvl="0" marL="482600" marR="25400" rtl="0" algn="just">
              <a:lnSpc>
                <a:spcPct val="171428"/>
              </a:lnSpc>
              <a:spcBef>
                <a:spcPts val="1500"/>
              </a:spcBef>
              <a:spcAft>
                <a:spcPts val="0"/>
              </a:spcAft>
              <a:buClr>
                <a:srgbClr val="666666"/>
              </a:buClr>
              <a:buSzPct val="100000"/>
              <a:buFont typeface="Source Code Pro"/>
              <a:buChar char="–"/>
            </a:pPr>
            <a:r>
              <a:rPr b="0" i="0" lang="en" sz="1800" u="none" cap="none" strike="noStrike">
                <a:solidFill>
                  <a:srgbClr val="666666"/>
                </a:solidFill>
                <a:latin typeface="Source Code Pro"/>
                <a:ea typeface="Source Code Pro"/>
                <a:cs typeface="Source Code Pro"/>
                <a:sym typeface="Source Code Pro"/>
              </a:rPr>
              <a:t>Keyword arguments</a:t>
            </a:r>
          </a:p>
          <a:p>
            <a:pPr indent="-342900" lvl="0" marL="482600" marR="25400" rtl="0" algn="just">
              <a:lnSpc>
                <a:spcPct val="171428"/>
              </a:lnSpc>
              <a:spcBef>
                <a:spcPts val="1500"/>
              </a:spcBef>
              <a:spcAft>
                <a:spcPts val="0"/>
              </a:spcAft>
              <a:buClr>
                <a:srgbClr val="666666"/>
              </a:buClr>
              <a:buSzPct val="100000"/>
              <a:buFont typeface="Source Code Pro"/>
              <a:buChar char="–"/>
            </a:pPr>
            <a:r>
              <a:rPr b="0" i="0" lang="en" sz="1800" u="none" cap="none" strike="noStrike">
                <a:solidFill>
                  <a:srgbClr val="666666"/>
                </a:solidFill>
                <a:latin typeface="Source Code Pro"/>
                <a:ea typeface="Source Code Pro"/>
                <a:cs typeface="Source Code Pro"/>
                <a:sym typeface="Source Code Pro"/>
              </a:rPr>
              <a:t>Default arguments</a:t>
            </a:r>
          </a:p>
          <a:p>
            <a:pPr indent="-342900" lvl="0" marL="482600" marR="25400" rtl="0" algn="just">
              <a:lnSpc>
                <a:spcPct val="171428"/>
              </a:lnSpc>
              <a:spcBef>
                <a:spcPts val="1500"/>
              </a:spcBef>
              <a:spcAft>
                <a:spcPts val="0"/>
              </a:spcAft>
              <a:buClr>
                <a:srgbClr val="666666"/>
              </a:buClr>
              <a:buSzPct val="100000"/>
              <a:buFont typeface="Source Code Pro"/>
              <a:buChar char="–"/>
            </a:pPr>
            <a:r>
              <a:rPr b="0" i="0" lang="en" sz="1800" u="none" cap="none" strike="noStrike">
                <a:solidFill>
                  <a:srgbClr val="666666"/>
                </a:solidFill>
                <a:latin typeface="Source Code Pro"/>
                <a:ea typeface="Source Code Pro"/>
                <a:cs typeface="Source Code Pro"/>
                <a:sym typeface="Source Code Pro"/>
              </a:rPr>
              <a:t>Variable-length arguments</a:t>
            </a:r>
          </a:p>
          <a:p>
            <a:pPr indent="0" lvl="0" marL="0" marR="0" rtl="0" algn="l">
              <a:lnSpc>
                <a:spcPct val="115000"/>
              </a:lnSpc>
              <a:spcBef>
                <a:spcPts val="1500"/>
              </a:spcBef>
              <a:spcAft>
                <a:spcPts val="0"/>
              </a:spcAft>
              <a:buClr>
                <a:schemeClr val="dk2"/>
              </a:buClr>
              <a:buSzPct val="250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Required arguments</a:t>
            </a:r>
          </a:p>
        </p:txBody>
      </p:sp>
      <p:sp>
        <p:nvSpPr>
          <p:cNvPr id="124" name="Shape 124"/>
          <p:cNvSpPr txBox="1"/>
          <p:nvPr>
            <p:ph idx="1" type="body"/>
          </p:nvPr>
        </p:nvSpPr>
        <p:spPr>
          <a:xfrm>
            <a:off x="311700" y="1228675"/>
            <a:ext cx="8520599" cy="3340199"/>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2"/>
              </a:buClr>
              <a:buSzPct val="25000"/>
              <a:buFont typeface="Source Code Pro"/>
              <a:buNone/>
            </a:pPr>
            <a:r>
              <a:rPr b="0" i="0" lang="en" sz="1800" u="none" cap="none" strike="noStrike">
                <a:solidFill>
                  <a:schemeClr val="dk2"/>
                </a:solidFill>
                <a:latin typeface="Source Code Pro"/>
                <a:ea typeface="Source Code Pro"/>
                <a:cs typeface="Source Code Pro"/>
                <a:sym typeface="Source Code Pro"/>
              </a:rPr>
              <a:t>Required arguments are the arguments passed to a function in correct positional order. Here, the number of arguments in the function call should match exactly with the function definition. E.g., to call the function printme(), you definitely need to pass one argument, otherwise it gives a syntax error as follows −</a:t>
            </a:r>
          </a:p>
          <a:p>
            <a:pPr indent="0" lvl="0" marL="0" marR="0" rtl="0" algn="l">
              <a:lnSpc>
                <a:spcPct val="109090"/>
              </a:lnSpc>
              <a:spcBef>
                <a:spcPts val="1600"/>
              </a:spcBef>
              <a:spcAft>
                <a:spcPts val="0"/>
              </a:spcAft>
              <a:buClr>
                <a:schemeClr val="dk2"/>
              </a:buClr>
              <a:buSzPct val="25000"/>
              <a:buFont typeface="Source Code Pro"/>
              <a:buNone/>
            </a:pPr>
            <a:r>
              <a:rPr b="1" i="0" lang="en" sz="1400" u="none" cap="none" strike="noStrike">
                <a:solidFill>
                  <a:srgbClr val="134F5C"/>
                </a:solidFill>
                <a:latin typeface="Courier New"/>
                <a:ea typeface="Courier New"/>
                <a:cs typeface="Courier New"/>
                <a:sym typeface="Courier New"/>
              </a:rPr>
              <a:t>def </a:t>
            </a:r>
            <a:r>
              <a:rPr b="0" i="0" lang="en" sz="1400" u="none" cap="none" strike="noStrike">
                <a:solidFill>
                  <a:srgbClr val="313131"/>
                </a:solidFill>
                <a:latin typeface="Courier New"/>
                <a:ea typeface="Courier New"/>
                <a:cs typeface="Courier New"/>
                <a:sym typeface="Courier New"/>
              </a:rPr>
              <a:t>printme</a:t>
            </a:r>
            <a:r>
              <a:rPr b="0" i="0" lang="en" sz="1400" u="none" cap="none" strike="noStrike">
                <a:solidFill>
                  <a:srgbClr val="666600"/>
                </a:solidFill>
                <a:latin typeface="Courier New"/>
                <a:ea typeface="Courier New"/>
                <a:cs typeface="Courier New"/>
                <a:sym typeface="Courier New"/>
              </a:rPr>
              <a:t>(</a:t>
            </a:r>
            <a:r>
              <a:rPr b="0" i="0" lang="en" sz="1400" u="none" cap="none" strike="noStrike">
                <a:solidFill>
                  <a:srgbClr val="313131"/>
                </a:solidFill>
                <a:latin typeface="Courier New"/>
                <a:ea typeface="Courier New"/>
                <a:cs typeface="Courier New"/>
                <a:sym typeface="Courier New"/>
              </a:rPr>
              <a:t> str </a:t>
            </a:r>
            <a:r>
              <a:rPr b="0" i="0" lang="en" sz="1400" u="none" cap="none" strike="noStrike">
                <a:solidFill>
                  <a:srgbClr val="666600"/>
                </a:solidFill>
                <a:latin typeface="Courier New"/>
                <a:ea typeface="Courier New"/>
                <a:cs typeface="Courier New"/>
                <a:sym typeface="Courier New"/>
              </a:rPr>
              <a:t>):</a:t>
            </a:r>
            <a:br>
              <a:rPr b="0" i="0" lang="en" sz="1400" u="none" cap="none" strike="noStrike">
                <a:solidFill>
                  <a:srgbClr val="313131"/>
                </a:solidFill>
                <a:latin typeface="Courier New"/>
                <a:ea typeface="Courier New"/>
                <a:cs typeface="Courier New"/>
                <a:sym typeface="Courier New"/>
              </a:rPr>
            </a:br>
            <a:r>
              <a:rPr b="0" i="0" lang="en" sz="1400" u="none" cap="none" strike="noStrike">
                <a:solidFill>
                  <a:srgbClr val="313131"/>
                </a:solidFill>
                <a:latin typeface="Courier New"/>
                <a:ea typeface="Courier New"/>
                <a:cs typeface="Courier New"/>
                <a:sym typeface="Courier New"/>
              </a:rPr>
              <a:t>   </a:t>
            </a:r>
            <a:r>
              <a:rPr b="0" i="0" lang="en" sz="1400" u="none" cap="none" strike="noStrike">
                <a:solidFill>
                  <a:srgbClr val="008800"/>
                </a:solidFill>
                <a:latin typeface="Courier New"/>
                <a:ea typeface="Courier New"/>
                <a:cs typeface="Courier New"/>
                <a:sym typeface="Courier New"/>
              </a:rPr>
              <a:t>"This prints a passed string into this function"</a:t>
            </a:r>
            <a:br>
              <a:rPr b="0" i="0" lang="en" sz="1400" u="none" cap="none" strike="noStrike">
                <a:solidFill>
                  <a:srgbClr val="313131"/>
                </a:solidFill>
                <a:latin typeface="Courier New"/>
                <a:ea typeface="Courier New"/>
                <a:cs typeface="Courier New"/>
                <a:sym typeface="Courier New"/>
              </a:rPr>
            </a:br>
            <a:r>
              <a:rPr b="0" i="0" lang="en" sz="1400" u="none" cap="none" strike="noStrike">
                <a:solidFill>
                  <a:srgbClr val="313131"/>
                </a:solidFill>
                <a:latin typeface="Courier New"/>
                <a:ea typeface="Courier New"/>
                <a:cs typeface="Courier New"/>
                <a:sym typeface="Courier New"/>
              </a:rPr>
              <a:t>   </a:t>
            </a:r>
            <a:r>
              <a:rPr b="1" i="0" lang="en" sz="1400" u="none" cap="none" strike="noStrike">
                <a:solidFill>
                  <a:srgbClr val="134F5C"/>
                </a:solidFill>
                <a:latin typeface="Courier New"/>
                <a:ea typeface="Courier New"/>
                <a:cs typeface="Courier New"/>
                <a:sym typeface="Courier New"/>
              </a:rPr>
              <a:t>print(</a:t>
            </a:r>
            <a:r>
              <a:rPr b="0" i="0" lang="en" sz="1400" u="none" cap="none" strike="noStrike">
                <a:solidFill>
                  <a:srgbClr val="313131"/>
                </a:solidFill>
                <a:latin typeface="Courier New"/>
                <a:ea typeface="Courier New"/>
                <a:cs typeface="Courier New"/>
                <a:sym typeface="Courier New"/>
              </a:rPr>
              <a:t>str)</a:t>
            </a:r>
            <a:br>
              <a:rPr b="0" i="0" lang="en" sz="1400" u="none" cap="none" strike="noStrike">
                <a:solidFill>
                  <a:srgbClr val="313131"/>
                </a:solidFill>
                <a:latin typeface="Courier New"/>
                <a:ea typeface="Courier New"/>
                <a:cs typeface="Courier New"/>
                <a:sym typeface="Courier New"/>
              </a:rPr>
            </a:br>
            <a:r>
              <a:rPr b="1" i="0" lang="en" sz="1400" u="none" cap="none" strike="noStrike">
                <a:solidFill>
                  <a:srgbClr val="880000"/>
                </a:solidFill>
                <a:latin typeface="Courier New"/>
                <a:ea typeface="Courier New"/>
                <a:cs typeface="Courier New"/>
                <a:sym typeface="Courier New"/>
              </a:rPr>
              <a:t># Now you can call printme function</a:t>
            </a:r>
            <a:br>
              <a:rPr b="0" i="0" lang="en" sz="1400" u="none" cap="none" strike="noStrike">
                <a:solidFill>
                  <a:srgbClr val="313131"/>
                </a:solidFill>
                <a:latin typeface="Courier New"/>
                <a:ea typeface="Courier New"/>
                <a:cs typeface="Courier New"/>
                <a:sym typeface="Courier New"/>
              </a:rPr>
            </a:br>
            <a:r>
              <a:rPr b="1" i="0" lang="en" sz="1400" u="none" cap="none" strike="noStrike">
                <a:solidFill>
                  <a:srgbClr val="313131"/>
                </a:solidFill>
                <a:latin typeface="Courier New"/>
                <a:ea typeface="Courier New"/>
                <a:cs typeface="Courier New"/>
                <a:sym typeface="Courier New"/>
              </a:rPr>
              <a:t>printme</a:t>
            </a:r>
            <a:r>
              <a:rPr b="1" i="0" lang="en" sz="1400" u="none" cap="none" strike="noStrike">
                <a:solidFill>
                  <a:srgbClr val="666600"/>
                </a:solidFill>
                <a:latin typeface="Courier New"/>
                <a:ea typeface="Courier New"/>
                <a:cs typeface="Courier New"/>
                <a:sym typeface="Courier New"/>
              </a:rPr>
              <a:t>()</a:t>
            </a:r>
          </a:p>
          <a:p>
            <a:pPr indent="0" lvl="0" marL="0" marR="0" rtl="0" algn="l">
              <a:lnSpc>
                <a:spcPct val="115000"/>
              </a:lnSpc>
              <a:spcBef>
                <a:spcPts val="800"/>
              </a:spcBef>
              <a:spcAft>
                <a:spcPts val="0"/>
              </a:spcAft>
              <a:buClr>
                <a:schemeClr val="dk2"/>
              </a:buClr>
              <a:buSzPct val="250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a:p>
            <a:pPr indent="0" lvl="0" marL="0" marR="0" rtl="0" algn="l">
              <a:lnSpc>
                <a:spcPct val="115000"/>
              </a:lnSpc>
              <a:spcBef>
                <a:spcPts val="1600"/>
              </a:spcBef>
              <a:spcAft>
                <a:spcPts val="0"/>
              </a:spcAft>
              <a:buClr>
                <a:schemeClr val="dk2"/>
              </a:buClr>
              <a:buSzPct val="250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Required arguments</a:t>
            </a:r>
          </a:p>
        </p:txBody>
      </p:sp>
      <p:sp>
        <p:nvSpPr>
          <p:cNvPr id="130" name="Shape 130"/>
          <p:cNvSpPr txBox="1"/>
          <p:nvPr>
            <p:ph idx="1" type="body"/>
          </p:nvPr>
        </p:nvSpPr>
        <p:spPr>
          <a:xfrm>
            <a:off x="311700" y="1228675"/>
            <a:ext cx="8520599" cy="3340199"/>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2"/>
              </a:buClr>
              <a:buSzPct val="25000"/>
              <a:buFont typeface="Source Code Pro"/>
              <a:buNone/>
            </a:pPr>
            <a:r>
              <a:rPr b="0" i="0" lang="en" sz="1800" u="none" cap="none" strike="noStrike">
                <a:solidFill>
                  <a:schemeClr val="dk2"/>
                </a:solidFill>
                <a:latin typeface="Source Code Pro"/>
                <a:ea typeface="Source Code Pro"/>
                <a:cs typeface="Source Code Pro"/>
                <a:sym typeface="Source Code Pro"/>
              </a:rPr>
              <a:t>When the above code is executed, it produces the following result:</a:t>
            </a:r>
          </a:p>
          <a:p>
            <a:pPr indent="0" lvl="0" marL="0" marR="0" rtl="0" algn="l">
              <a:lnSpc>
                <a:spcPct val="115000"/>
              </a:lnSpc>
              <a:spcBef>
                <a:spcPts val="1600"/>
              </a:spcBef>
              <a:spcAft>
                <a:spcPts val="0"/>
              </a:spcAft>
              <a:buClr>
                <a:schemeClr val="dk2"/>
              </a:buClr>
              <a:buSzPct val="250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a:p>
            <a:pPr indent="0" lvl="0" marL="0" marR="0" rtl="0" algn="l">
              <a:lnSpc>
                <a:spcPct val="109090"/>
              </a:lnSpc>
              <a:spcBef>
                <a:spcPts val="1600"/>
              </a:spcBef>
              <a:spcAft>
                <a:spcPts val="0"/>
              </a:spcAft>
              <a:buClr>
                <a:schemeClr val="dk2"/>
              </a:buClr>
              <a:buSzPct val="25000"/>
              <a:buFont typeface="Source Code Pro"/>
              <a:buNone/>
            </a:pPr>
            <a:r>
              <a:rPr b="1" i="0" lang="en" sz="1400" u="none" cap="none" strike="noStrike">
                <a:solidFill>
                  <a:srgbClr val="7F0055"/>
                </a:solidFill>
                <a:latin typeface="Courier New"/>
                <a:ea typeface="Courier New"/>
                <a:cs typeface="Courier New"/>
                <a:sym typeface="Courier New"/>
              </a:rPr>
              <a:t>Traceback</a:t>
            </a:r>
            <a:r>
              <a:rPr b="1" i="0" lang="en" sz="1400" u="none" cap="none" strike="noStrike">
                <a:solidFill>
                  <a:srgbClr val="313131"/>
                </a:solidFill>
                <a:latin typeface="Courier New"/>
                <a:ea typeface="Courier New"/>
                <a:cs typeface="Courier New"/>
                <a:sym typeface="Courier New"/>
              </a:rPr>
              <a:t> </a:t>
            </a:r>
            <a:r>
              <a:rPr b="0" i="0" lang="en" sz="1400" u="none" cap="none" strike="noStrike">
                <a:solidFill>
                  <a:srgbClr val="666600"/>
                </a:solidFill>
                <a:latin typeface="Courier New"/>
                <a:ea typeface="Courier New"/>
                <a:cs typeface="Courier New"/>
                <a:sym typeface="Courier New"/>
              </a:rPr>
              <a:t>(</a:t>
            </a:r>
            <a:r>
              <a:rPr b="0" i="0" lang="en" sz="1400" u="none" cap="none" strike="noStrike">
                <a:solidFill>
                  <a:srgbClr val="313131"/>
                </a:solidFill>
                <a:latin typeface="Courier New"/>
                <a:ea typeface="Courier New"/>
                <a:cs typeface="Courier New"/>
                <a:sym typeface="Courier New"/>
              </a:rPr>
              <a:t>most recent call </a:t>
            </a:r>
            <a:r>
              <a:rPr b="1" i="0" lang="en" sz="1400" u="none" cap="none" strike="noStrike">
                <a:solidFill>
                  <a:srgbClr val="134F5C"/>
                </a:solidFill>
                <a:latin typeface="Courier New"/>
                <a:ea typeface="Courier New"/>
                <a:cs typeface="Courier New"/>
                <a:sym typeface="Courier New"/>
              </a:rPr>
              <a:t>last</a:t>
            </a:r>
            <a:r>
              <a:rPr b="0" i="0" lang="en" sz="1400" u="none" cap="none" strike="noStrike">
                <a:solidFill>
                  <a:srgbClr val="666600"/>
                </a:solidFill>
                <a:latin typeface="Courier New"/>
                <a:ea typeface="Courier New"/>
                <a:cs typeface="Courier New"/>
                <a:sym typeface="Courier New"/>
              </a:rPr>
              <a:t>):</a:t>
            </a:r>
            <a:br>
              <a:rPr b="0" i="0" lang="en" sz="1400" u="none" cap="none" strike="noStrike">
                <a:solidFill>
                  <a:srgbClr val="313131"/>
                </a:solidFill>
                <a:latin typeface="Courier New"/>
                <a:ea typeface="Courier New"/>
                <a:cs typeface="Courier New"/>
                <a:sym typeface="Courier New"/>
              </a:rPr>
            </a:br>
            <a:r>
              <a:rPr b="0" i="0" lang="en" sz="1400" u="none" cap="none" strike="noStrike">
                <a:solidFill>
                  <a:srgbClr val="313131"/>
                </a:solidFill>
                <a:latin typeface="Courier New"/>
                <a:ea typeface="Courier New"/>
                <a:cs typeface="Courier New"/>
                <a:sym typeface="Courier New"/>
              </a:rPr>
              <a:t>  </a:t>
            </a:r>
            <a:r>
              <a:rPr b="1" i="0" lang="en" sz="1400" u="none" cap="none" strike="noStrike">
                <a:solidFill>
                  <a:srgbClr val="7F0055"/>
                </a:solidFill>
                <a:latin typeface="Courier New"/>
                <a:ea typeface="Courier New"/>
                <a:cs typeface="Courier New"/>
                <a:sym typeface="Courier New"/>
              </a:rPr>
              <a:t>File</a:t>
            </a:r>
            <a:r>
              <a:rPr b="1" i="0" lang="en" sz="1400" u="none" cap="none" strike="noStrike">
                <a:solidFill>
                  <a:srgbClr val="313131"/>
                </a:solidFill>
                <a:latin typeface="Courier New"/>
                <a:ea typeface="Courier New"/>
                <a:cs typeface="Courier New"/>
                <a:sym typeface="Courier New"/>
              </a:rPr>
              <a:t> </a:t>
            </a:r>
            <a:r>
              <a:rPr b="0" i="0" lang="en" sz="1400" u="none" cap="none" strike="noStrike">
                <a:solidFill>
                  <a:srgbClr val="008800"/>
                </a:solidFill>
                <a:latin typeface="Courier New"/>
                <a:ea typeface="Courier New"/>
                <a:cs typeface="Courier New"/>
                <a:sym typeface="Courier New"/>
              </a:rPr>
              <a:t>"test.py"</a:t>
            </a:r>
            <a:r>
              <a:rPr b="0" i="0" lang="en" sz="1400" u="none" cap="none" strike="noStrike">
                <a:solidFill>
                  <a:srgbClr val="666600"/>
                </a:solidFill>
                <a:latin typeface="Courier New"/>
                <a:ea typeface="Courier New"/>
                <a:cs typeface="Courier New"/>
                <a:sym typeface="Courier New"/>
              </a:rPr>
              <a:t>,</a:t>
            </a:r>
            <a:r>
              <a:rPr b="0" i="0" lang="en" sz="1400" u="none" cap="none" strike="noStrike">
                <a:solidFill>
                  <a:srgbClr val="313131"/>
                </a:solidFill>
                <a:latin typeface="Courier New"/>
                <a:ea typeface="Courier New"/>
                <a:cs typeface="Courier New"/>
                <a:sym typeface="Courier New"/>
              </a:rPr>
              <a:t> line </a:t>
            </a:r>
            <a:r>
              <a:rPr b="0" i="0" lang="en" sz="1400" u="none" cap="none" strike="noStrike">
                <a:solidFill>
                  <a:srgbClr val="006666"/>
                </a:solidFill>
                <a:latin typeface="Courier New"/>
                <a:ea typeface="Courier New"/>
                <a:cs typeface="Courier New"/>
                <a:sym typeface="Courier New"/>
              </a:rPr>
              <a:t>11</a:t>
            </a:r>
            <a:r>
              <a:rPr b="0" i="0" lang="en" sz="1400" u="none" cap="none" strike="noStrike">
                <a:solidFill>
                  <a:srgbClr val="666600"/>
                </a:solidFill>
                <a:latin typeface="Courier New"/>
                <a:ea typeface="Courier New"/>
                <a:cs typeface="Courier New"/>
                <a:sym typeface="Courier New"/>
              </a:rPr>
              <a:t>,</a:t>
            </a:r>
            <a:r>
              <a:rPr b="0" i="0" lang="en" sz="1400" u="none" cap="none" strike="noStrike">
                <a:solidFill>
                  <a:srgbClr val="313131"/>
                </a:solidFill>
                <a:latin typeface="Courier New"/>
                <a:ea typeface="Courier New"/>
                <a:cs typeface="Courier New"/>
                <a:sym typeface="Courier New"/>
              </a:rPr>
              <a:t> </a:t>
            </a:r>
            <a:r>
              <a:rPr b="1" i="0" lang="en" sz="1400" u="none" cap="none" strike="noStrike">
                <a:solidFill>
                  <a:srgbClr val="134F5C"/>
                </a:solidFill>
                <a:latin typeface="Courier New"/>
                <a:ea typeface="Courier New"/>
                <a:cs typeface="Courier New"/>
                <a:sym typeface="Courier New"/>
              </a:rPr>
              <a:t>in</a:t>
            </a:r>
            <a:r>
              <a:rPr b="1" i="0" lang="en" sz="1400" u="none" cap="none" strike="noStrike">
                <a:solidFill>
                  <a:srgbClr val="313131"/>
                </a:solidFill>
                <a:latin typeface="Courier New"/>
                <a:ea typeface="Courier New"/>
                <a:cs typeface="Courier New"/>
                <a:sym typeface="Courier New"/>
              </a:rPr>
              <a:t> </a:t>
            </a:r>
            <a:r>
              <a:rPr b="0" i="0" lang="en" sz="1400" u="none" cap="none" strike="noStrike">
                <a:solidFill>
                  <a:srgbClr val="008800"/>
                </a:solidFill>
                <a:latin typeface="Courier New"/>
                <a:ea typeface="Courier New"/>
                <a:cs typeface="Courier New"/>
                <a:sym typeface="Courier New"/>
              </a:rPr>
              <a:t>&lt;module&gt;</a:t>
            </a:r>
            <a:br>
              <a:rPr b="0" i="0" lang="en" sz="1400" u="none" cap="none" strike="noStrike">
                <a:solidFill>
                  <a:srgbClr val="313131"/>
                </a:solidFill>
                <a:latin typeface="Courier New"/>
                <a:ea typeface="Courier New"/>
                <a:cs typeface="Courier New"/>
                <a:sym typeface="Courier New"/>
              </a:rPr>
            </a:br>
            <a:r>
              <a:rPr b="0" i="0" lang="en" sz="1400" u="none" cap="none" strike="noStrike">
                <a:solidFill>
                  <a:srgbClr val="313131"/>
                </a:solidFill>
                <a:latin typeface="Courier New"/>
                <a:ea typeface="Courier New"/>
                <a:cs typeface="Courier New"/>
                <a:sym typeface="Courier New"/>
              </a:rPr>
              <a:t>    </a:t>
            </a:r>
            <a:r>
              <a:rPr b="1" i="0" lang="en" sz="1400" u="none" cap="none" strike="noStrike">
                <a:solidFill>
                  <a:srgbClr val="313131"/>
                </a:solidFill>
                <a:latin typeface="Courier New"/>
                <a:ea typeface="Courier New"/>
                <a:cs typeface="Courier New"/>
                <a:sym typeface="Courier New"/>
              </a:rPr>
              <a:t>printme</a:t>
            </a:r>
            <a:r>
              <a:rPr b="1" i="0" lang="en" sz="1400" u="none" cap="none" strike="noStrike">
                <a:solidFill>
                  <a:srgbClr val="666600"/>
                </a:solidFill>
                <a:latin typeface="Courier New"/>
                <a:ea typeface="Courier New"/>
                <a:cs typeface="Courier New"/>
                <a:sym typeface="Courier New"/>
              </a:rPr>
              <a:t>();</a:t>
            </a:r>
            <a:br>
              <a:rPr b="0" i="0" lang="en" sz="1400" u="none" cap="none" strike="noStrike">
                <a:solidFill>
                  <a:srgbClr val="313131"/>
                </a:solidFill>
                <a:latin typeface="Courier New"/>
                <a:ea typeface="Courier New"/>
                <a:cs typeface="Courier New"/>
                <a:sym typeface="Courier New"/>
              </a:rPr>
            </a:br>
            <a:r>
              <a:rPr b="1" i="0" lang="en" sz="1400" u="none" cap="none" strike="noStrike">
                <a:solidFill>
                  <a:srgbClr val="7F0055"/>
                </a:solidFill>
                <a:latin typeface="Courier New"/>
                <a:ea typeface="Courier New"/>
                <a:cs typeface="Courier New"/>
                <a:sym typeface="Courier New"/>
              </a:rPr>
              <a:t>TypeError</a:t>
            </a:r>
            <a:r>
              <a:rPr b="0" i="0" lang="en" sz="1400" u="none" cap="none" strike="noStrike">
                <a:solidFill>
                  <a:srgbClr val="666600"/>
                </a:solidFill>
                <a:latin typeface="Courier New"/>
                <a:ea typeface="Courier New"/>
                <a:cs typeface="Courier New"/>
                <a:sym typeface="Courier New"/>
              </a:rPr>
              <a:t>:</a:t>
            </a:r>
            <a:r>
              <a:rPr b="0" i="0" lang="en" sz="1400" u="none" cap="none" strike="noStrike">
                <a:solidFill>
                  <a:srgbClr val="313131"/>
                </a:solidFill>
                <a:latin typeface="Courier New"/>
                <a:ea typeface="Courier New"/>
                <a:cs typeface="Courier New"/>
                <a:sym typeface="Courier New"/>
              </a:rPr>
              <a:t> printme</a:t>
            </a:r>
            <a:r>
              <a:rPr b="0" i="0" lang="en" sz="1400" u="none" cap="none" strike="noStrike">
                <a:solidFill>
                  <a:srgbClr val="666600"/>
                </a:solidFill>
                <a:latin typeface="Courier New"/>
                <a:ea typeface="Courier New"/>
                <a:cs typeface="Courier New"/>
                <a:sym typeface="Courier New"/>
              </a:rPr>
              <a:t>()</a:t>
            </a:r>
            <a:r>
              <a:rPr b="0" i="0" lang="en" sz="1400" u="none" cap="none" strike="noStrike">
                <a:solidFill>
                  <a:srgbClr val="313131"/>
                </a:solidFill>
                <a:latin typeface="Courier New"/>
                <a:ea typeface="Courier New"/>
                <a:cs typeface="Courier New"/>
                <a:sym typeface="Courier New"/>
              </a:rPr>
              <a:t> takes exactly </a:t>
            </a:r>
            <a:r>
              <a:rPr b="0" i="0" lang="en" sz="1400" u="none" cap="none" strike="noStrike">
                <a:solidFill>
                  <a:srgbClr val="006666"/>
                </a:solidFill>
                <a:latin typeface="Courier New"/>
                <a:ea typeface="Courier New"/>
                <a:cs typeface="Courier New"/>
                <a:sym typeface="Courier New"/>
              </a:rPr>
              <a:t>1</a:t>
            </a:r>
            <a:r>
              <a:rPr b="0" i="0" lang="en" sz="1400" u="none" cap="none" strike="noStrike">
                <a:solidFill>
                  <a:srgbClr val="313131"/>
                </a:solidFill>
                <a:latin typeface="Courier New"/>
                <a:ea typeface="Courier New"/>
                <a:cs typeface="Courier New"/>
                <a:sym typeface="Courier New"/>
              </a:rPr>
              <a:t> argument </a:t>
            </a:r>
            <a:r>
              <a:rPr b="0" i="0" lang="en" sz="1400" u="none" cap="none" strike="noStrike">
                <a:solidFill>
                  <a:srgbClr val="666600"/>
                </a:solidFill>
                <a:latin typeface="Courier New"/>
                <a:ea typeface="Courier New"/>
                <a:cs typeface="Courier New"/>
                <a:sym typeface="Courier New"/>
              </a:rPr>
              <a:t>(</a:t>
            </a:r>
            <a:r>
              <a:rPr b="0" i="0" lang="en" sz="1400" u="none" cap="none" strike="noStrike">
                <a:solidFill>
                  <a:srgbClr val="006666"/>
                </a:solidFill>
                <a:latin typeface="Courier New"/>
                <a:ea typeface="Courier New"/>
                <a:cs typeface="Courier New"/>
                <a:sym typeface="Courier New"/>
              </a:rPr>
              <a:t>0</a:t>
            </a:r>
            <a:r>
              <a:rPr b="0" i="0" lang="en" sz="1400" u="none" cap="none" strike="noStrike">
                <a:solidFill>
                  <a:srgbClr val="313131"/>
                </a:solidFill>
                <a:latin typeface="Courier New"/>
                <a:ea typeface="Courier New"/>
                <a:cs typeface="Courier New"/>
                <a:sym typeface="Courier New"/>
              </a:rPr>
              <a:t> given</a:t>
            </a:r>
            <a:r>
              <a:rPr b="0" i="0" lang="en" sz="1400" u="none" cap="none" strike="noStrike">
                <a:solidFill>
                  <a:srgbClr val="666600"/>
                </a:solidFill>
                <a:latin typeface="Courier New"/>
                <a:ea typeface="Courier New"/>
                <a:cs typeface="Courier New"/>
                <a:sym typeface="Courier New"/>
              </a:rPr>
              <a:t>)</a:t>
            </a:r>
          </a:p>
          <a:p>
            <a:pPr indent="0" lvl="0" marL="0" marR="0" rtl="0" algn="l">
              <a:lnSpc>
                <a:spcPct val="115000"/>
              </a:lnSpc>
              <a:spcBef>
                <a:spcPts val="800"/>
              </a:spcBef>
              <a:spcAft>
                <a:spcPts val="0"/>
              </a:spcAft>
              <a:buClr>
                <a:schemeClr val="dk2"/>
              </a:buClr>
              <a:buSzPct val="250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Keyword arguments</a:t>
            </a:r>
          </a:p>
        </p:txBody>
      </p:sp>
      <p:sp>
        <p:nvSpPr>
          <p:cNvPr id="136" name="Shape 136"/>
          <p:cNvSpPr txBox="1"/>
          <p:nvPr>
            <p:ph idx="1" type="body"/>
          </p:nvPr>
        </p:nvSpPr>
        <p:spPr>
          <a:xfrm>
            <a:off x="311700" y="985325"/>
            <a:ext cx="8520599" cy="3914999"/>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2"/>
              </a:buClr>
              <a:buSzPct val="25000"/>
              <a:buFont typeface="Source Code Pro"/>
              <a:buNone/>
            </a:pPr>
            <a:r>
              <a:rPr b="0" i="0" lang="en" sz="1800" u="none" cap="none" strike="noStrike">
                <a:solidFill>
                  <a:schemeClr val="dk2"/>
                </a:solidFill>
                <a:latin typeface="Source Code Pro"/>
                <a:ea typeface="Source Code Pro"/>
                <a:cs typeface="Source Code Pro"/>
                <a:sym typeface="Source Code Pro"/>
              </a:rPr>
              <a:t>When you use keyword arguments in a function call, the caller identifies the arguments by the parameter name.</a:t>
            </a:r>
          </a:p>
          <a:p>
            <a:pPr indent="0" lvl="0" marL="0" marR="0" rtl="0" algn="l">
              <a:lnSpc>
                <a:spcPct val="115000"/>
              </a:lnSpc>
              <a:spcBef>
                <a:spcPts val="1600"/>
              </a:spcBef>
              <a:spcAft>
                <a:spcPts val="0"/>
              </a:spcAft>
              <a:buClr>
                <a:schemeClr val="dk2"/>
              </a:buClr>
              <a:buSzPct val="25000"/>
              <a:buFont typeface="Source Code Pro"/>
              <a:buNone/>
            </a:pPr>
            <a:r>
              <a:rPr b="0" i="0" lang="en" sz="1800" u="none" cap="none" strike="noStrike">
                <a:solidFill>
                  <a:schemeClr val="dk2"/>
                </a:solidFill>
                <a:latin typeface="Source Code Pro"/>
                <a:ea typeface="Source Code Pro"/>
                <a:cs typeface="Source Code Pro"/>
                <a:sym typeface="Source Code Pro"/>
              </a:rPr>
              <a:t>This allows you to skip arguments or place them out of order because the Python interpreter is able to use the keywords provided to match the values with parameters. You can also make keyword calls to the function in the following ways −</a:t>
            </a:r>
          </a:p>
          <a:p>
            <a:pPr indent="0" lvl="0" marL="0" marR="0" rtl="0" algn="l">
              <a:lnSpc>
                <a:spcPct val="109090"/>
              </a:lnSpc>
              <a:spcBef>
                <a:spcPts val="1600"/>
              </a:spcBef>
              <a:spcAft>
                <a:spcPts val="0"/>
              </a:spcAft>
              <a:buClr>
                <a:schemeClr val="dk2"/>
              </a:buClr>
              <a:buSzPct val="25000"/>
              <a:buFont typeface="Source Code Pro"/>
              <a:buNone/>
            </a:pPr>
            <a:r>
              <a:rPr b="1" i="0" lang="en" sz="1400" u="none" cap="none" strike="noStrike">
                <a:solidFill>
                  <a:srgbClr val="134F5C"/>
                </a:solidFill>
                <a:latin typeface="Courier New"/>
                <a:ea typeface="Courier New"/>
                <a:cs typeface="Courier New"/>
                <a:sym typeface="Courier New"/>
              </a:rPr>
              <a:t>def </a:t>
            </a:r>
            <a:r>
              <a:rPr b="0" i="0" lang="en" sz="1400" u="none" cap="none" strike="noStrike">
                <a:solidFill>
                  <a:srgbClr val="313131"/>
                </a:solidFill>
                <a:latin typeface="Courier New"/>
                <a:ea typeface="Courier New"/>
                <a:cs typeface="Courier New"/>
                <a:sym typeface="Courier New"/>
              </a:rPr>
              <a:t>printinfo</a:t>
            </a:r>
            <a:r>
              <a:rPr b="0" i="0" lang="en" sz="1400" u="none" cap="none" strike="noStrike">
                <a:solidFill>
                  <a:srgbClr val="666600"/>
                </a:solidFill>
                <a:latin typeface="Courier New"/>
                <a:ea typeface="Courier New"/>
                <a:cs typeface="Courier New"/>
                <a:sym typeface="Courier New"/>
              </a:rPr>
              <a:t>(</a:t>
            </a:r>
            <a:r>
              <a:rPr b="0" i="0" lang="en" sz="1400" u="none" cap="none" strike="noStrike">
                <a:solidFill>
                  <a:srgbClr val="313131"/>
                </a:solidFill>
                <a:latin typeface="Courier New"/>
                <a:ea typeface="Courier New"/>
                <a:cs typeface="Courier New"/>
                <a:sym typeface="Courier New"/>
              </a:rPr>
              <a:t> name</a:t>
            </a:r>
            <a:r>
              <a:rPr b="0" i="0" lang="en" sz="1400" u="none" cap="none" strike="noStrike">
                <a:solidFill>
                  <a:srgbClr val="666600"/>
                </a:solidFill>
                <a:latin typeface="Courier New"/>
                <a:ea typeface="Courier New"/>
                <a:cs typeface="Courier New"/>
                <a:sym typeface="Courier New"/>
              </a:rPr>
              <a:t>,</a:t>
            </a:r>
            <a:r>
              <a:rPr b="0" i="0" lang="en" sz="1400" u="none" cap="none" strike="noStrike">
                <a:solidFill>
                  <a:srgbClr val="313131"/>
                </a:solidFill>
                <a:latin typeface="Courier New"/>
                <a:ea typeface="Courier New"/>
                <a:cs typeface="Courier New"/>
                <a:sym typeface="Courier New"/>
              </a:rPr>
              <a:t> age </a:t>
            </a:r>
            <a:r>
              <a:rPr b="0" i="0" lang="en" sz="1400" u="none" cap="none" strike="noStrike">
                <a:solidFill>
                  <a:srgbClr val="666600"/>
                </a:solidFill>
                <a:latin typeface="Courier New"/>
                <a:ea typeface="Courier New"/>
                <a:cs typeface="Courier New"/>
                <a:sym typeface="Courier New"/>
              </a:rPr>
              <a:t>):</a:t>
            </a:r>
            <a:br>
              <a:rPr b="0" i="0" lang="en" sz="1400" u="none" cap="none" strike="noStrike">
                <a:solidFill>
                  <a:srgbClr val="313131"/>
                </a:solidFill>
                <a:latin typeface="Courier New"/>
                <a:ea typeface="Courier New"/>
                <a:cs typeface="Courier New"/>
                <a:sym typeface="Courier New"/>
              </a:rPr>
            </a:br>
            <a:r>
              <a:rPr b="0" i="0" lang="en" sz="1400" u="none" cap="none" strike="noStrike">
                <a:solidFill>
                  <a:srgbClr val="313131"/>
                </a:solidFill>
                <a:latin typeface="Courier New"/>
                <a:ea typeface="Courier New"/>
                <a:cs typeface="Courier New"/>
                <a:sym typeface="Courier New"/>
              </a:rPr>
              <a:t>   </a:t>
            </a:r>
            <a:r>
              <a:rPr b="0" i="0" lang="en" sz="1400" u="none" cap="none" strike="noStrike">
                <a:solidFill>
                  <a:srgbClr val="008800"/>
                </a:solidFill>
                <a:latin typeface="Courier New"/>
                <a:ea typeface="Courier New"/>
                <a:cs typeface="Courier New"/>
                <a:sym typeface="Courier New"/>
              </a:rPr>
              <a:t>"This prints a passed info into this function"</a:t>
            </a:r>
            <a:br>
              <a:rPr b="0" i="0" lang="en" sz="1400" u="none" cap="none" strike="noStrike">
                <a:solidFill>
                  <a:srgbClr val="313131"/>
                </a:solidFill>
                <a:latin typeface="Courier New"/>
                <a:ea typeface="Courier New"/>
                <a:cs typeface="Courier New"/>
                <a:sym typeface="Courier New"/>
              </a:rPr>
            </a:br>
            <a:r>
              <a:rPr b="0" i="0" lang="en" sz="1400" u="none" cap="none" strike="noStrike">
                <a:solidFill>
                  <a:srgbClr val="313131"/>
                </a:solidFill>
                <a:latin typeface="Courier New"/>
                <a:ea typeface="Courier New"/>
                <a:cs typeface="Courier New"/>
                <a:sym typeface="Courier New"/>
              </a:rPr>
              <a:t>   </a:t>
            </a:r>
            <a:r>
              <a:rPr b="0" i="0" lang="en" sz="1400" u="none" cap="none" strike="noStrike">
                <a:solidFill>
                  <a:srgbClr val="000088"/>
                </a:solidFill>
                <a:latin typeface="Courier New"/>
                <a:ea typeface="Courier New"/>
                <a:cs typeface="Courier New"/>
                <a:sym typeface="Courier New"/>
              </a:rPr>
              <a:t>print</a:t>
            </a:r>
            <a:r>
              <a:rPr b="0" i="0" lang="en" sz="1400" u="none" cap="none" strike="noStrike">
                <a:solidFill>
                  <a:srgbClr val="313131"/>
                </a:solidFill>
                <a:latin typeface="Courier New"/>
                <a:ea typeface="Courier New"/>
                <a:cs typeface="Courier New"/>
                <a:sym typeface="Courier New"/>
              </a:rPr>
              <a:t> </a:t>
            </a:r>
            <a:r>
              <a:rPr b="0" i="0" lang="en" sz="1400" u="none" cap="none" strike="noStrike">
                <a:solidFill>
                  <a:srgbClr val="008800"/>
                </a:solidFill>
                <a:latin typeface="Courier New"/>
                <a:ea typeface="Courier New"/>
                <a:cs typeface="Courier New"/>
                <a:sym typeface="Courier New"/>
              </a:rPr>
              <a:t>"Name: "</a:t>
            </a:r>
            <a:r>
              <a:rPr b="0" i="0" lang="en" sz="1400" u="none" cap="none" strike="noStrike">
                <a:solidFill>
                  <a:srgbClr val="666600"/>
                </a:solidFill>
                <a:latin typeface="Courier New"/>
                <a:ea typeface="Courier New"/>
                <a:cs typeface="Courier New"/>
                <a:sym typeface="Courier New"/>
              </a:rPr>
              <a:t>,</a:t>
            </a:r>
            <a:r>
              <a:rPr b="0" i="0" lang="en" sz="1400" u="none" cap="none" strike="noStrike">
                <a:solidFill>
                  <a:srgbClr val="313131"/>
                </a:solidFill>
                <a:latin typeface="Courier New"/>
                <a:ea typeface="Courier New"/>
                <a:cs typeface="Courier New"/>
                <a:sym typeface="Courier New"/>
              </a:rPr>
              <a:t> name</a:t>
            </a:r>
            <a:br>
              <a:rPr b="0" i="0" lang="en" sz="1400" u="none" cap="none" strike="noStrike">
                <a:solidFill>
                  <a:srgbClr val="313131"/>
                </a:solidFill>
                <a:latin typeface="Courier New"/>
                <a:ea typeface="Courier New"/>
                <a:cs typeface="Courier New"/>
                <a:sym typeface="Courier New"/>
              </a:rPr>
            </a:br>
            <a:r>
              <a:rPr b="0" i="0" lang="en" sz="1400" u="none" cap="none" strike="noStrike">
                <a:solidFill>
                  <a:srgbClr val="313131"/>
                </a:solidFill>
                <a:latin typeface="Courier New"/>
                <a:ea typeface="Courier New"/>
                <a:cs typeface="Courier New"/>
                <a:sym typeface="Courier New"/>
              </a:rPr>
              <a:t>   </a:t>
            </a:r>
            <a:r>
              <a:rPr b="0" i="0" lang="en" sz="1400" u="none" cap="none" strike="noStrike">
                <a:solidFill>
                  <a:srgbClr val="000088"/>
                </a:solidFill>
                <a:latin typeface="Courier New"/>
                <a:ea typeface="Courier New"/>
                <a:cs typeface="Courier New"/>
                <a:sym typeface="Courier New"/>
              </a:rPr>
              <a:t>print</a:t>
            </a:r>
            <a:r>
              <a:rPr b="0" i="0" lang="en" sz="1400" u="none" cap="none" strike="noStrike">
                <a:solidFill>
                  <a:srgbClr val="313131"/>
                </a:solidFill>
                <a:latin typeface="Courier New"/>
                <a:ea typeface="Courier New"/>
                <a:cs typeface="Courier New"/>
                <a:sym typeface="Courier New"/>
              </a:rPr>
              <a:t> </a:t>
            </a:r>
            <a:r>
              <a:rPr b="0" i="0" lang="en" sz="1400" u="none" cap="none" strike="noStrike">
                <a:solidFill>
                  <a:srgbClr val="008800"/>
                </a:solidFill>
                <a:latin typeface="Courier New"/>
                <a:ea typeface="Courier New"/>
                <a:cs typeface="Courier New"/>
                <a:sym typeface="Courier New"/>
              </a:rPr>
              <a:t>"Age "</a:t>
            </a:r>
            <a:r>
              <a:rPr b="0" i="0" lang="en" sz="1400" u="none" cap="none" strike="noStrike">
                <a:solidFill>
                  <a:srgbClr val="666600"/>
                </a:solidFill>
                <a:latin typeface="Courier New"/>
                <a:ea typeface="Courier New"/>
                <a:cs typeface="Courier New"/>
                <a:sym typeface="Courier New"/>
              </a:rPr>
              <a:t>,</a:t>
            </a:r>
            <a:r>
              <a:rPr b="0" i="0" lang="en" sz="1400" u="none" cap="none" strike="noStrike">
                <a:solidFill>
                  <a:srgbClr val="313131"/>
                </a:solidFill>
                <a:latin typeface="Courier New"/>
                <a:ea typeface="Courier New"/>
                <a:cs typeface="Courier New"/>
                <a:sym typeface="Courier New"/>
              </a:rPr>
              <a:t> age</a:t>
            </a:r>
            <a:br>
              <a:rPr b="0" i="0" lang="en" sz="1400" u="none" cap="none" strike="noStrike">
                <a:solidFill>
                  <a:srgbClr val="313131"/>
                </a:solidFill>
                <a:latin typeface="Courier New"/>
                <a:ea typeface="Courier New"/>
                <a:cs typeface="Courier New"/>
                <a:sym typeface="Courier New"/>
              </a:rPr>
            </a:br>
            <a:br>
              <a:rPr b="0" i="0" lang="en" sz="1400" u="none" cap="none" strike="noStrike">
                <a:solidFill>
                  <a:srgbClr val="313131"/>
                </a:solidFill>
                <a:latin typeface="Courier New"/>
                <a:ea typeface="Courier New"/>
                <a:cs typeface="Courier New"/>
                <a:sym typeface="Courier New"/>
              </a:rPr>
            </a:br>
            <a:r>
              <a:rPr b="1" i="0" lang="en" sz="1400" u="none" cap="none" strike="noStrike">
                <a:solidFill>
                  <a:srgbClr val="313131"/>
                </a:solidFill>
                <a:latin typeface="Courier New"/>
                <a:ea typeface="Courier New"/>
                <a:cs typeface="Courier New"/>
                <a:sym typeface="Courier New"/>
              </a:rPr>
              <a:t>printinfo</a:t>
            </a:r>
            <a:r>
              <a:rPr b="0" i="0" lang="en" sz="1400" u="none" cap="none" strike="noStrike">
                <a:solidFill>
                  <a:srgbClr val="666600"/>
                </a:solidFill>
                <a:latin typeface="Courier New"/>
                <a:ea typeface="Courier New"/>
                <a:cs typeface="Courier New"/>
                <a:sym typeface="Courier New"/>
              </a:rPr>
              <a:t>(</a:t>
            </a:r>
            <a:r>
              <a:rPr b="0" i="0" lang="en" sz="1400" u="none" cap="none" strike="noStrike">
                <a:solidFill>
                  <a:srgbClr val="313131"/>
                </a:solidFill>
                <a:latin typeface="Courier New"/>
                <a:ea typeface="Courier New"/>
                <a:cs typeface="Courier New"/>
                <a:sym typeface="Courier New"/>
              </a:rPr>
              <a:t> age</a:t>
            </a:r>
            <a:r>
              <a:rPr b="0" i="0" lang="en" sz="1400" u="none" cap="none" strike="noStrike">
                <a:solidFill>
                  <a:srgbClr val="666600"/>
                </a:solidFill>
                <a:latin typeface="Courier New"/>
                <a:ea typeface="Courier New"/>
                <a:cs typeface="Courier New"/>
                <a:sym typeface="Courier New"/>
              </a:rPr>
              <a:t>=</a:t>
            </a:r>
            <a:r>
              <a:rPr b="0" i="0" lang="en" sz="1400" u="none" cap="none" strike="noStrike">
                <a:solidFill>
                  <a:srgbClr val="006666"/>
                </a:solidFill>
                <a:latin typeface="Courier New"/>
                <a:ea typeface="Courier New"/>
                <a:cs typeface="Courier New"/>
                <a:sym typeface="Courier New"/>
              </a:rPr>
              <a:t>20</a:t>
            </a:r>
            <a:r>
              <a:rPr b="0" i="0" lang="en" sz="1400" u="none" cap="none" strike="noStrike">
                <a:solidFill>
                  <a:srgbClr val="666600"/>
                </a:solidFill>
                <a:latin typeface="Courier New"/>
                <a:ea typeface="Courier New"/>
                <a:cs typeface="Courier New"/>
                <a:sym typeface="Courier New"/>
              </a:rPr>
              <a:t>,</a:t>
            </a:r>
            <a:r>
              <a:rPr b="0" i="0" lang="en" sz="1400" u="none" cap="none" strike="noStrike">
                <a:solidFill>
                  <a:srgbClr val="313131"/>
                </a:solidFill>
                <a:latin typeface="Courier New"/>
                <a:ea typeface="Courier New"/>
                <a:cs typeface="Courier New"/>
                <a:sym typeface="Courier New"/>
              </a:rPr>
              <a:t> name</a:t>
            </a:r>
            <a:r>
              <a:rPr b="0" i="0" lang="en" sz="1400" u="none" cap="none" strike="noStrike">
                <a:solidFill>
                  <a:srgbClr val="666600"/>
                </a:solidFill>
                <a:latin typeface="Courier New"/>
                <a:ea typeface="Courier New"/>
                <a:cs typeface="Courier New"/>
                <a:sym typeface="Courier New"/>
              </a:rPr>
              <a:t>=</a:t>
            </a:r>
            <a:r>
              <a:rPr b="0" i="0" lang="en" sz="1400" u="none" cap="none" strike="noStrike">
                <a:solidFill>
                  <a:srgbClr val="008800"/>
                </a:solidFill>
                <a:latin typeface="Courier New"/>
                <a:ea typeface="Courier New"/>
                <a:cs typeface="Courier New"/>
                <a:sym typeface="Courier New"/>
              </a:rPr>
              <a:t>"Tyler"</a:t>
            </a:r>
            <a:r>
              <a:rPr b="0" i="0" lang="en" sz="1400" u="none" cap="none" strike="noStrike">
                <a:solidFill>
                  <a:srgbClr val="313131"/>
                </a:solidFill>
                <a:latin typeface="Courier New"/>
                <a:ea typeface="Courier New"/>
                <a:cs typeface="Courier New"/>
                <a:sym typeface="Courier New"/>
              </a:rPr>
              <a:t> </a:t>
            </a:r>
            <a:r>
              <a:rPr b="0" i="0" lang="en" sz="1400" u="none" cap="none" strike="noStrike">
                <a:solidFill>
                  <a:srgbClr val="666600"/>
                </a:solidFill>
                <a:latin typeface="Courier New"/>
                <a:ea typeface="Courier New"/>
                <a:cs typeface="Courier New"/>
                <a:sym typeface="Courier New"/>
              </a:rPr>
              <a:t>)</a:t>
            </a:r>
          </a:p>
          <a:p>
            <a:pPr indent="0" lvl="0" marL="0" marR="0" rtl="0" algn="l">
              <a:lnSpc>
                <a:spcPct val="109090"/>
              </a:lnSpc>
              <a:spcBef>
                <a:spcPts val="800"/>
              </a:spcBef>
              <a:spcAft>
                <a:spcPts val="0"/>
              </a:spcAft>
              <a:buClr>
                <a:schemeClr val="dk2"/>
              </a:buClr>
              <a:buSzPct val="25000"/>
              <a:buFont typeface="Source Code Pro"/>
              <a:buNone/>
            </a:pPr>
            <a:r>
              <a:t/>
            </a:r>
            <a:endParaRPr b="1" i="0" sz="1400" u="none" cap="none" strike="noStrike">
              <a:solidFill>
                <a:srgbClr val="134F5C"/>
              </a:solidFill>
              <a:latin typeface="Courier New"/>
              <a:ea typeface="Courier New"/>
              <a:cs typeface="Courier New"/>
              <a:sym typeface="Courier New"/>
            </a:endParaRPr>
          </a:p>
          <a:p>
            <a:pPr indent="0" lvl="0" marL="0" marR="0" rtl="0" algn="l">
              <a:lnSpc>
                <a:spcPct val="115000"/>
              </a:lnSpc>
              <a:spcBef>
                <a:spcPts val="800"/>
              </a:spcBef>
              <a:spcAft>
                <a:spcPts val="0"/>
              </a:spcAft>
              <a:buClr>
                <a:schemeClr val="dk2"/>
              </a:buClr>
              <a:buSzPct val="250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Keyword arguments</a:t>
            </a:r>
          </a:p>
          <a:p>
            <a:pPr indent="0" lvl="0" marL="0" marR="0" rtl="0" algn="l">
              <a:lnSpc>
                <a:spcPct val="100000"/>
              </a:lnSpc>
              <a:spcBef>
                <a:spcPts val="0"/>
              </a:spcBef>
              <a:spcAft>
                <a:spcPts val="0"/>
              </a:spcAft>
              <a:buClr>
                <a:schemeClr val="accent1"/>
              </a:buClr>
              <a:buSzPct val="25000"/>
              <a:buFont typeface="Amatic SC"/>
              <a:buNone/>
            </a:pPr>
            <a:r>
              <a:t/>
            </a:r>
            <a:endParaRPr b="1" i="0" sz="4200" u="none" cap="none" strike="noStrike">
              <a:solidFill>
                <a:schemeClr val="accent1"/>
              </a:solidFill>
              <a:latin typeface="Amatic SC"/>
              <a:ea typeface="Amatic SC"/>
              <a:cs typeface="Amatic SC"/>
              <a:sym typeface="Amatic SC"/>
            </a:endParaRPr>
          </a:p>
        </p:txBody>
      </p:sp>
      <p:sp>
        <p:nvSpPr>
          <p:cNvPr id="142" name="Shape 142"/>
          <p:cNvSpPr txBox="1"/>
          <p:nvPr>
            <p:ph idx="1" type="body"/>
          </p:nvPr>
        </p:nvSpPr>
        <p:spPr>
          <a:xfrm>
            <a:off x="311700" y="1228675"/>
            <a:ext cx="8520599" cy="3340199"/>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2"/>
              </a:buClr>
              <a:buSzPct val="25000"/>
              <a:buFont typeface="Source Code Pro"/>
              <a:buNone/>
            </a:pPr>
            <a:r>
              <a:rPr b="0" i="0" lang="en" sz="1800" u="none" cap="none" strike="noStrike">
                <a:solidFill>
                  <a:schemeClr val="dk2"/>
                </a:solidFill>
                <a:latin typeface="Source Code Pro"/>
                <a:ea typeface="Source Code Pro"/>
                <a:cs typeface="Source Code Pro"/>
                <a:sym typeface="Source Code Pro"/>
              </a:rPr>
              <a:t>When the above code is executed, it produces the following result −</a:t>
            </a:r>
          </a:p>
          <a:p>
            <a:pPr indent="0" lvl="0" marL="0" marR="0" rtl="0" algn="l">
              <a:lnSpc>
                <a:spcPct val="115000"/>
              </a:lnSpc>
              <a:spcBef>
                <a:spcPts val="1600"/>
              </a:spcBef>
              <a:spcAft>
                <a:spcPts val="0"/>
              </a:spcAft>
              <a:buClr>
                <a:schemeClr val="dk2"/>
              </a:buClr>
              <a:buSzPct val="250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a:p>
            <a:pPr indent="0" lvl="0" marL="0" marR="0" rtl="0" algn="l">
              <a:lnSpc>
                <a:spcPct val="109090"/>
              </a:lnSpc>
              <a:spcBef>
                <a:spcPts val="1600"/>
              </a:spcBef>
              <a:spcAft>
                <a:spcPts val="0"/>
              </a:spcAft>
              <a:buClr>
                <a:schemeClr val="dk2"/>
              </a:buClr>
              <a:buSzPct val="25000"/>
              <a:buFont typeface="Source Code Pro"/>
              <a:buNone/>
            </a:pPr>
            <a:r>
              <a:rPr b="0" i="0" lang="en" sz="1400" u="none" cap="none" strike="noStrike">
                <a:solidFill>
                  <a:srgbClr val="7F0055"/>
                </a:solidFill>
                <a:latin typeface="Courier New"/>
                <a:ea typeface="Courier New"/>
                <a:cs typeface="Courier New"/>
                <a:sym typeface="Courier New"/>
              </a:rPr>
              <a:t>Name</a:t>
            </a:r>
            <a:r>
              <a:rPr b="0" i="0" lang="en" sz="1400" u="none" cap="none" strike="noStrike">
                <a:solidFill>
                  <a:srgbClr val="666600"/>
                </a:solidFill>
                <a:latin typeface="Courier New"/>
                <a:ea typeface="Courier New"/>
                <a:cs typeface="Courier New"/>
                <a:sym typeface="Courier New"/>
              </a:rPr>
              <a:t>:</a:t>
            </a:r>
            <a:r>
              <a:rPr b="0" i="0" lang="en" sz="1400" u="none" cap="none" strike="noStrike">
                <a:solidFill>
                  <a:srgbClr val="313131"/>
                </a:solidFill>
                <a:latin typeface="Courier New"/>
                <a:ea typeface="Courier New"/>
                <a:cs typeface="Courier New"/>
                <a:sym typeface="Courier New"/>
              </a:rPr>
              <a:t>  Tyler</a:t>
            </a:r>
            <a:br>
              <a:rPr b="0" i="0" lang="en" sz="1400" u="none" cap="none" strike="noStrike">
                <a:solidFill>
                  <a:srgbClr val="313131"/>
                </a:solidFill>
                <a:latin typeface="Courier New"/>
                <a:ea typeface="Courier New"/>
                <a:cs typeface="Courier New"/>
                <a:sym typeface="Courier New"/>
              </a:rPr>
            </a:br>
            <a:r>
              <a:rPr b="0" i="0" lang="en" sz="1400" u="none" cap="none" strike="noStrike">
                <a:solidFill>
                  <a:srgbClr val="7F0055"/>
                </a:solidFill>
                <a:latin typeface="Courier New"/>
                <a:ea typeface="Courier New"/>
                <a:cs typeface="Courier New"/>
                <a:sym typeface="Courier New"/>
              </a:rPr>
              <a:t>Age</a:t>
            </a:r>
            <a:r>
              <a:rPr b="0" i="0" lang="en" sz="1400" u="none" cap="none" strike="noStrike">
                <a:solidFill>
                  <a:srgbClr val="313131"/>
                </a:solidFill>
                <a:latin typeface="Courier New"/>
                <a:ea typeface="Courier New"/>
                <a:cs typeface="Courier New"/>
                <a:sym typeface="Courier New"/>
              </a:rPr>
              <a:t>  </a:t>
            </a:r>
            <a:r>
              <a:rPr b="0" i="0" lang="en" sz="1400" u="none" cap="none" strike="noStrike">
                <a:solidFill>
                  <a:srgbClr val="006666"/>
                </a:solidFill>
                <a:latin typeface="Courier New"/>
                <a:ea typeface="Courier New"/>
                <a:cs typeface="Courier New"/>
                <a:sym typeface="Courier New"/>
              </a:rPr>
              <a:t>20</a:t>
            </a:r>
          </a:p>
          <a:p>
            <a:pPr indent="0" lvl="0" marL="0" marR="0" rtl="0" algn="l">
              <a:lnSpc>
                <a:spcPct val="115000"/>
              </a:lnSpc>
              <a:spcBef>
                <a:spcPts val="800"/>
              </a:spcBef>
              <a:spcAft>
                <a:spcPts val="0"/>
              </a:spcAft>
              <a:buClr>
                <a:schemeClr val="dk2"/>
              </a:buClr>
              <a:buSzPct val="250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Default arguments</a:t>
            </a:r>
          </a:p>
        </p:txBody>
      </p:sp>
      <p:sp>
        <p:nvSpPr>
          <p:cNvPr id="148" name="Shape 148"/>
          <p:cNvSpPr txBox="1"/>
          <p:nvPr>
            <p:ph idx="1" type="body"/>
          </p:nvPr>
        </p:nvSpPr>
        <p:spPr>
          <a:xfrm>
            <a:off x="311700" y="1228675"/>
            <a:ext cx="8520599" cy="3340199"/>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2"/>
              </a:buClr>
              <a:buSzPct val="25000"/>
              <a:buFont typeface="Source Code Pro"/>
              <a:buNone/>
            </a:pPr>
            <a:r>
              <a:rPr b="0" i="0" lang="en" sz="1800" u="none" cap="none" strike="noStrike">
                <a:solidFill>
                  <a:schemeClr val="dk2"/>
                </a:solidFill>
                <a:latin typeface="Source Code Pro"/>
                <a:ea typeface="Source Code Pro"/>
                <a:cs typeface="Source Code Pro"/>
                <a:sym typeface="Source Code Pro"/>
              </a:rPr>
              <a:t>A default argument is an argument that assumes a default value if a value is not provided in the function call for that argument. The following example gives an idea on default arguments, it prints default age if it is not passed</a:t>
            </a:r>
          </a:p>
          <a:p>
            <a:pPr indent="0" lvl="0" marL="0" marR="0" rtl="0" algn="l">
              <a:lnSpc>
                <a:spcPct val="109090"/>
              </a:lnSpc>
              <a:spcBef>
                <a:spcPts val="1600"/>
              </a:spcBef>
              <a:spcAft>
                <a:spcPts val="0"/>
              </a:spcAft>
              <a:buClr>
                <a:schemeClr val="dk2"/>
              </a:buClr>
              <a:buSzPct val="25000"/>
              <a:buFont typeface="Source Code Pro"/>
              <a:buNone/>
            </a:pPr>
            <a:r>
              <a:rPr b="1" i="0" lang="en" sz="1400" u="none" cap="none" strike="noStrike">
                <a:solidFill>
                  <a:srgbClr val="134F5C"/>
                </a:solidFill>
                <a:latin typeface="Courier New"/>
                <a:ea typeface="Courier New"/>
                <a:cs typeface="Courier New"/>
                <a:sym typeface="Courier New"/>
              </a:rPr>
              <a:t>def </a:t>
            </a:r>
            <a:r>
              <a:rPr b="0" i="0" lang="en" sz="1400" u="none" cap="none" strike="noStrike">
                <a:solidFill>
                  <a:srgbClr val="313131"/>
                </a:solidFill>
                <a:latin typeface="Courier New"/>
                <a:ea typeface="Courier New"/>
                <a:cs typeface="Courier New"/>
                <a:sym typeface="Courier New"/>
              </a:rPr>
              <a:t>printinfo</a:t>
            </a:r>
            <a:r>
              <a:rPr b="0" i="0" lang="en" sz="1400" u="none" cap="none" strike="noStrike">
                <a:solidFill>
                  <a:srgbClr val="666600"/>
                </a:solidFill>
                <a:latin typeface="Courier New"/>
                <a:ea typeface="Courier New"/>
                <a:cs typeface="Courier New"/>
                <a:sym typeface="Courier New"/>
              </a:rPr>
              <a:t>(</a:t>
            </a:r>
            <a:r>
              <a:rPr b="0" i="0" lang="en" sz="1400" u="none" cap="none" strike="noStrike">
                <a:solidFill>
                  <a:srgbClr val="313131"/>
                </a:solidFill>
                <a:latin typeface="Courier New"/>
                <a:ea typeface="Courier New"/>
                <a:cs typeface="Courier New"/>
                <a:sym typeface="Courier New"/>
              </a:rPr>
              <a:t> name</a:t>
            </a:r>
            <a:r>
              <a:rPr b="0" i="0" lang="en" sz="1400" u="none" cap="none" strike="noStrike">
                <a:solidFill>
                  <a:srgbClr val="666600"/>
                </a:solidFill>
                <a:latin typeface="Courier New"/>
                <a:ea typeface="Courier New"/>
                <a:cs typeface="Courier New"/>
                <a:sym typeface="Courier New"/>
              </a:rPr>
              <a:t>,</a:t>
            </a:r>
            <a:r>
              <a:rPr b="0" i="0" lang="en" sz="1400" u="none" cap="none" strike="noStrike">
                <a:solidFill>
                  <a:srgbClr val="313131"/>
                </a:solidFill>
                <a:latin typeface="Courier New"/>
                <a:ea typeface="Courier New"/>
                <a:cs typeface="Courier New"/>
                <a:sym typeface="Courier New"/>
              </a:rPr>
              <a:t> age </a:t>
            </a:r>
            <a:r>
              <a:rPr b="0" i="0" lang="en" sz="1400" u="none" cap="none" strike="noStrike">
                <a:solidFill>
                  <a:srgbClr val="666600"/>
                </a:solidFill>
                <a:latin typeface="Courier New"/>
                <a:ea typeface="Courier New"/>
                <a:cs typeface="Courier New"/>
                <a:sym typeface="Courier New"/>
              </a:rPr>
              <a:t>=</a:t>
            </a:r>
            <a:r>
              <a:rPr b="0" i="0" lang="en" sz="1400" u="none" cap="none" strike="noStrike">
                <a:solidFill>
                  <a:srgbClr val="313131"/>
                </a:solidFill>
                <a:latin typeface="Courier New"/>
                <a:ea typeface="Courier New"/>
                <a:cs typeface="Courier New"/>
                <a:sym typeface="Courier New"/>
              </a:rPr>
              <a:t> </a:t>
            </a:r>
            <a:r>
              <a:rPr b="0" i="0" lang="en" sz="1400" u="none" cap="none" strike="noStrike">
                <a:solidFill>
                  <a:srgbClr val="006666"/>
                </a:solidFill>
                <a:latin typeface="Courier New"/>
                <a:ea typeface="Courier New"/>
                <a:cs typeface="Courier New"/>
                <a:sym typeface="Courier New"/>
              </a:rPr>
              <a:t>25</a:t>
            </a:r>
            <a:r>
              <a:rPr b="0" i="0" lang="en" sz="1400" u="none" cap="none" strike="noStrike">
                <a:solidFill>
                  <a:srgbClr val="313131"/>
                </a:solidFill>
                <a:latin typeface="Courier New"/>
                <a:ea typeface="Courier New"/>
                <a:cs typeface="Courier New"/>
                <a:sym typeface="Courier New"/>
              </a:rPr>
              <a:t> </a:t>
            </a:r>
            <a:r>
              <a:rPr b="0" i="0" lang="en" sz="1400" u="none" cap="none" strike="noStrike">
                <a:solidFill>
                  <a:srgbClr val="666600"/>
                </a:solidFill>
                <a:latin typeface="Courier New"/>
                <a:ea typeface="Courier New"/>
                <a:cs typeface="Courier New"/>
                <a:sym typeface="Courier New"/>
              </a:rPr>
              <a:t>):</a:t>
            </a:r>
            <a:br>
              <a:rPr b="0" i="0" lang="en" sz="1400" u="none" cap="none" strike="noStrike">
                <a:solidFill>
                  <a:srgbClr val="313131"/>
                </a:solidFill>
                <a:latin typeface="Courier New"/>
                <a:ea typeface="Courier New"/>
                <a:cs typeface="Courier New"/>
                <a:sym typeface="Courier New"/>
              </a:rPr>
            </a:br>
            <a:r>
              <a:rPr b="0" i="0" lang="en" sz="1400" u="none" cap="none" strike="noStrike">
                <a:solidFill>
                  <a:srgbClr val="313131"/>
                </a:solidFill>
                <a:latin typeface="Courier New"/>
                <a:ea typeface="Courier New"/>
                <a:cs typeface="Courier New"/>
                <a:sym typeface="Courier New"/>
              </a:rPr>
              <a:t>   </a:t>
            </a:r>
            <a:r>
              <a:rPr b="0" i="0" lang="en" sz="1400" u="none" cap="none" strike="noStrike">
                <a:solidFill>
                  <a:srgbClr val="008800"/>
                </a:solidFill>
                <a:latin typeface="Courier New"/>
                <a:ea typeface="Courier New"/>
                <a:cs typeface="Courier New"/>
                <a:sym typeface="Courier New"/>
              </a:rPr>
              <a:t>"This prints a passed info into this function"</a:t>
            </a:r>
            <a:br>
              <a:rPr b="0" i="0" lang="en" sz="1400" u="none" cap="none" strike="noStrike">
                <a:solidFill>
                  <a:srgbClr val="313131"/>
                </a:solidFill>
                <a:latin typeface="Courier New"/>
                <a:ea typeface="Courier New"/>
                <a:cs typeface="Courier New"/>
                <a:sym typeface="Courier New"/>
              </a:rPr>
            </a:br>
            <a:r>
              <a:rPr b="0" i="0" lang="en" sz="1400" u="none" cap="none" strike="noStrike">
                <a:solidFill>
                  <a:srgbClr val="313131"/>
                </a:solidFill>
                <a:latin typeface="Courier New"/>
                <a:ea typeface="Courier New"/>
                <a:cs typeface="Courier New"/>
                <a:sym typeface="Courier New"/>
              </a:rPr>
              <a:t>   </a:t>
            </a:r>
            <a:r>
              <a:rPr b="1" i="0" lang="en" sz="1400" u="none" cap="none" strike="noStrike">
                <a:solidFill>
                  <a:srgbClr val="134F5C"/>
                </a:solidFill>
                <a:latin typeface="Courier New"/>
                <a:ea typeface="Courier New"/>
                <a:cs typeface="Courier New"/>
                <a:sym typeface="Courier New"/>
              </a:rPr>
              <a:t>print </a:t>
            </a:r>
            <a:r>
              <a:rPr b="0" i="0" lang="en" sz="1400" u="none" cap="none" strike="noStrike">
                <a:solidFill>
                  <a:srgbClr val="008800"/>
                </a:solidFill>
                <a:latin typeface="Courier New"/>
                <a:ea typeface="Courier New"/>
                <a:cs typeface="Courier New"/>
                <a:sym typeface="Courier New"/>
              </a:rPr>
              <a:t>"Name: "</a:t>
            </a:r>
            <a:r>
              <a:rPr b="0" i="0" lang="en" sz="1400" u="none" cap="none" strike="noStrike">
                <a:solidFill>
                  <a:srgbClr val="666600"/>
                </a:solidFill>
                <a:latin typeface="Courier New"/>
                <a:ea typeface="Courier New"/>
                <a:cs typeface="Courier New"/>
                <a:sym typeface="Courier New"/>
              </a:rPr>
              <a:t>,</a:t>
            </a:r>
            <a:r>
              <a:rPr b="0" i="0" lang="en" sz="1400" u="none" cap="none" strike="noStrike">
                <a:solidFill>
                  <a:srgbClr val="313131"/>
                </a:solidFill>
                <a:latin typeface="Courier New"/>
                <a:ea typeface="Courier New"/>
                <a:cs typeface="Courier New"/>
                <a:sym typeface="Courier New"/>
              </a:rPr>
              <a:t> name</a:t>
            </a:r>
            <a:br>
              <a:rPr b="0" i="0" lang="en" sz="1400" u="none" cap="none" strike="noStrike">
                <a:solidFill>
                  <a:srgbClr val="313131"/>
                </a:solidFill>
                <a:latin typeface="Courier New"/>
                <a:ea typeface="Courier New"/>
                <a:cs typeface="Courier New"/>
                <a:sym typeface="Courier New"/>
              </a:rPr>
            </a:br>
            <a:r>
              <a:rPr b="0" i="0" lang="en" sz="1400" u="none" cap="none" strike="noStrike">
                <a:solidFill>
                  <a:srgbClr val="313131"/>
                </a:solidFill>
                <a:latin typeface="Courier New"/>
                <a:ea typeface="Courier New"/>
                <a:cs typeface="Courier New"/>
                <a:sym typeface="Courier New"/>
              </a:rPr>
              <a:t>   </a:t>
            </a:r>
            <a:r>
              <a:rPr b="1" i="0" lang="en" sz="1400" u="none" cap="none" strike="noStrike">
                <a:solidFill>
                  <a:srgbClr val="134F5C"/>
                </a:solidFill>
                <a:latin typeface="Courier New"/>
                <a:ea typeface="Courier New"/>
                <a:cs typeface="Courier New"/>
                <a:sym typeface="Courier New"/>
              </a:rPr>
              <a:t>print </a:t>
            </a:r>
            <a:r>
              <a:rPr b="0" i="0" lang="en" sz="1400" u="none" cap="none" strike="noStrike">
                <a:solidFill>
                  <a:srgbClr val="008800"/>
                </a:solidFill>
                <a:latin typeface="Courier New"/>
                <a:ea typeface="Courier New"/>
                <a:cs typeface="Courier New"/>
                <a:sym typeface="Courier New"/>
              </a:rPr>
              <a:t>"Age "</a:t>
            </a:r>
            <a:r>
              <a:rPr b="0" i="0" lang="en" sz="1400" u="none" cap="none" strike="noStrike">
                <a:solidFill>
                  <a:srgbClr val="666600"/>
                </a:solidFill>
                <a:latin typeface="Courier New"/>
                <a:ea typeface="Courier New"/>
                <a:cs typeface="Courier New"/>
                <a:sym typeface="Courier New"/>
              </a:rPr>
              <a:t>,</a:t>
            </a:r>
            <a:r>
              <a:rPr b="0" i="0" lang="en" sz="1400" u="none" cap="none" strike="noStrike">
                <a:solidFill>
                  <a:srgbClr val="313131"/>
                </a:solidFill>
                <a:latin typeface="Courier New"/>
                <a:ea typeface="Courier New"/>
                <a:cs typeface="Courier New"/>
                <a:sym typeface="Courier New"/>
              </a:rPr>
              <a:t> age</a:t>
            </a:r>
          </a:p>
          <a:p>
            <a:pPr indent="0" lvl="0" marL="0" marR="0" rtl="0" algn="l">
              <a:lnSpc>
                <a:spcPct val="109090"/>
              </a:lnSpc>
              <a:spcBef>
                <a:spcPts val="800"/>
              </a:spcBef>
              <a:spcAft>
                <a:spcPts val="0"/>
              </a:spcAft>
              <a:buClr>
                <a:schemeClr val="dk2"/>
              </a:buClr>
              <a:buSzPct val="25000"/>
              <a:buFont typeface="Source Code Pro"/>
              <a:buNone/>
            </a:pPr>
            <a:br>
              <a:rPr b="0" i="0" lang="en" sz="1400" u="none" cap="none" strike="noStrike">
                <a:solidFill>
                  <a:srgbClr val="313131"/>
                </a:solidFill>
                <a:latin typeface="Courier New"/>
                <a:ea typeface="Courier New"/>
                <a:cs typeface="Courier New"/>
                <a:sym typeface="Courier New"/>
              </a:rPr>
            </a:br>
            <a:r>
              <a:rPr b="0" i="0" lang="en" sz="1400" u="none" cap="none" strike="noStrike">
                <a:solidFill>
                  <a:srgbClr val="313131"/>
                </a:solidFill>
                <a:latin typeface="Courier New"/>
                <a:ea typeface="Courier New"/>
                <a:cs typeface="Courier New"/>
                <a:sym typeface="Courier New"/>
              </a:rPr>
              <a:t>printinfo</a:t>
            </a:r>
            <a:r>
              <a:rPr b="0" i="0" lang="en" sz="1400" u="none" cap="none" strike="noStrike">
                <a:solidFill>
                  <a:srgbClr val="666600"/>
                </a:solidFill>
                <a:latin typeface="Courier New"/>
                <a:ea typeface="Courier New"/>
                <a:cs typeface="Courier New"/>
                <a:sym typeface="Courier New"/>
              </a:rPr>
              <a:t>(</a:t>
            </a:r>
            <a:r>
              <a:rPr b="0" i="0" lang="en" sz="1400" u="none" cap="none" strike="noStrike">
                <a:solidFill>
                  <a:srgbClr val="313131"/>
                </a:solidFill>
                <a:latin typeface="Courier New"/>
                <a:ea typeface="Courier New"/>
                <a:cs typeface="Courier New"/>
                <a:sym typeface="Courier New"/>
              </a:rPr>
              <a:t> age</a:t>
            </a:r>
            <a:r>
              <a:rPr b="0" i="0" lang="en" sz="1400" u="none" cap="none" strike="noStrike">
                <a:solidFill>
                  <a:srgbClr val="666600"/>
                </a:solidFill>
                <a:latin typeface="Courier New"/>
                <a:ea typeface="Courier New"/>
                <a:cs typeface="Courier New"/>
                <a:sym typeface="Courier New"/>
              </a:rPr>
              <a:t>=</a:t>
            </a:r>
            <a:r>
              <a:rPr b="0" i="0" lang="en" sz="1400" u="none" cap="none" strike="noStrike">
                <a:solidFill>
                  <a:srgbClr val="006666"/>
                </a:solidFill>
                <a:latin typeface="Courier New"/>
                <a:ea typeface="Courier New"/>
                <a:cs typeface="Courier New"/>
                <a:sym typeface="Courier New"/>
              </a:rPr>
              <a:t>20</a:t>
            </a:r>
            <a:r>
              <a:rPr b="0" i="0" lang="en" sz="1400" u="none" cap="none" strike="noStrike">
                <a:solidFill>
                  <a:srgbClr val="666600"/>
                </a:solidFill>
                <a:latin typeface="Courier New"/>
                <a:ea typeface="Courier New"/>
                <a:cs typeface="Courier New"/>
                <a:sym typeface="Courier New"/>
              </a:rPr>
              <a:t>,</a:t>
            </a:r>
            <a:r>
              <a:rPr b="0" i="0" lang="en" sz="1400" u="none" cap="none" strike="noStrike">
                <a:solidFill>
                  <a:srgbClr val="313131"/>
                </a:solidFill>
                <a:latin typeface="Courier New"/>
                <a:ea typeface="Courier New"/>
                <a:cs typeface="Courier New"/>
                <a:sym typeface="Courier New"/>
              </a:rPr>
              <a:t> name</a:t>
            </a:r>
            <a:r>
              <a:rPr b="0" i="0" lang="en" sz="1400" u="none" cap="none" strike="noStrike">
                <a:solidFill>
                  <a:srgbClr val="666600"/>
                </a:solidFill>
                <a:latin typeface="Courier New"/>
                <a:ea typeface="Courier New"/>
                <a:cs typeface="Courier New"/>
                <a:sym typeface="Courier New"/>
              </a:rPr>
              <a:t>=</a:t>
            </a:r>
            <a:r>
              <a:rPr b="0" i="0" lang="en" sz="1400" u="none" cap="none" strike="noStrike">
                <a:solidFill>
                  <a:srgbClr val="008800"/>
                </a:solidFill>
                <a:latin typeface="Courier New"/>
                <a:ea typeface="Courier New"/>
                <a:cs typeface="Courier New"/>
                <a:sym typeface="Courier New"/>
              </a:rPr>
              <a:t>"</a:t>
            </a:r>
            <a:r>
              <a:rPr lang="en" sz="1400">
                <a:solidFill>
                  <a:srgbClr val="008800"/>
                </a:solidFill>
                <a:latin typeface="Courier New"/>
                <a:ea typeface="Courier New"/>
                <a:cs typeface="Courier New"/>
                <a:sym typeface="Courier New"/>
              </a:rPr>
              <a:t>miki</a:t>
            </a:r>
            <a:r>
              <a:rPr b="0" i="0" lang="en" sz="1400" u="none" cap="none" strike="noStrike">
                <a:solidFill>
                  <a:srgbClr val="008800"/>
                </a:solidFill>
                <a:latin typeface="Courier New"/>
                <a:ea typeface="Courier New"/>
                <a:cs typeface="Courier New"/>
                <a:sym typeface="Courier New"/>
              </a:rPr>
              <a:t>"</a:t>
            </a:r>
            <a:r>
              <a:rPr b="0" i="0" lang="en" sz="1400" u="none" cap="none" strike="noStrike">
                <a:solidFill>
                  <a:srgbClr val="313131"/>
                </a:solidFill>
                <a:latin typeface="Courier New"/>
                <a:ea typeface="Courier New"/>
                <a:cs typeface="Courier New"/>
                <a:sym typeface="Courier New"/>
              </a:rPr>
              <a:t> </a:t>
            </a:r>
            <a:r>
              <a:rPr b="0" i="0" lang="en" sz="1400" u="none" cap="none" strike="noStrike">
                <a:solidFill>
                  <a:srgbClr val="666600"/>
                </a:solidFill>
                <a:latin typeface="Courier New"/>
                <a:ea typeface="Courier New"/>
                <a:cs typeface="Courier New"/>
                <a:sym typeface="Courier New"/>
              </a:rPr>
              <a:t>)</a:t>
            </a:r>
            <a:br>
              <a:rPr b="0" i="0" lang="en" sz="1400" u="none" cap="none" strike="noStrike">
                <a:solidFill>
                  <a:srgbClr val="313131"/>
                </a:solidFill>
                <a:latin typeface="Courier New"/>
                <a:ea typeface="Courier New"/>
                <a:cs typeface="Courier New"/>
                <a:sym typeface="Courier New"/>
              </a:rPr>
            </a:br>
            <a:r>
              <a:rPr b="0" i="0" lang="en" sz="1400" u="none" cap="none" strike="noStrike">
                <a:solidFill>
                  <a:srgbClr val="313131"/>
                </a:solidFill>
                <a:latin typeface="Courier New"/>
                <a:ea typeface="Courier New"/>
                <a:cs typeface="Courier New"/>
                <a:sym typeface="Courier New"/>
              </a:rPr>
              <a:t>printinfo</a:t>
            </a:r>
            <a:r>
              <a:rPr b="0" i="0" lang="en" sz="1400" u="none" cap="none" strike="noStrike">
                <a:solidFill>
                  <a:srgbClr val="666600"/>
                </a:solidFill>
                <a:latin typeface="Courier New"/>
                <a:ea typeface="Courier New"/>
                <a:cs typeface="Courier New"/>
                <a:sym typeface="Courier New"/>
              </a:rPr>
              <a:t>(</a:t>
            </a:r>
            <a:r>
              <a:rPr b="0" i="0" lang="en" sz="1400" u="none" cap="none" strike="noStrike">
                <a:solidFill>
                  <a:srgbClr val="313131"/>
                </a:solidFill>
                <a:latin typeface="Courier New"/>
                <a:ea typeface="Courier New"/>
                <a:cs typeface="Courier New"/>
                <a:sym typeface="Courier New"/>
              </a:rPr>
              <a:t> name</a:t>
            </a:r>
            <a:r>
              <a:rPr b="0" i="0" lang="en" sz="1400" u="none" cap="none" strike="noStrike">
                <a:solidFill>
                  <a:srgbClr val="666600"/>
                </a:solidFill>
                <a:latin typeface="Courier New"/>
                <a:ea typeface="Courier New"/>
                <a:cs typeface="Courier New"/>
                <a:sym typeface="Courier New"/>
              </a:rPr>
              <a:t>=</a:t>
            </a:r>
            <a:r>
              <a:rPr b="0" i="0" lang="en" sz="1400" u="none" cap="none" strike="noStrike">
                <a:solidFill>
                  <a:srgbClr val="008800"/>
                </a:solidFill>
                <a:latin typeface="Courier New"/>
                <a:ea typeface="Courier New"/>
                <a:cs typeface="Courier New"/>
                <a:sym typeface="Courier New"/>
              </a:rPr>
              <a:t>"</a:t>
            </a:r>
            <a:r>
              <a:rPr lang="en" sz="1400">
                <a:solidFill>
                  <a:srgbClr val="008800"/>
                </a:solidFill>
                <a:latin typeface="Courier New"/>
                <a:ea typeface="Courier New"/>
                <a:cs typeface="Courier New"/>
                <a:sym typeface="Courier New"/>
              </a:rPr>
              <a:t>miki</a:t>
            </a:r>
            <a:r>
              <a:rPr b="0" i="0" lang="en" sz="1400" u="none" cap="none" strike="noStrike">
                <a:solidFill>
                  <a:srgbClr val="008800"/>
                </a:solidFill>
                <a:latin typeface="Courier New"/>
                <a:ea typeface="Courier New"/>
                <a:cs typeface="Courier New"/>
                <a:sym typeface="Courier New"/>
              </a:rPr>
              <a:t>"</a:t>
            </a:r>
            <a:r>
              <a:rPr b="0" i="0" lang="en" sz="1400" u="none" cap="none" strike="noStrike">
                <a:solidFill>
                  <a:srgbClr val="313131"/>
                </a:solidFill>
                <a:latin typeface="Courier New"/>
                <a:ea typeface="Courier New"/>
                <a:cs typeface="Courier New"/>
                <a:sym typeface="Courier New"/>
              </a:rPr>
              <a:t> </a:t>
            </a:r>
            <a:r>
              <a:rPr b="0" i="0" lang="en" sz="1400" u="none" cap="none" strike="noStrike">
                <a:solidFill>
                  <a:srgbClr val="666600"/>
                </a:solidFill>
                <a:latin typeface="Courier New"/>
                <a:ea typeface="Courier New"/>
                <a:cs typeface="Courier New"/>
                <a:sym typeface="Courier New"/>
              </a:rPr>
              <a:t>)</a:t>
            </a:r>
          </a:p>
          <a:p>
            <a:pPr indent="0" lvl="0" marL="0" marR="0" rtl="0" algn="l">
              <a:lnSpc>
                <a:spcPct val="115000"/>
              </a:lnSpc>
              <a:spcBef>
                <a:spcPts val="800"/>
              </a:spcBef>
              <a:spcAft>
                <a:spcPts val="0"/>
              </a:spcAft>
              <a:buClr>
                <a:schemeClr val="dk2"/>
              </a:buClr>
              <a:buSzPct val="250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Default arguments</a:t>
            </a:r>
          </a:p>
          <a:p>
            <a:pPr indent="0" lvl="0" marL="0" marR="0" rtl="0" algn="l">
              <a:lnSpc>
                <a:spcPct val="100000"/>
              </a:lnSpc>
              <a:spcBef>
                <a:spcPts val="0"/>
              </a:spcBef>
              <a:spcAft>
                <a:spcPts val="0"/>
              </a:spcAft>
              <a:buClr>
                <a:schemeClr val="accent1"/>
              </a:buClr>
              <a:buSzPct val="25000"/>
              <a:buFont typeface="Amatic SC"/>
              <a:buNone/>
            </a:pPr>
            <a:r>
              <a:t/>
            </a:r>
            <a:endParaRPr b="1" i="0" sz="4200" u="none" cap="none" strike="noStrike">
              <a:solidFill>
                <a:schemeClr val="accent1"/>
              </a:solidFill>
              <a:latin typeface="Amatic SC"/>
              <a:ea typeface="Amatic SC"/>
              <a:cs typeface="Amatic SC"/>
              <a:sym typeface="Amatic SC"/>
            </a:endParaRPr>
          </a:p>
        </p:txBody>
      </p:sp>
      <p:sp>
        <p:nvSpPr>
          <p:cNvPr id="154" name="Shape 154"/>
          <p:cNvSpPr txBox="1"/>
          <p:nvPr>
            <p:ph idx="1" type="body"/>
          </p:nvPr>
        </p:nvSpPr>
        <p:spPr>
          <a:xfrm>
            <a:off x="311700" y="1228675"/>
            <a:ext cx="8520599" cy="3340199"/>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2"/>
              </a:buClr>
              <a:buSzPct val="25000"/>
              <a:buFont typeface="Source Code Pro"/>
              <a:buNone/>
            </a:pPr>
            <a:r>
              <a:rPr b="0" i="0" lang="en" sz="1800" u="none" cap="none" strike="noStrike">
                <a:solidFill>
                  <a:schemeClr val="dk2"/>
                </a:solidFill>
                <a:latin typeface="Source Code Pro"/>
                <a:ea typeface="Source Code Pro"/>
                <a:cs typeface="Source Code Pro"/>
                <a:sym typeface="Source Code Pro"/>
              </a:rPr>
              <a:t>When the above code is executed, it produces the following result −</a:t>
            </a:r>
          </a:p>
          <a:p>
            <a:pPr indent="0" lvl="0" marL="0" marR="0" rtl="0" algn="l">
              <a:lnSpc>
                <a:spcPct val="115000"/>
              </a:lnSpc>
              <a:spcBef>
                <a:spcPts val="1600"/>
              </a:spcBef>
              <a:spcAft>
                <a:spcPts val="0"/>
              </a:spcAft>
              <a:buClr>
                <a:schemeClr val="dk2"/>
              </a:buClr>
              <a:buSzPct val="250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a:p>
            <a:pPr indent="0" lvl="0" marL="0" marR="0" rtl="0" algn="l">
              <a:lnSpc>
                <a:spcPct val="109090"/>
              </a:lnSpc>
              <a:spcBef>
                <a:spcPts val="1600"/>
              </a:spcBef>
              <a:spcAft>
                <a:spcPts val="0"/>
              </a:spcAft>
              <a:buClr>
                <a:schemeClr val="dk2"/>
              </a:buClr>
              <a:buSzPct val="25000"/>
              <a:buFont typeface="Source Code Pro"/>
              <a:buNone/>
            </a:pPr>
            <a:r>
              <a:rPr b="0" i="0" lang="en" sz="1400" u="none" cap="none" strike="noStrike">
                <a:solidFill>
                  <a:srgbClr val="7F0055"/>
                </a:solidFill>
                <a:latin typeface="Courier New"/>
                <a:ea typeface="Courier New"/>
                <a:cs typeface="Courier New"/>
                <a:sym typeface="Courier New"/>
              </a:rPr>
              <a:t>Name</a:t>
            </a:r>
            <a:r>
              <a:rPr b="0" i="0" lang="en" sz="1400" u="none" cap="none" strike="noStrike">
                <a:solidFill>
                  <a:srgbClr val="666600"/>
                </a:solidFill>
                <a:latin typeface="Courier New"/>
                <a:ea typeface="Courier New"/>
                <a:cs typeface="Courier New"/>
                <a:sym typeface="Courier New"/>
              </a:rPr>
              <a:t>:</a:t>
            </a:r>
            <a:r>
              <a:rPr b="0" i="0" lang="en" sz="1400" u="none" cap="none" strike="noStrike">
                <a:solidFill>
                  <a:srgbClr val="313131"/>
                </a:solidFill>
                <a:latin typeface="Courier New"/>
                <a:ea typeface="Courier New"/>
                <a:cs typeface="Courier New"/>
                <a:sym typeface="Courier New"/>
              </a:rPr>
              <a:t>  miki</a:t>
            </a:r>
            <a:br>
              <a:rPr b="0" i="0" lang="en" sz="1400" u="none" cap="none" strike="noStrike">
                <a:solidFill>
                  <a:srgbClr val="313131"/>
                </a:solidFill>
                <a:latin typeface="Courier New"/>
                <a:ea typeface="Courier New"/>
                <a:cs typeface="Courier New"/>
                <a:sym typeface="Courier New"/>
              </a:rPr>
            </a:br>
            <a:r>
              <a:rPr b="0" i="0" lang="en" sz="1400" u="none" cap="none" strike="noStrike">
                <a:solidFill>
                  <a:srgbClr val="7F0055"/>
                </a:solidFill>
                <a:latin typeface="Courier New"/>
                <a:ea typeface="Courier New"/>
                <a:cs typeface="Courier New"/>
                <a:sym typeface="Courier New"/>
              </a:rPr>
              <a:t>Age</a:t>
            </a:r>
            <a:r>
              <a:rPr b="0" i="0" lang="en" sz="1400" u="none" cap="none" strike="noStrike">
                <a:solidFill>
                  <a:srgbClr val="313131"/>
                </a:solidFill>
                <a:latin typeface="Courier New"/>
                <a:ea typeface="Courier New"/>
                <a:cs typeface="Courier New"/>
                <a:sym typeface="Courier New"/>
              </a:rPr>
              <a:t>  </a:t>
            </a:r>
            <a:r>
              <a:rPr b="0" i="0" lang="en" sz="1400" u="none" cap="none" strike="noStrike">
                <a:solidFill>
                  <a:srgbClr val="006666"/>
                </a:solidFill>
                <a:latin typeface="Courier New"/>
                <a:ea typeface="Courier New"/>
                <a:cs typeface="Courier New"/>
                <a:sym typeface="Courier New"/>
              </a:rPr>
              <a:t>20</a:t>
            </a:r>
            <a:br>
              <a:rPr b="0" i="0" lang="en" sz="1400" u="none" cap="none" strike="noStrike">
                <a:solidFill>
                  <a:srgbClr val="313131"/>
                </a:solidFill>
                <a:latin typeface="Courier New"/>
                <a:ea typeface="Courier New"/>
                <a:cs typeface="Courier New"/>
                <a:sym typeface="Courier New"/>
              </a:rPr>
            </a:br>
            <a:r>
              <a:rPr b="0" i="0" lang="en" sz="1400" u="none" cap="none" strike="noStrike">
                <a:solidFill>
                  <a:srgbClr val="7F0055"/>
                </a:solidFill>
                <a:latin typeface="Courier New"/>
                <a:ea typeface="Courier New"/>
                <a:cs typeface="Courier New"/>
                <a:sym typeface="Courier New"/>
              </a:rPr>
              <a:t>Name</a:t>
            </a:r>
            <a:r>
              <a:rPr b="0" i="0" lang="en" sz="1400" u="none" cap="none" strike="noStrike">
                <a:solidFill>
                  <a:srgbClr val="666600"/>
                </a:solidFill>
                <a:latin typeface="Courier New"/>
                <a:ea typeface="Courier New"/>
                <a:cs typeface="Courier New"/>
                <a:sym typeface="Courier New"/>
              </a:rPr>
              <a:t>:</a:t>
            </a:r>
            <a:r>
              <a:rPr b="0" i="0" lang="en" sz="1400" u="none" cap="none" strike="noStrike">
                <a:solidFill>
                  <a:srgbClr val="313131"/>
                </a:solidFill>
                <a:latin typeface="Courier New"/>
                <a:ea typeface="Courier New"/>
                <a:cs typeface="Courier New"/>
                <a:sym typeface="Courier New"/>
              </a:rPr>
              <a:t>  miki</a:t>
            </a:r>
            <a:br>
              <a:rPr b="0" i="0" lang="en" sz="1400" u="none" cap="none" strike="noStrike">
                <a:solidFill>
                  <a:srgbClr val="313131"/>
                </a:solidFill>
                <a:latin typeface="Courier New"/>
                <a:ea typeface="Courier New"/>
                <a:cs typeface="Courier New"/>
                <a:sym typeface="Courier New"/>
              </a:rPr>
            </a:br>
            <a:r>
              <a:rPr b="0" i="0" lang="en" sz="1400" u="none" cap="none" strike="noStrike">
                <a:solidFill>
                  <a:srgbClr val="7F0055"/>
                </a:solidFill>
                <a:latin typeface="Courier New"/>
                <a:ea typeface="Courier New"/>
                <a:cs typeface="Courier New"/>
                <a:sym typeface="Courier New"/>
              </a:rPr>
              <a:t>Age</a:t>
            </a:r>
            <a:r>
              <a:rPr b="0" i="0" lang="en" sz="1400" u="none" cap="none" strike="noStrike">
                <a:solidFill>
                  <a:srgbClr val="313131"/>
                </a:solidFill>
                <a:latin typeface="Courier New"/>
                <a:ea typeface="Courier New"/>
                <a:cs typeface="Courier New"/>
                <a:sym typeface="Courier New"/>
              </a:rPr>
              <a:t>  </a:t>
            </a:r>
            <a:r>
              <a:rPr b="0" i="0" lang="en" sz="1400" u="none" cap="none" strike="noStrike">
                <a:solidFill>
                  <a:srgbClr val="006666"/>
                </a:solidFill>
                <a:latin typeface="Courier New"/>
                <a:ea typeface="Courier New"/>
                <a:cs typeface="Courier New"/>
                <a:sym typeface="Courier New"/>
              </a:rPr>
              <a:t>25 </a:t>
            </a:r>
            <a:r>
              <a:rPr b="1" i="0" lang="en" sz="1400" u="none" cap="none" strike="noStrike">
                <a:solidFill>
                  <a:srgbClr val="CC0000"/>
                </a:solidFill>
                <a:latin typeface="Courier New"/>
                <a:ea typeface="Courier New"/>
                <a:cs typeface="Courier New"/>
                <a:sym typeface="Courier New"/>
              </a:rPr>
              <a:t>#default value of 25 is printed.</a:t>
            </a:r>
          </a:p>
          <a:p>
            <a:pPr indent="0" lvl="0" marL="0" marR="0" rtl="0" algn="l">
              <a:lnSpc>
                <a:spcPct val="115000"/>
              </a:lnSpc>
              <a:spcBef>
                <a:spcPts val="800"/>
              </a:spcBef>
              <a:spcAft>
                <a:spcPts val="0"/>
              </a:spcAft>
              <a:buClr>
                <a:schemeClr val="dk2"/>
              </a:buClr>
              <a:buSzPct val="250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Variable-length arguments</a:t>
            </a:r>
          </a:p>
        </p:txBody>
      </p:sp>
      <p:sp>
        <p:nvSpPr>
          <p:cNvPr id="160" name="Shape 160"/>
          <p:cNvSpPr txBox="1"/>
          <p:nvPr>
            <p:ph idx="1" type="body"/>
          </p:nvPr>
        </p:nvSpPr>
        <p:spPr>
          <a:xfrm>
            <a:off x="311700" y="1052475"/>
            <a:ext cx="8520599" cy="39147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2"/>
              </a:buClr>
              <a:buSzPct val="25000"/>
              <a:buFont typeface="Source Code Pro"/>
              <a:buNone/>
            </a:pPr>
            <a:r>
              <a:rPr b="0" i="0" lang="en" sz="1800" u="none" cap="none" strike="noStrike">
                <a:solidFill>
                  <a:schemeClr val="dk2"/>
                </a:solidFill>
                <a:latin typeface="Source Code Pro"/>
                <a:ea typeface="Source Code Pro"/>
                <a:cs typeface="Source Code Pro"/>
                <a:sym typeface="Source Code Pro"/>
              </a:rPr>
              <a:t>You may need to process a function for more arguments than you specified while defining the function. These arguments are called variable-length arguments and are not named in the function definition, unlike required and default arguments.</a:t>
            </a:r>
          </a:p>
          <a:p>
            <a:pPr indent="0" lvl="0" marL="0" marR="0" rtl="0" algn="l">
              <a:lnSpc>
                <a:spcPct val="115000"/>
              </a:lnSpc>
              <a:spcBef>
                <a:spcPts val="1600"/>
              </a:spcBef>
              <a:spcAft>
                <a:spcPts val="0"/>
              </a:spcAft>
              <a:buClr>
                <a:schemeClr val="dk2"/>
              </a:buClr>
              <a:buSzPct val="25000"/>
              <a:buFont typeface="Source Code Pro"/>
              <a:buNone/>
            </a:pPr>
            <a:r>
              <a:rPr b="0" i="0" lang="en" sz="1800" u="none" cap="none" strike="noStrike">
                <a:solidFill>
                  <a:schemeClr val="dk2"/>
                </a:solidFill>
                <a:latin typeface="Source Code Pro"/>
                <a:ea typeface="Source Code Pro"/>
                <a:cs typeface="Source Code Pro"/>
                <a:sym typeface="Source Code Pro"/>
              </a:rPr>
              <a:t>Syntax for a function with non-keyword variable arguments is this −</a:t>
            </a:r>
          </a:p>
          <a:p>
            <a:pPr indent="0" lvl="0" marL="0" marR="0" rtl="0" algn="l">
              <a:lnSpc>
                <a:spcPct val="109090"/>
              </a:lnSpc>
              <a:spcBef>
                <a:spcPts val="1600"/>
              </a:spcBef>
              <a:spcAft>
                <a:spcPts val="0"/>
              </a:spcAft>
              <a:buClr>
                <a:schemeClr val="dk2"/>
              </a:buClr>
              <a:buSzPct val="25000"/>
              <a:buFont typeface="Source Code Pro"/>
              <a:buNone/>
            </a:pPr>
            <a:r>
              <a:rPr b="1" i="0" lang="en" sz="1400" u="none" cap="none" strike="noStrike">
                <a:solidFill>
                  <a:srgbClr val="134F5C"/>
                </a:solidFill>
                <a:latin typeface="Courier New"/>
                <a:ea typeface="Courier New"/>
                <a:cs typeface="Courier New"/>
                <a:sym typeface="Courier New"/>
              </a:rPr>
              <a:t>def </a:t>
            </a:r>
            <a:r>
              <a:rPr b="0" i="0" lang="en" sz="1400" u="none" cap="none" strike="noStrike">
                <a:solidFill>
                  <a:srgbClr val="313131"/>
                </a:solidFill>
                <a:latin typeface="Courier New"/>
                <a:ea typeface="Courier New"/>
                <a:cs typeface="Courier New"/>
                <a:sym typeface="Courier New"/>
              </a:rPr>
              <a:t>functionname</a:t>
            </a:r>
            <a:r>
              <a:rPr b="0" i="0" lang="en" sz="1400" u="none" cap="none" strike="noStrike">
                <a:solidFill>
                  <a:srgbClr val="666600"/>
                </a:solidFill>
                <a:latin typeface="Courier New"/>
                <a:ea typeface="Courier New"/>
                <a:cs typeface="Courier New"/>
                <a:sym typeface="Courier New"/>
              </a:rPr>
              <a:t>([</a:t>
            </a:r>
            <a:r>
              <a:rPr b="0" i="0" lang="en" sz="1400" u="none" cap="none" strike="noStrike">
                <a:solidFill>
                  <a:srgbClr val="313131"/>
                </a:solidFill>
                <a:latin typeface="Courier New"/>
                <a:ea typeface="Courier New"/>
                <a:cs typeface="Courier New"/>
                <a:sym typeface="Courier New"/>
              </a:rPr>
              <a:t>formal_args</a:t>
            </a:r>
            <a:r>
              <a:rPr b="0" i="0" lang="en" sz="1400" u="none" cap="none" strike="noStrike">
                <a:solidFill>
                  <a:srgbClr val="666600"/>
                </a:solidFill>
                <a:latin typeface="Courier New"/>
                <a:ea typeface="Courier New"/>
                <a:cs typeface="Courier New"/>
                <a:sym typeface="Courier New"/>
              </a:rPr>
              <a:t>,]</a:t>
            </a:r>
            <a:r>
              <a:rPr b="0" i="0" lang="en" sz="1400" u="none" cap="none" strike="noStrike">
                <a:solidFill>
                  <a:srgbClr val="313131"/>
                </a:solidFill>
                <a:latin typeface="Courier New"/>
                <a:ea typeface="Courier New"/>
                <a:cs typeface="Courier New"/>
                <a:sym typeface="Courier New"/>
              </a:rPr>
              <a:t> </a:t>
            </a:r>
            <a:r>
              <a:rPr b="0" i="0" lang="en" sz="1400" u="none" cap="none" strike="noStrike">
                <a:solidFill>
                  <a:srgbClr val="666600"/>
                </a:solidFill>
                <a:latin typeface="Courier New"/>
                <a:ea typeface="Courier New"/>
                <a:cs typeface="Courier New"/>
                <a:sym typeface="Courier New"/>
              </a:rPr>
              <a:t>*</a:t>
            </a:r>
            <a:r>
              <a:rPr b="0" i="0" lang="en" sz="1400" u="none" cap="none" strike="noStrike">
                <a:solidFill>
                  <a:srgbClr val="313131"/>
                </a:solidFill>
                <a:latin typeface="Courier New"/>
                <a:ea typeface="Courier New"/>
                <a:cs typeface="Courier New"/>
                <a:sym typeface="Courier New"/>
              </a:rPr>
              <a:t>var_args_tuple </a:t>
            </a:r>
            <a:r>
              <a:rPr b="0" i="0" lang="en" sz="1400" u="none" cap="none" strike="noStrike">
                <a:solidFill>
                  <a:srgbClr val="666600"/>
                </a:solidFill>
                <a:latin typeface="Courier New"/>
                <a:ea typeface="Courier New"/>
                <a:cs typeface="Courier New"/>
                <a:sym typeface="Courier New"/>
              </a:rPr>
              <a:t>):</a:t>
            </a:r>
            <a:br>
              <a:rPr b="0" i="0" lang="en" sz="1400" u="none" cap="none" strike="noStrike">
                <a:solidFill>
                  <a:srgbClr val="313131"/>
                </a:solidFill>
                <a:latin typeface="Courier New"/>
                <a:ea typeface="Courier New"/>
                <a:cs typeface="Courier New"/>
                <a:sym typeface="Courier New"/>
              </a:rPr>
            </a:br>
            <a:r>
              <a:rPr b="0" i="0" lang="en" sz="1400" u="none" cap="none" strike="noStrike">
                <a:solidFill>
                  <a:srgbClr val="313131"/>
                </a:solidFill>
                <a:latin typeface="Courier New"/>
                <a:ea typeface="Courier New"/>
                <a:cs typeface="Courier New"/>
                <a:sym typeface="Courier New"/>
              </a:rPr>
              <a:t>   </a:t>
            </a:r>
            <a:r>
              <a:rPr b="0" i="0" lang="en" sz="1400" u="none" cap="none" strike="noStrike">
                <a:solidFill>
                  <a:srgbClr val="008800"/>
                </a:solidFill>
                <a:latin typeface="Courier New"/>
                <a:ea typeface="Courier New"/>
                <a:cs typeface="Courier New"/>
                <a:sym typeface="Courier New"/>
              </a:rPr>
              <a:t>"function_docstring"</a:t>
            </a:r>
            <a:br>
              <a:rPr b="0" i="0" lang="en" sz="1400" u="none" cap="none" strike="noStrike">
                <a:solidFill>
                  <a:srgbClr val="313131"/>
                </a:solidFill>
                <a:latin typeface="Courier New"/>
                <a:ea typeface="Courier New"/>
                <a:cs typeface="Courier New"/>
                <a:sym typeface="Courier New"/>
              </a:rPr>
            </a:br>
            <a:r>
              <a:rPr b="0" i="0" lang="en" sz="1400" u="none" cap="none" strike="noStrike">
                <a:solidFill>
                  <a:srgbClr val="313131"/>
                </a:solidFill>
                <a:latin typeface="Courier New"/>
                <a:ea typeface="Courier New"/>
                <a:cs typeface="Courier New"/>
                <a:sym typeface="Courier New"/>
              </a:rPr>
              <a:t>   function_body</a:t>
            </a:r>
            <a:br>
              <a:rPr b="0" i="0" lang="en" sz="1400" u="none" cap="none" strike="noStrike">
                <a:solidFill>
                  <a:srgbClr val="313131"/>
                </a:solidFill>
                <a:latin typeface="Courier New"/>
                <a:ea typeface="Courier New"/>
                <a:cs typeface="Courier New"/>
                <a:sym typeface="Courier New"/>
              </a:rPr>
            </a:br>
            <a:r>
              <a:rPr b="0" i="0" lang="en" sz="1400" u="none" cap="none" strike="noStrike">
                <a:solidFill>
                  <a:srgbClr val="313131"/>
                </a:solidFill>
                <a:latin typeface="Courier New"/>
                <a:ea typeface="Courier New"/>
                <a:cs typeface="Courier New"/>
                <a:sym typeface="Courier New"/>
              </a:rPr>
              <a:t>   </a:t>
            </a:r>
            <a:r>
              <a:rPr b="1" i="0" lang="en" sz="1400" u="none" cap="none" strike="noStrike">
                <a:solidFill>
                  <a:srgbClr val="134F5C"/>
                </a:solidFill>
                <a:latin typeface="Courier New"/>
                <a:ea typeface="Courier New"/>
                <a:cs typeface="Courier New"/>
                <a:sym typeface="Courier New"/>
              </a:rPr>
              <a:t>return </a:t>
            </a:r>
            <a:r>
              <a:rPr b="0" i="0" lang="en" sz="1400" u="none" cap="none" strike="noStrike">
                <a:solidFill>
                  <a:srgbClr val="666600"/>
                </a:solidFill>
                <a:latin typeface="Courier New"/>
                <a:ea typeface="Courier New"/>
                <a:cs typeface="Courier New"/>
                <a:sym typeface="Courier New"/>
              </a:rPr>
              <a:t>[</a:t>
            </a:r>
            <a:r>
              <a:rPr b="0" i="0" lang="en" sz="1400" u="none" cap="none" strike="noStrike">
                <a:solidFill>
                  <a:srgbClr val="313131"/>
                </a:solidFill>
                <a:latin typeface="Courier New"/>
                <a:ea typeface="Courier New"/>
                <a:cs typeface="Courier New"/>
                <a:sym typeface="Courier New"/>
              </a:rPr>
              <a:t>expression</a:t>
            </a:r>
            <a:r>
              <a:rPr b="0" i="0" lang="en" sz="1400" u="none" cap="none" strike="noStrike">
                <a:solidFill>
                  <a:srgbClr val="666600"/>
                </a:solidFill>
                <a:latin typeface="Courier New"/>
                <a:ea typeface="Courier New"/>
                <a:cs typeface="Courier New"/>
                <a:sym typeface="Courier New"/>
              </a:rPr>
              <a:t>]</a:t>
            </a:r>
          </a:p>
          <a:p>
            <a:pPr indent="0" lvl="0" marL="0" marR="0" rtl="0" algn="l">
              <a:lnSpc>
                <a:spcPct val="115000"/>
              </a:lnSpc>
              <a:spcBef>
                <a:spcPts val="800"/>
              </a:spcBef>
              <a:spcAft>
                <a:spcPts val="0"/>
              </a:spcAft>
              <a:buClr>
                <a:schemeClr val="dk2"/>
              </a:buClr>
              <a:buSzPct val="250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a:p>
            <a:pPr indent="0" lvl="0" marL="0" marR="0" rtl="0" algn="l">
              <a:lnSpc>
                <a:spcPct val="115000"/>
              </a:lnSpc>
              <a:spcBef>
                <a:spcPts val="1600"/>
              </a:spcBef>
              <a:spcAft>
                <a:spcPts val="0"/>
              </a:spcAft>
              <a:buClr>
                <a:schemeClr val="dk2"/>
              </a:buClr>
              <a:buSzPct val="250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Variable-length arguments</a:t>
            </a:r>
          </a:p>
          <a:p>
            <a:pPr indent="0" lvl="0" marL="0" marR="0" rtl="0" algn="l">
              <a:lnSpc>
                <a:spcPct val="100000"/>
              </a:lnSpc>
              <a:spcBef>
                <a:spcPts val="0"/>
              </a:spcBef>
              <a:spcAft>
                <a:spcPts val="0"/>
              </a:spcAft>
              <a:buClr>
                <a:schemeClr val="accent1"/>
              </a:buClr>
              <a:buSzPct val="25000"/>
              <a:buFont typeface="Amatic SC"/>
              <a:buNone/>
            </a:pPr>
            <a:r>
              <a:t/>
            </a:r>
            <a:endParaRPr b="1" i="0" sz="4200" u="none" cap="none" strike="noStrike">
              <a:solidFill>
                <a:schemeClr val="accent1"/>
              </a:solidFill>
              <a:latin typeface="Amatic SC"/>
              <a:ea typeface="Amatic SC"/>
              <a:cs typeface="Amatic SC"/>
              <a:sym typeface="Amatic SC"/>
            </a:endParaRPr>
          </a:p>
        </p:txBody>
      </p:sp>
      <p:sp>
        <p:nvSpPr>
          <p:cNvPr id="166" name="Shape 166"/>
          <p:cNvSpPr txBox="1"/>
          <p:nvPr>
            <p:ph idx="1" type="body"/>
          </p:nvPr>
        </p:nvSpPr>
        <p:spPr>
          <a:xfrm>
            <a:off x="311700" y="1228675"/>
            <a:ext cx="8520599" cy="37890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2"/>
              </a:buClr>
              <a:buSzPct val="25000"/>
              <a:buFont typeface="Source Code Pro"/>
              <a:buNone/>
            </a:pPr>
            <a:r>
              <a:rPr b="0" i="0" lang="en" sz="1800" u="none" cap="none" strike="noStrike">
                <a:solidFill>
                  <a:schemeClr val="dk2"/>
                </a:solidFill>
                <a:latin typeface="Source Code Pro"/>
                <a:ea typeface="Source Code Pro"/>
                <a:cs typeface="Source Code Pro"/>
                <a:sym typeface="Source Code Pro"/>
              </a:rPr>
              <a:t>An asterisk (*) is placed before the variable name that holds the values of all non-keyword variable arguments. This tuple remains empty if no additional arguments are specified during the function call. Following is a simple example −</a:t>
            </a:r>
          </a:p>
          <a:p>
            <a:pPr indent="0" lvl="0" marL="0" marR="0" rtl="0" algn="l">
              <a:lnSpc>
                <a:spcPct val="109090"/>
              </a:lnSpc>
              <a:spcBef>
                <a:spcPts val="1600"/>
              </a:spcBef>
              <a:spcAft>
                <a:spcPts val="0"/>
              </a:spcAft>
              <a:buClr>
                <a:schemeClr val="dk2"/>
              </a:buClr>
              <a:buSzPct val="25000"/>
              <a:buFont typeface="Source Code Pro"/>
              <a:buNone/>
            </a:pPr>
            <a:r>
              <a:rPr b="1" i="0" lang="en" sz="1400" u="none" cap="none" strike="noStrike">
                <a:solidFill>
                  <a:srgbClr val="134F5C"/>
                </a:solidFill>
                <a:latin typeface="Courier New"/>
                <a:ea typeface="Courier New"/>
                <a:cs typeface="Courier New"/>
                <a:sym typeface="Courier New"/>
              </a:rPr>
              <a:t>def </a:t>
            </a:r>
            <a:r>
              <a:rPr b="0" i="0" lang="en" sz="1400" u="none" cap="none" strike="noStrike">
                <a:solidFill>
                  <a:srgbClr val="313131"/>
                </a:solidFill>
                <a:latin typeface="Courier New"/>
                <a:ea typeface="Courier New"/>
                <a:cs typeface="Courier New"/>
                <a:sym typeface="Courier New"/>
              </a:rPr>
              <a:t>printinfo</a:t>
            </a:r>
            <a:r>
              <a:rPr b="0" i="0" lang="en" sz="1400" u="none" cap="none" strike="noStrike">
                <a:solidFill>
                  <a:srgbClr val="666600"/>
                </a:solidFill>
                <a:latin typeface="Courier New"/>
                <a:ea typeface="Courier New"/>
                <a:cs typeface="Courier New"/>
                <a:sym typeface="Courier New"/>
              </a:rPr>
              <a:t>(</a:t>
            </a:r>
            <a:r>
              <a:rPr b="0" i="0" lang="en" sz="1400" u="none" cap="none" strike="noStrike">
                <a:solidFill>
                  <a:srgbClr val="313131"/>
                </a:solidFill>
                <a:latin typeface="Courier New"/>
                <a:ea typeface="Courier New"/>
                <a:cs typeface="Courier New"/>
                <a:sym typeface="Courier New"/>
              </a:rPr>
              <a:t> arg1</a:t>
            </a:r>
            <a:r>
              <a:rPr b="0" i="0" lang="en" sz="1400" u="none" cap="none" strike="noStrike">
                <a:solidFill>
                  <a:srgbClr val="666600"/>
                </a:solidFill>
                <a:latin typeface="Courier New"/>
                <a:ea typeface="Courier New"/>
                <a:cs typeface="Courier New"/>
                <a:sym typeface="Courier New"/>
              </a:rPr>
              <a:t>,</a:t>
            </a:r>
            <a:r>
              <a:rPr b="0" i="0" lang="en" sz="1400" u="none" cap="none" strike="noStrike">
                <a:solidFill>
                  <a:srgbClr val="313131"/>
                </a:solidFill>
                <a:latin typeface="Courier New"/>
                <a:ea typeface="Courier New"/>
                <a:cs typeface="Courier New"/>
                <a:sym typeface="Courier New"/>
              </a:rPr>
              <a:t> </a:t>
            </a:r>
            <a:r>
              <a:rPr b="0" i="0" lang="en" sz="1400" u="none" cap="none" strike="noStrike">
                <a:solidFill>
                  <a:srgbClr val="666600"/>
                </a:solidFill>
                <a:latin typeface="Courier New"/>
                <a:ea typeface="Courier New"/>
                <a:cs typeface="Courier New"/>
                <a:sym typeface="Courier New"/>
              </a:rPr>
              <a:t>*</a:t>
            </a:r>
            <a:r>
              <a:rPr b="0" i="0" lang="en" sz="1400" u="none" cap="none" strike="noStrike">
                <a:solidFill>
                  <a:srgbClr val="313131"/>
                </a:solidFill>
                <a:latin typeface="Courier New"/>
                <a:ea typeface="Courier New"/>
                <a:cs typeface="Courier New"/>
                <a:sym typeface="Courier New"/>
              </a:rPr>
              <a:t>vartuple </a:t>
            </a:r>
            <a:r>
              <a:rPr b="0" i="0" lang="en" sz="1400" u="none" cap="none" strike="noStrike">
                <a:solidFill>
                  <a:srgbClr val="666600"/>
                </a:solidFill>
                <a:latin typeface="Courier New"/>
                <a:ea typeface="Courier New"/>
                <a:cs typeface="Courier New"/>
                <a:sym typeface="Courier New"/>
              </a:rPr>
              <a:t>):</a:t>
            </a:r>
            <a:br>
              <a:rPr b="0" i="0" lang="en" sz="1400" u="none" cap="none" strike="noStrike">
                <a:solidFill>
                  <a:srgbClr val="313131"/>
                </a:solidFill>
                <a:latin typeface="Courier New"/>
                <a:ea typeface="Courier New"/>
                <a:cs typeface="Courier New"/>
                <a:sym typeface="Courier New"/>
              </a:rPr>
            </a:br>
            <a:r>
              <a:rPr b="0" i="0" lang="en" sz="1400" u="none" cap="none" strike="noStrike">
                <a:solidFill>
                  <a:srgbClr val="313131"/>
                </a:solidFill>
                <a:latin typeface="Courier New"/>
                <a:ea typeface="Courier New"/>
                <a:cs typeface="Courier New"/>
                <a:sym typeface="Courier New"/>
              </a:rPr>
              <a:t>   </a:t>
            </a:r>
            <a:r>
              <a:rPr b="0" i="0" lang="en" sz="1400" u="none" cap="none" strike="noStrike">
                <a:solidFill>
                  <a:srgbClr val="008800"/>
                </a:solidFill>
                <a:latin typeface="Courier New"/>
                <a:ea typeface="Courier New"/>
                <a:cs typeface="Courier New"/>
                <a:sym typeface="Courier New"/>
              </a:rPr>
              <a:t>"This prints a variable passed arguments"</a:t>
            </a:r>
            <a:br>
              <a:rPr b="0" i="0" lang="en" sz="1400" u="none" cap="none" strike="noStrike">
                <a:solidFill>
                  <a:srgbClr val="313131"/>
                </a:solidFill>
                <a:latin typeface="Courier New"/>
                <a:ea typeface="Courier New"/>
                <a:cs typeface="Courier New"/>
                <a:sym typeface="Courier New"/>
              </a:rPr>
            </a:br>
            <a:r>
              <a:rPr b="0" i="0" lang="en" sz="1400" u="none" cap="none" strike="noStrike">
                <a:solidFill>
                  <a:srgbClr val="313131"/>
                </a:solidFill>
                <a:latin typeface="Courier New"/>
                <a:ea typeface="Courier New"/>
                <a:cs typeface="Courier New"/>
                <a:sym typeface="Courier New"/>
              </a:rPr>
              <a:t>   </a:t>
            </a:r>
            <a:r>
              <a:rPr b="1" i="0" lang="en" sz="1400" u="none" cap="none" strike="noStrike">
                <a:solidFill>
                  <a:srgbClr val="134F5C"/>
                </a:solidFill>
                <a:latin typeface="Courier New"/>
                <a:ea typeface="Courier New"/>
                <a:cs typeface="Courier New"/>
                <a:sym typeface="Courier New"/>
              </a:rPr>
              <a:t>print </a:t>
            </a:r>
            <a:r>
              <a:rPr b="0" i="0" lang="en" sz="1400" u="none" cap="none" strike="noStrike">
                <a:solidFill>
                  <a:srgbClr val="008800"/>
                </a:solidFill>
                <a:latin typeface="Courier New"/>
                <a:ea typeface="Courier New"/>
                <a:cs typeface="Courier New"/>
                <a:sym typeface="Courier New"/>
              </a:rPr>
              <a:t>"Output is: "</a:t>
            </a:r>
            <a:br>
              <a:rPr b="0" i="0" lang="en" sz="1400" u="none" cap="none" strike="noStrike">
                <a:solidFill>
                  <a:srgbClr val="313131"/>
                </a:solidFill>
                <a:latin typeface="Courier New"/>
                <a:ea typeface="Courier New"/>
                <a:cs typeface="Courier New"/>
                <a:sym typeface="Courier New"/>
              </a:rPr>
            </a:br>
            <a:r>
              <a:rPr b="0" i="0" lang="en" sz="1400" u="none" cap="none" strike="noStrike">
                <a:solidFill>
                  <a:srgbClr val="313131"/>
                </a:solidFill>
                <a:latin typeface="Courier New"/>
                <a:ea typeface="Courier New"/>
                <a:cs typeface="Courier New"/>
                <a:sym typeface="Courier New"/>
              </a:rPr>
              <a:t>   </a:t>
            </a:r>
            <a:r>
              <a:rPr b="1" i="0" lang="en" sz="1400" u="none" cap="none" strike="noStrike">
                <a:solidFill>
                  <a:srgbClr val="134F5C"/>
                </a:solidFill>
                <a:latin typeface="Courier New"/>
                <a:ea typeface="Courier New"/>
                <a:cs typeface="Courier New"/>
                <a:sym typeface="Courier New"/>
              </a:rPr>
              <a:t>print </a:t>
            </a:r>
            <a:r>
              <a:rPr b="0" i="0" lang="en" sz="1400" u="none" cap="none" strike="noStrike">
                <a:solidFill>
                  <a:srgbClr val="313131"/>
                </a:solidFill>
                <a:latin typeface="Courier New"/>
                <a:ea typeface="Courier New"/>
                <a:cs typeface="Courier New"/>
                <a:sym typeface="Courier New"/>
              </a:rPr>
              <a:t>arg1</a:t>
            </a:r>
            <a:br>
              <a:rPr b="0" i="0" lang="en" sz="1400" u="none" cap="none" strike="noStrike">
                <a:solidFill>
                  <a:srgbClr val="313131"/>
                </a:solidFill>
                <a:latin typeface="Courier New"/>
                <a:ea typeface="Courier New"/>
                <a:cs typeface="Courier New"/>
                <a:sym typeface="Courier New"/>
              </a:rPr>
            </a:br>
            <a:r>
              <a:rPr b="0" i="0" lang="en" sz="1400" u="none" cap="none" strike="noStrike">
                <a:solidFill>
                  <a:srgbClr val="313131"/>
                </a:solidFill>
                <a:latin typeface="Courier New"/>
                <a:ea typeface="Courier New"/>
                <a:cs typeface="Courier New"/>
                <a:sym typeface="Courier New"/>
              </a:rPr>
              <a:t>   </a:t>
            </a:r>
            <a:r>
              <a:rPr b="1" i="0" lang="en" sz="1400" u="none" cap="none" strike="noStrike">
                <a:solidFill>
                  <a:srgbClr val="134F5C"/>
                </a:solidFill>
                <a:latin typeface="Courier New"/>
                <a:ea typeface="Courier New"/>
                <a:cs typeface="Courier New"/>
                <a:sym typeface="Courier New"/>
              </a:rPr>
              <a:t>for </a:t>
            </a:r>
            <a:r>
              <a:rPr b="0" i="0" lang="en" sz="1400" u="none" cap="none" strike="noStrike">
                <a:solidFill>
                  <a:srgbClr val="000088"/>
                </a:solidFill>
                <a:latin typeface="Courier New"/>
                <a:ea typeface="Courier New"/>
                <a:cs typeface="Courier New"/>
                <a:sym typeface="Courier New"/>
              </a:rPr>
              <a:t>var</a:t>
            </a:r>
            <a:r>
              <a:rPr b="0" i="0" lang="en" sz="1400" u="none" cap="none" strike="noStrike">
                <a:solidFill>
                  <a:srgbClr val="313131"/>
                </a:solidFill>
                <a:latin typeface="Courier New"/>
                <a:ea typeface="Courier New"/>
                <a:cs typeface="Courier New"/>
                <a:sym typeface="Courier New"/>
              </a:rPr>
              <a:t> </a:t>
            </a:r>
            <a:r>
              <a:rPr b="1" i="0" lang="en" sz="1400" u="none" cap="none" strike="noStrike">
                <a:solidFill>
                  <a:srgbClr val="134F5C"/>
                </a:solidFill>
                <a:latin typeface="Courier New"/>
                <a:ea typeface="Courier New"/>
                <a:cs typeface="Courier New"/>
                <a:sym typeface="Courier New"/>
              </a:rPr>
              <a:t>in </a:t>
            </a:r>
            <a:r>
              <a:rPr b="0" i="0" lang="en" sz="1400" u="none" cap="none" strike="noStrike">
                <a:solidFill>
                  <a:srgbClr val="313131"/>
                </a:solidFill>
                <a:latin typeface="Courier New"/>
                <a:ea typeface="Courier New"/>
                <a:cs typeface="Courier New"/>
                <a:sym typeface="Courier New"/>
              </a:rPr>
              <a:t>vartuple</a:t>
            </a:r>
            <a:r>
              <a:rPr b="0" i="0" lang="en" sz="1400" u="none" cap="none" strike="noStrike">
                <a:solidFill>
                  <a:srgbClr val="666600"/>
                </a:solidFill>
                <a:latin typeface="Courier New"/>
                <a:ea typeface="Courier New"/>
                <a:cs typeface="Courier New"/>
                <a:sym typeface="Courier New"/>
              </a:rPr>
              <a:t>:</a:t>
            </a:r>
            <a:br>
              <a:rPr b="0" i="0" lang="en" sz="1400" u="none" cap="none" strike="noStrike">
                <a:solidFill>
                  <a:srgbClr val="313131"/>
                </a:solidFill>
                <a:latin typeface="Courier New"/>
                <a:ea typeface="Courier New"/>
                <a:cs typeface="Courier New"/>
                <a:sym typeface="Courier New"/>
              </a:rPr>
            </a:br>
            <a:r>
              <a:rPr b="0" i="0" lang="en" sz="1400" u="none" cap="none" strike="noStrike">
                <a:solidFill>
                  <a:srgbClr val="313131"/>
                </a:solidFill>
                <a:latin typeface="Courier New"/>
                <a:ea typeface="Courier New"/>
                <a:cs typeface="Courier New"/>
                <a:sym typeface="Courier New"/>
              </a:rPr>
              <a:t>      </a:t>
            </a:r>
            <a:r>
              <a:rPr b="1" i="0" lang="en" sz="1400" u="none" cap="none" strike="noStrike">
                <a:solidFill>
                  <a:srgbClr val="134F5C"/>
                </a:solidFill>
                <a:latin typeface="Courier New"/>
                <a:ea typeface="Courier New"/>
                <a:cs typeface="Courier New"/>
                <a:sym typeface="Courier New"/>
              </a:rPr>
              <a:t>print </a:t>
            </a:r>
            <a:r>
              <a:rPr b="0" i="0" lang="en" sz="1400" u="none" cap="none" strike="noStrike">
                <a:solidFill>
                  <a:srgbClr val="000088"/>
                </a:solidFill>
                <a:latin typeface="Courier New"/>
                <a:ea typeface="Courier New"/>
                <a:cs typeface="Courier New"/>
                <a:sym typeface="Courier New"/>
              </a:rPr>
              <a:t>var</a:t>
            </a:r>
            <a:br>
              <a:rPr b="0" i="0" lang="en" sz="1400" u="none" cap="none" strike="noStrike">
                <a:solidFill>
                  <a:srgbClr val="313131"/>
                </a:solidFill>
                <a:latin typeface="Courier New"/>
                <a:ea typeface="Courier New"/>
                <a:cs typeface="Courier New"/>
                <a:sym typeface="Courier New"/>
              </a:rPr>
            </a:br>
            <a:br>
              <a:rPr b="0" i="0" lang="en" sz="1400" u="none" cap="none" strike="noStrike">
                <a:solidFill>
                  <a:srgbClr val="313131"/>
                </a:solidFill>
                <a:latin typeface="Courier New"/>
                <a:ea typeface="Courier New"/>
                <a:cs typeface="Courier New"/>
                <a:sym typeface="Courier New"/>
              </a:rPr>
            </a:br>
            <a:r>
              <a:rPr b="1" i="0" lang="en" sz="1400" u="none" cap="none" strike="noStrike">
                <a:solidFill>
                  <a:srgbClr val="313131"/>
                </a:solidFill>
                <a:latin typeface="Courier New"/>
                <a:ea typeface="Courier New"/>
                <a:cs typeface="Courier New"/>
                <a:sym typeface="Courier New"/>
              </a:rPr>
              <a:t>printinfo</a:t>
            </a:r>
            <a:r>
              <a:rPr b="0" i="0" lang="en" sz="1400" u="none" cap="none" strike="noStrike">
                <a:solidFill>
                  <a:srgbClr val="666600"/>
                </a:solidFill>
                <a:latin typeface="Courier New"/>
                <a:ea typeface="Courier New"/>
                <a:cs typeface="Courier New"/>
                <a:sym typeface="Courier New"/>
              </a:rPr>
              <a:t>(</a:t>
            </a:r>
            <a:r>
              <a:rPr b="0" i="0" lang="en" sz="1400" u="none" cap="none" strike="noStrike">
                <a:solidFill>
                  <a:srgbClr val="313131"/>
                </a:solidFill>
                <a:latin typeface="Courier New"/>
                <a:ea typeface="Courier New"/>
                <a:cs typeface="Courier New"/>
                <a:sym typeface="Courier New"/>
              </a:rPr>
              <a:t> </a:t>
            </a:r>
            <a:r>
              <a:rPr b="0" i="0" lang="en" sz="1400" u="none" cap="none" strike="noStrike">
                <a:solidFill>
                  <a:srgbClr val="006666"/>
                </a:solidFill>
                <a:latin typeface="Courier New"/>
                <a:ea typeface="Courier New"/>
                <a:cs typeface="Courier New"/>
                <a:sym typeface="Courier New"/>
              </a:rPr>
              <a:t>10</a:t>
            </a:r>
            <a:r>
              <a:rPr b="0" i="0" lang="en" sz="1400" u="none" cap="none" strike="noStrike">
                <a:solidFill>
                  <a:srgbClr val="313131"/>
                </a:solidFill>
                <a:latin typeface="Courier New"/>
                <a:ea typeface="Courier New"/>
                <a:cs typeface="Courier New"/>
                <a:sym typeface="Courier New"/>
              </a:rPr>
              <a:t> </a:t>
            </a:r>
            <a:r>
              <a:rPr b="0" i="0" lang="en" sz="1400" u="none" cap="none" strike="noStrike">
                <a:solidFill>
                  <a:srgbClr val="666600"/>
                </a:solidFill>
                <a:latin typeface="Courier New"/>
                <a:ea typeface="Courier New"/>
                <a:cs typeface="Courier New"/>
                <a:sym typeface="Courier New"/>
              </a:rPr>
              <a:t>)</a:t>
            </a:r>
            <a:br>
              <a:rPr b="0" i="0" lang="en" sz="1400" u="none" cap="none" strike="noStrike">
                <a:solidFill>
                  <a:srgbClr val="313131"/>
                </a:solidFill>
                <a:latin typeface="Courier New"/>
                <a:ea typeface="Courier New"/>
                <a:cs typeface="Courier New"/>
                <a:sym typeface="Courier New"/>
              </a:rPr>
            </a:br>
            <a:r>
              <a:rPr b="1" i="0" lang="en" sz="1400" u="none" cap="none" strike="noStrike">
                <a:solidFill>
                  <a:srgbClr val="313131"/>
                </a:solidFill>
                <a:latin typeface="Courier New"/>
                <a:ea typeface="Courier New"/>
                <a:cs typeface="Courier New"/>
                <a:sym typeface="Courier New"/>
              </a:rPr>
              <a:t>printinfo</a:t>
            </a:r>
            <a:r>
              <a:rPr b="0" i="0" lang="en" sz="1400" u="none" cap="none" strike="noStrike">
                <a:solidFill>
                  <a:srgbClr val="666600"/>
                </a:solidFill>
                <a:latin typeface="Courier New"/>
                <a:ea typeface="Courier New"/>
                <a:cs typeface="Courier New"/>
                <a:sym typeface="Courier New"/>
              </a:rPr>
              <a:t>(</a:t>
            </a:r>
            <a:r>
              <a:rPr b="0" i="0" lang="en" sz="1400" u="none" cap="none" strike="noStrike">
                <a:solidFill>
                  <a:srgbClr val="313131"/>
                </a:solidFill>
                <a:latin typeface="Courier New"/>
                <a:ea typeface="Courier New"/>
                <a:cs typeface="Courier New"/>
                <a:sym typeface="Courier New"/>
              </a:rPr>
              <a:t> </a:t>
            </a:r>
            <a:r>
              <a:rPr b="0" i="0" lang="en" sz="1400" u="none" cap="none" strike="noStrike">
                <a:solidFill>
                  <a:srgbClr val="006666"/>
                </a:solidFill>
                <a:latin typeface="Courier New"/>
                <a:ea typeface="Courier New"/>
                <a:cs typeface="Courier New"/>
                <a:sym typeface="Courier New"/>
              </a:rPr>
              <a:t>70</a:t>
            </a:r>
            <a:r>
              <a:rPr b="0" i="0" lang="en" sz="1400" u="none" cap="none" strike="noStrike">
                <a:solidFill>
                  <a:srgbClr val="666600"/>
                </a:solidFill>
                <a:latin typeface="Courier New"/>
                <a:ea typeface="Courier New"/>
                <a:cs typeface="Courier New"/>
                <a:sym typeface="Courier New"/>
              </a:rPr>
              <a:t>,</a:t>
            </a:r>
            <a:r>
              <a:rPr b="0" i="0" lang="en" sz="1400" u="none" cap="none" strike="noStrike">
                <a:solidFill>
                  <a:srgbClr val="313131"/>
                </a:solidFill>
                <a:latin typeface="Courier New"/>
                <a:ea typeface="Courier New"/>
                <a:cs typeface="Courier New"/>
                <a:sym typeface="Courier New"/>
              </a:rPr>
              <a:t> </a:t>
            </a:r>
            <a:r>
              <a:rPr b="0" i="0" lang="en" sz="1400" u="none" cap="none" strike="noStrike">
                <a:solidFill>
                  <a:srgbClr val="006666"/>
                </a:solidFill>
                <a:latin typeface="Courier New"/>
                <a:ea typeface="Courier New"/>
                <a:cs typeface="Courier New"/>
                <a:sym typeface="Courier New"/>
              </a:rPr>
              <a:t>60</a:t>
            </a:r>
            <a:r>
              <a:rPr b="0" i="0" lang="en" sz="1400" u="none" cap="none" strike="noStrike">
                <a:solidFill>
                  <a:srgbClr val="666600"/>
                </a:solidFill>
                <a:latin typeface="Courier New"/>
                <a:ea typeface="Courier New"/>
                <a:cs typeface="Courier New"/>
                <a:sym typeface="Courier New"/>
              </a:rPr>
              <a:t>,</a:t>
            </a:r>
            <a:r>
              <a:rPr b="0" i="0" lang="en" sz="1400" u="none" cap="none" strike="noStrike">
                <a:solidFill>
                  <a:srgbClr val="313131"/>
                </a:solidFill>
                <a:latin typeface="Courier New"/>
                <a:ea typeface="Courier New"/>
                <a:cs typeface="Courier New"/>
                <a:sym typeface="Courier New"/>
              </a:rPr>
              <a:t> </a:t>
            </a:r>
            <a:r>
              <a:rPr b="0" i="0" lang="en" sz="1400" u="none" cap="none" strike="noStrike">
                <a:solidFill>
                  <a:srgbClr val="006666"/>
                </a:solidFill>
                <a:latin typeface="Courier New"/>
                <a:ea typeface="Courier New"/>
                <a:cs typeface="Courier New"/>
                <a:sym typeface="Courier New"/>
              </a:rPr>
              <a:t>50</a:t>
            </a:r>
            <a:r>
              <a:rPr b="0" i="0" lang="en" sz="1400" u="none" cap="none" strike="noStrike">
                <a:solidFill>
                  <a:srgbClr val="313131"/>
                </a:solidFill>
                <a:latin typeface="Courier New"/>
                <a:ea typeface="Courier New"/>
                <a:cs typeface="Courier New"/>
                <a:sym typeface="Courier New"/>
              </a:rPr>
              <a:t> </a:t>
            </a:r>
            <a:r>
              <a:rPr b="0" i="0" lang="en" sz="1400" u="none" cap="none" strike="noStrike">
                <a:solidFill>
                  <a:srgbClr val="666600"/>
                </a:solidFill>
                <a:latin typeface="Courier New"/>
                <a:ea typeface="Courier New"/>
                <a:cs typeface="Courier New"/>
                <a:sym typeface="Courier New"/>
              </a:rPr>
              <a:t>)</a:t>
            </a:r>
          </a:p>
          <a:p>
            <a:pPr indent="0" lvl="0" marL="0" marR="0" rtl="0" algn="l">
              <a:lnSpc>
                <a:spcPct val="115000"/>
              </a:lnSpc>
              <a:spcBef>
                <a:spcPts val="800"/>
              </a:spcBef>
              <a:spcAft>
                <a:spcPts val="0"/>
              </a:spcAft>
              <a:buClr>
                <a:schemeClr val="dk2"/>
              </a:buClr>
              <a:buSzPct val="250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The basic structure of a  Python code</a:t>
            </a:r>
          </a:p>
        </p:txBody>
      </p:sp>
      <p:sp>
        <p:nvSpPr>
          <p:cNvPr id="64" name="Shape 64"/>
          <p:cNvSpPr txBox="1"/>
          <p:nvPr>
            <p:ph idx="1" type="body"/>
          </p:nvPr>
        </p:nvSpPr>
        <p:spPr>
          <a:xfrm>
            <a:off x="311700" y="1044100"/>
            <a:ext cx="8520599" cy="3906299"/>
          </a:xfrm>
          <a:prstGeom prst="rect">
            <a:avLst/>
          </a:prstGeom>
          <a:noFill/>
          <a:ln>
            <a:noFill/>
          </a:ln>
        </p:spPr>
        <p:txBody>
          <a:bodyPr anchorCtr="0" anchor="t" bIns="91425" lIns="91425" rIns="91425" tIns="91425">
            <a:noAutofit/>
          </a:bodyPr>
          <a:lstStyle/>
          <a:p>
            <a:pPr indent="-228600" lvl="0" marL="457200" marR="0" rtl="0" algn="l">
              <a:lnSpc>
                <a:spcPct val="100000"/>
              </a:lnSpc>
              <a:spcBef>
                <a:spcPts val="0"/>
              </a:spcBef>
              <a:spcAft>
                <a:spcPts val="0"/>
              </a:spcAft>
              <a:buClr>
                <a:schemeClr val="dk2"/>
              </a:buClr>
              <a:buSzPct val="100000"/>
              <a:buFont typeface="Source Code Pro"/>
              <a:buChar char="–"/>
            </a:pPr>
            <a:r>
              <a:rPr b="0" i="0" lang="en" sz="1800" u="none" cap="none" strike="noStrike">
                <a:solidFill>
                  <a:schemeClr val="dk2"/>
                </a:solidFill>
                <a:latin typeface="Source Code Pro"/>
                <a:ea typeface="Source Code Pro"/>
                <a:cs typeface="Source Code Pro"/>
                <a:sym typeface="Source Code Pro"/>
              </a:rPr>
              <a:t>Python makes use of blocks. A block is an area of code of written in the format of:</a:t>
            </a:r>
          </a:p>
          <a:p>
            <a:pPr indent="457200" lvl="0" marL="0" marR="0" rtl="0" algn="l">
              <a:lnSpc>
                <a:spcPct val="100000"/>
              </a:lnSpc>
              <a:spcBef>
                <a:spcPts val="1600"/>
              </a:spcBef>
              <a:spcAft>
                <a:spcPts val="0"/>
              </a:spcAft>
              <a:buClr>
                <a:schemeClr val="dk2"/>
              </a:buClr>
              <a:buSzPct val="25000"/>
              <a:buFont typeface="Source Code Pro"/>
              <a:buNone/>
            </a:pPr>
            <a:r>
              <a:rPr b="1" i="0" lang="en" sz="1400" u="none" cap="none" strike="noStrike">
                <a:solidFill>
                  <a:srgbClr val="134F5C"/>
                </a:solidFill>
                <a:latin typeface="Courier New"/>
                <a:ea typeface="Courier New"/>
                <a:cs typeface="Courier New"/>
                <a:sym typeface="Courier New"/>
              </a:rPr>
              <a:t>block_head</a:t>
            </a:r>
            <a:r>
              <a:rPr b="0" i="0" lang="en" sz="1400" u="none" cap="none" strike="noStrike">
                <a:solidFill>
                  <a:srgbClr val="134F5C"/>
                </a:solidFill>
                <a:latin typeface="Courier New"/>
                <a:ea typeface="Courier New"/>
                <a:cs typeface="Courier New"/>
                <a:sym typeface="Courier New"/>
              </a:rPr>
              <a:t>:</a:t>
            </a:r>
            <a:r>
              <a:rPr b="0" i="0" lang="en" sz="1400" u="none" cap="none" strike="noStrike">
                <a:solidFill>
                  <a:schemeClr val="dk2"/>
                </a:solidFill>
                <a:latin typeface="Courier New"/>
                <a:ea typeface="Courier New"/>
                <a:cs typeface="Courier New"/>
                <a:sym typeface="Courier New"/>
              </a:rPr>
              <a:t> </a:t>
            </a:r>
            <a:br>
              <a:rPr b="0" i="0" lang="en" sz="1400" u="none" cap="none" strike="noStrike">
                <a:solidFill>
                  <a:schemeClr val="dk2"/>
                </a:solidFill>
                <a:latin typeface="Courier New"/>
                <a:ea typeface="Courier New"/>
                <a:cs typeface="Courier New"/>
                <a:sym typeface="Courier New"/>
              </a:rPr>
            </a:br>
            <a:r>
              <a:rPr b="0" i="0" lang="en" sz="1400" u="none" cap="none" strike="noStrike">
                <a:solidFill>
                  <a:schemeClr val="dk2"/>
                </a:solidFill>
                <a:latin typeface="Courier New"/>
                <a:ea typeface="Courier New"/>
                <a:cs typeface="Courier New"/>
                <a:sym typeface="Courier New"/>
              </a:rPr>
              <a:t>    		</a:t>
            </a:r>
            <a:r>
              <a:rPr b="0" i="0" lang="en" sz="1400" u="none" cap="none" strike="noStrike">
                <a:solidFill>
                  <a:srgbClr val="000000"/>
                </a:solidFill>
                <a:latin typeface="Courier New"/>
                <a:ea typeface="Courier New"/>
                <a:cs typeface="Courier New"/>
                <a:sym typeface="Courier New"/>
              </a:rPr>
              <a:t>1st block line </a:t>
            </a:r>
            <a:br>
              <a:rPr b="0" i="0" lang="en" sz="1400" u="none" cap="none" strike="noStrike">
                <a:solidFill>
                  <a:srgbClr val="000000"/>
                </a:solidFill>
                <a:latin typeface="Courier New"/>
                <a:ea typeface="Courier New"/>
                <a:cs typeface="Courier New"/>
                <a:sym typeface="Courier New"/>
              </a:rPr>
            </a:br>
            <a:r>
              <a:rPr b="0" i="0" lang="en" sz="1400" u="none" cap="none" strike="noStrike">
                <a:solidFill>
                  <a:srgbClr val="000000"/>
                </a:solidFill>
                <a:latin typeface="Courier New"/>
                <a:ea typeface="Courier New"/>
                <a:cs typeface="Courier New"/>
                <a:sym typeface="Courier New"/>
              </a:rPr>
              <a:t>    		2nd block line</a:t>
            </a:r>
          </a:p>
          <a:p>
            <a:pPr indent="-228600" lvl="0" marL="457200" marR="0" rtl="0" algn="l">
              <a:lnSpc>
                <a:spcPct val="115000"/>
              </a:lnSpc>
              <a:spcBef>
                <a:spcPts val="1600"/>
              </a:spcBef>
              <a:spcAft>
                <a:spcPts val="0"/>
              </a:spcAft>
              <a:buClr>
                <a:schemeClr val="dk2"/>
              </a:buClr>
              <a:buSzPct val="100000"/>
              <a:buFont typeface="Source Code Pro"/>
              <a:buChar char="–"/>
            </a:pPr>
            <a:r>
              <a:rPr b="0" i="0" lang="en" sz="1800" u="none" cap="none" strike="noStrike">
                <a:solidFill>
                  <a:schemeClr val="dk2"/>
                </a:solidFill>
                <a:latin typeface="Source Code Pro"/>
                <a:ea typeface="Source Code Pro"/>
                <a:cs typeface="Source Code Pro"/>
                <a:sym typeface="Source Code Pro"/>
              </a:rPr>
              <a:t>Where a block line is more Python code, and the block head of a function is of the following format:</a:t>
            </a:r>
          </a:p>
          <a:p>
            <a:pPr indent="457200" lvl="0" marL="0" marR="0" rtl="0" algn="l">
              <a:lnSpc>
                <a:spcPct val="115000"/>
              </a:lnSpc>
              <a:spcBef>
                <a:spcPts val="1600"/>
              </a:spcBef>
              <a:spcAft>
                <a:spcPts val="0"/>
              </a:spcAft>
              <a:buClr>
                <a:schemeClr val="dk2"/>
              </a:buClr>
              <a:buSzPct val="25000"/>
              <a:buFont typeface="Source Code Pro"/>
              <a:buNone/>
            </a:pPr>
            <a:r>
              <a:rPr b="0" i="0" lang="en" sz="1800" u="none" cap="none" strike="noStrike">
                <a:solidFill>
                  <a:schemeClr val="dk2"/>
                </a:solidFill>
                <a:latin typeface="Source Code Pro"/>
                <a:ea typeface="Source Code Pro"/>
                <a:cs typeface="Source Code Pro"/>
                <a:sym typeface="Source Code Pro"/>
              </a:rPr>
              <a:t> </a:t>
            </a:r>
            <a:r>
              <a:rPr b="1" i="0" lang="en" sz="1400" u="none" cap="none" strike="noStrike">
                <a:solidFill>
                  <a:srgbClr val="134F5C"/>
                </a:solidFill>
                <a:latin typeface="Courier New"/>
                <a:ea typeface="Courier New"/>
                <a:cs typeface="Courier New"/>
                <a:sym typeface="Courier New"/>
              </a:rPr>
              <a:t>block_keyword</a:t>
            </a:r>
            <a:r>
              <a:rPr b="0" i="0" lang="en" sz="1400" u="none" cap="none" strike="noStrike">
                <a:solidFill>
                  <a:schemeClr val="dk2"/>
                </a:solidFill>
                <a:latin typeface="Courier New"/>
                <a:ea typeface="Courier New"/>
                <a:cs typeface="Courier New"/>
                <a:sym typeface="Courier New"/>
              </a:rPr>
              <a:t> </a:t>
            </a:r>
            <a:r>
              <a:rPr b="0" i="0" lang="en" sz="1400" u="none" cap="none" strike="noStrike">
                <a:solidFill>
                  <a:srgbClr val="000000"/>
                </a:solidFill>
                <a:latin typeface="Courier New"/>
                <a:ea typeface="Courier New"/>
                <a:cs typeface="Courier New"/>
                <a:sym typeface="Courier New"/>
              </a:rPr>
              <a:t>block_name(argument1,argument2)</a:t>
            </a:r>
          </a:p>
          <a:p>
            <a:pPr indent="-228600" lvl="0" marL="457200" marR="0" rtl="0" algn="l">
              <a:lnSpc>
                <a:spcPct val="115000"/>
              </a:lnSpc>
              <a:spcBef>
                <a:spcPts val="1600"/>
              </a:spcBef>
              <a:spcAft>
                <a:spcPts val="0"/>
              </a:spcAft>
              <a:buClr>
                <a:schemeClr val="dk2"/>
              </a:buClr>
              <a:buSzPct val="100000"/>
              <a:buFont typeface="Source Code Pro"/>
              <a:buChar char="–"/>
            </a:pPr>
            <a:r>
              <a:rPr b="0" i="0" lang="en" sz="1800" u="none" cap="none" strike="noStrike">
                <a:solidFill>
                  <a:schemeClr val="dk2"/>
                </a:solidFill>
                <a:latin typeface="Source Code Pro"/>
                <a:ea typeface="Source Code Pro"/>
                <a:cs typeface="Source Code Pro"/>
                <a:sym typeface="Source Code Pro"/>
              </a:rPr>
              <a:t>Block keywords you already know are "if", "for", and "while".</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Variable-length arguments</a:t>
            </a:r>
          </a:p>
        </p:txBody>
      </p:sp>
      <p:sp>
        <p:nvSpPr>
          <p:cNvPr id="172" name="Shape 172"/>
          <p:cNvSpPr txBox="1"/>
          <p:nvPr>
            <p:ph idx="1" type="body"/>
          </p:nvPr>
        </p:nvSpPr>
        <p:spPr>
          <a:xfrm>
            <a:off x="311700" y="1228675"/>
            <a:ext cx="8520599" cy="3340199"/>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2"/>
              </a:buClr>
              <a:buSzPct val="25000"/>
              <a:buFont typeface="Source Code Pro"/>
              <a:buNone/>
            </a:pPr>
            <a:r>
              <a:rPr b="0" i="0" lang="en" sz="1800" u="none" cap="none" strike="noStrike">
                <a:solidFill>
                  <a:schemeClr val="dk2"/>
                </a:solidFill>
                <a:latin typeface="Source Code Pro"/>
                <a:ea typeface="Source Code Pro"/>
                <a:cs typeface="Source Code Pro"/>
                <a:sym typeface="Source Code Pro"/>
              </a:rPr>
              <a:t>When the above code is executed, it produces the following result −</a:t>
            </a:r>
          </a:p>
          <a:p>
            <a:pPr indent="0" lvl="0" marL="0" marR="0" rtl="0" algn="l">
              <a:lnSpc>
                <a:spcPct val="109090"/>
              </a:lnSpc>
              <a:spcBef>
                <a:spcPts val="1600"/>
              </a:spcBef>
              <a:spcAft>
                <a:spcPts val="0"/>
              </a:spcAft>
              <a:buClr>
                <a:schemeClr val="dk2"/>
              </a:buClr>
              <a:buSzPct val="25000"/>
              <a:buFont typeface="Source Code Pro"/>
              <a:buNone/>
            </a:pPr>
            <a:r>
              <a:rPr b="0" i="0" lang="en" sz="1400" u="none" cap="none" strike="noStrike">
                <a:solidFill>
                  <a:srgbClr val="7F0055"/>
                </a:solidFill>
                <a:latin typeface="Courier New"/>
                <a:ea typeface="Courier New"/>
                <a:cs typeface="Courier New"/>
                <a:sym typeface="Courier New"/>
              </a:rPr>
              <a:t>Output</a:t>
            </a:r>
            <a:r>
              <a:rPr b="0" i="0" lang="en" sz="1400" u="none" cap="none" strike="noStrike">
                <a:solidFill>
                  <a:srgbClr val="313131"/>
                </a:solidFill>
                <a:latin typeface="Courier New"/>
                <a:ea typeface="Courier New"/>
                <a:cs typeface="Courier New"/>
                <a:sym typeface="Courier New"/>
              </a:rPr>
              <a:t> </a:t>
            </a:r>
            <a:r>
              <a:rPr b="0" i="0" lang="en" sz="1400" u="none" cap="none" strike="noStrike">
                <a:solidFill>
                  <a:srgbClr val="000088"/>
                </a:solidFill>
                <a:latin typeface="Courier New"/>
                <a:ea typeface="Courier New"/>
                <a:cs typeface="Courier New"/>
                <a:sym typeface="Courier New"/>
              </a:rPr>
              <a:t>is</a:t>
            </a:r>
            <a:r>
              <a:rPr b="0" i="0" lang="en" sz="1400" u="none" cap="none" strike="noStrike">
                <a:solidFill>
                  <a:srgbClr val="666600"/>
                </a:solidFill>
                <a:latin typeface="Courier New"/>
                <a:ea typeface="Courier New"/>
                <a:cs typeface="Courier New"/>
                <a:sym typeface="Courier New"/>
              </a:rPr>
              <a:t>:</a:t>
            </a:r>
            <a:br>
              <a:rPr b="0" i="0" lang="en" sz="1400" u="none" cap="none" strike="noStrike">
                <a:solidFill>
                  <a:srgbClr val="313131"/>
                </a:solidFill>
                <a:latin typeface="Courier New"/>
                <a:ea typeface="Courier New"/>
                <a:cs typeface="Courier New"/>
                <a:sym typeface="Courier New"/>
              </a:rPr>
            </a:br>
            <a:r>
              <a:rPr b="0" i="0" lang="en" sz="1400" u="none" cap="none" strike="noStrike">
                <a:solidFill>
                  <a:srgbClr val="006666"/>
                </a:solidFill>
                <a:latin typeface="Courier New"/>
                <a:ea typeface="Courier New"/>
                <a:cs typeface="Courier New"/>
                <a:sym typeface="Courier New"/>
              </a:rPr>
              <a:t>10</a:t>
            </a:r>
            <a:br>
              <a:rPr b="0" i="0" lang="en" sz="1400" u="none" cap="none" strike="noStrike">
                <a:solidFill>
                  <a:srgbClr val="313131"/>
                </a:solidFill>
                <a:latin typeface="Courier New"/>
                <a:ea typeface="Courier New"/>
                <a:cs typeface="Courier New"/>
                <a:sym typeface="Courier New"/>
              </a:rPr>
            </a:br>
            <a:r>
              <a:rPr b="0" i="0" lang="en" sz="1400" u="none" cap="none" strike="noStrike">
                <a:solidFill>
                  <a:srgbClr val="7F0055"/>
                </a:solidFill>
                <a:latin typeface="Courier New"/>
                <a:ea typeface="Courier New"/>
                <a:cs typeface="Courier New"/>
                <a:sym typeface="Courier New"/>
              </a:rPr>
              <a:t>Output</a:t>
            </a:r>
            <a:r>
              <a:rPr b="0" i="0" lang="en" sz="1400" u="none" cap="none" strike="noStrike">
                <a:solidFill>
                  <a:srgbClr val="313131"/>
                </a:solidFill>
                <a:latin typeface="Courier New"/>
                <a:ea typeface="Courier New"/>
                <a:cs typeface="Courier New"/>
                <a:sym typeface="Courier New"/>
              </a:rPr>
              <a:t> </a:t>
            </a:r>
            <a:r>
              <a:rPr b="0" i="0" lang="en" sz="1400" u="none" cap="none" strike="noStrike">
                <a:solidFill>
                  <a:srgbClr val="000088"/>
                </a:solidFill>
                <a:latin typeface="Courier New"/>
                <a:ea typeface="Courier New"/>
                <a:cs typeface="Courier New"/>
                <a:sym typeface="Courier New"/>
              </a:rPr>
              <a:t>is</a:t>
            </a:r>
            <a:r>
              <a:rPr b="0" i="0" lang="en" sz="1400" u="none" cap="none" strike="noStrike">
                <a:solidFill>
                  <a:srgbClr val="666600"/>
                </a:solidFill>
                <a:latin typeface="Courier New"/>
                <a:ea typeface="Courier New"/>
                <a:cs typeface="Courier New"/>
                <a:sym typeface="Courier New"/>
              </a:rPr>
              <a:t>:</a:t>
            </a:r>
            <a:br>
              <a:rPr b="0" i="0" lang="en" sz="1400" u="none" cap="none" strike="noStrike">
                <a:solidFill>
                  <a:srgbClr val="313131"/>
                </a:solidFill>
                <a:latin typeface="Courier New"/>
                <a:ea typeface="Courier New"/>
                <a:cs typeface="Courier New"/>
                <a:sym typeface="Courier New"/>
              </a:rPr>
            </a:br>
            <a:r>
              <a:rPr b="0" i="0" lang="en" sz="1400" u="none" cap="none" strike="noStrike">
                <a:solidFill>
                  <a:srgbClr val="006666"/>
                </a:solidFill>
                <a:latin typeface="Courier New"/>
                <a:ea typeface="Courier New"/>
                <a:cs typeface="Courier New"/>
                <a:sym typeface="Courier New"/>
              </a:rPr>
              <a:t>70</a:t>
            </a:r>
            <a:br>
              <a:rPr b="0" i="0" lang="en" sz="1400" u="none" cap="none" strike="noStrike">
                <a:solidFill>
                  <a:srgbClr val="313131"/>
                </a:solidFill>
                <a:latin typeface="Courier New"/>
                <a:ea typeface="Courier New"/>
                <a:cs typeface="Courier New"/>
                <a:sym typeface="Courier New"/>
              </a:rPr>
            </a:br>
            <a:r>
              <a:rPr b="0" i="0" lang="en" sz="1400" u="none" cap="none" strike="noStrike">
                <a:solidFill>
                  <a:srgbClr val="006666"/>
                </a:solidFill>
                <a:latin typeface="Courier New"/>
                <a:ea typeface="Courier New"/>
                <a:cs typeface="Courier New"/>
                <a:sym typeface="Courier New"/>
              </a:rPr>
              <a:t>60</a:t>
            </a:r>
            <a:br>
              <a:rPr b="0" i="0" lang="en" sz="1400" u="none" cap="none" strike="noStrike">
                <a:solidFill>
                  <a:srgbClr val="313131"/>
                </a:solidFill>
                <a:latin typeface="Courier New"/>
                <a:ea typeface="Courier New"/>
                <a:cs typeface="Courier New"/>
                <a:sym typeface="Courier New"/>
              </a:rPr>
            </a:br>
            <a:r>
              <a:rPr b="0" i="0" lang="en" sz="1400" u="none" cap="none" strike="noStrike">
                <a:solidFill>
                  <a:srgbClr val="006666"/>
                </a:solidFill>
                <a:latin typeface="Courier New"/>
                <a:ea typeface="Courier New"/>
                <a:cs typeface="Courier New"/>
                <a:sym typeface="Courier New"/>
              </a:rPr>
              <a:t>50</a:t>
            </a:r>
          </a:p>
          <a:p>
            <a:pPr indent="0" lvl="0" marL="0" marR="0" rtl="0" algn="l">
              <a:lnSpc>
                <a:spcPct val="115000"/>
              </a:lnSpc>
              <a:spcBef>
                <a:spcPts val="800"/>
              </a:spcBef>
              <a:spcAft>
                <a:spcPts val="0"/>
              </a:spcAft>
              <a:buClr>
                <a:schemeClr val="dk2"/>
              </a:buClr>
              <a:buSzPct val="250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sp>
        <p:nvSpPr>
          <p:cNvPr id="177" name="Shape 177"/>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1" lang="en" sz="4200" u="none" cap="none" strike="noStrike">
                <a:solidFill>
                  <a:schemeClr val="accent1"/>
                </a:solidFill>
                <a:latin typeface="Amatic SC"/>
                <a:ea typeface="Amatic SC"/>
                <a:cs typeface="Amatic SC"/>
                <a:sym typeface="Amatic SC"/>
              </a:rPr>
              <a:t>Anonymous </a:t>
            </a:r>
            <a:r>
              <a:rPr b="1" i="0" lang="en" sz="4200" u="none" cap="none" strike="noStrike">
                <a:solidFill>
                  <a:schemeClr val="accent1"/>
                </a:solidFill>
                <a:latin typeface="Amatic SC"/>
                <a:ea typeface="Amatic SC"/>
                <a:cs typeface="Amatic SC"/>
                <a:sym typeface="Amatic SC"/>
              </a:rPr>
              <a:t> Functions</a:t>
            </a:r>
          </a:p>
        </p:txBody>
      </p:sp>
      <p:sp>
        <p:nvSpPr>
          <p:cNvPr id="178" name="Shape 178"/>
          <p:cNvSpPr txBox="1"/>
          <p:nvPr>
            <p:ph idx="1" type="body"/>
          </p:nvPr>
        </p:nvSpPr>
        <p:spPr>
          <a:xfrm>
            <a:off x="311700" y="1228675"/>
            <a:ext cx="8520599" cy="3340199"/>
          </a:xfrm>
          <a:prstGeom prst="rect">
            <a:avLst/>
          </a:prstGeom>
          <a:noFill/>
          <a:ln>
            <a:noFill/>
          </a:ln>
        </p:spPr>
        <p:txBody>
          <a:bodyPr anchorCtr="0" anchor="t" bIns="91425" lIns="91425" rIns="91425" tIns="91425">
            <a:noAutofit/>
          </a:bodyPr>
          <a:lstStyle/>
          <a:p>
            <a:pPr indent="0" lvl="0" marL="25400" marR="25400" rtl="0" algn="just">
              <a:lnSpc>
                <a:spcPct val="115000"/>
              </a:lnSpc>
              <a:spcBef>
                <a:spcPts val="0"/>
              </a:spcBef>
              <a:spcAft>
                <a:spcPts val="0"/>
              </a:spcAft>
              <a:buClr>
                <a:schemeClr val="dk2"/>
              </a:buClr>
              <a:buSzPct val="25000"/>
              <a:buFont typeface="Source Code Pro"/>
              <a:buNone/>
            </a:pPr>
            <a:r>
              <a:rPr b="0" i="0" lang="en" sz="1800" u="none" cap="none" strike="noStrike">
                <a:solidFill>
                  <a:srgbClr val="666666"/>
                </a:solidFill>
                <a:latin typeface="Source Code Pro"/>
                <a:ea typeface="Source Code Pro"/>
                <a:cs typeface="Source Code Pro"/>
                <a:sym typeface="Source Code Pro"/>
              </a:rPr>
              <a:t>These functions are called anonymous because they are not declared in the standard manner by using the </a:t>
            </a:r>
            <a:r>
              <a:rPr b="0" i="1" lang="en" sz="1800" u="none" cap="none" strike="noStrike">
                <a:solidFill>
                  <a:srgbClr val="666666"/>
                </a:solidFill>
                <a:latin typeface="Source Code Pro"/>
                <a:ea typeface="Source Code Pro"/>
                <a:cs typeface="Source Code Pro"/>
                <a:sym typeface="Source Code Pro"/>
              </a:rPr>
              <a:t>def</a:t>
            </a:r>
            <a:r>
              <a:rPr b="0" i="0" lang="en" sz="1800" u="none" cap="none" strike="noStrike">
                <a:solidFill>
                  <a:srgbClr val="666666"/>
                </a:solidFill>
                <a:latin typeface="Source Code Pro"/>
                <a:ea typeface="Source Code Pro"/>
                <a:cs typeface="Source Code Pro"/>
                <a:sym typeface="Source Code Pro"/>
              </a:rPr>
              <a:t> keyword. You can use the </a:t>
            </a:r>
            <a:r>
              <a:rPr b="0" i="1" lang="en" sz="1800" u="none" cap="none" strike="noStrike">
                <a:solidFill>
                  <a:srgbClr val="666666"/>
                </a:solidFill>
                <a:latin typeface="Source Code Pro"/>
                <a:ea typeface="Source Code Pro"/>
                <a:cs typeface="Source Code Pro"/>
                <a:sym typeface="Source Code Pro"/>
              </a:rPr>
              <a:t>lambda</a:t>
            </a:r>
            <a:r>
              <a:rPr b="0" i="0" lang="en" sz="1800" u="none" cap="none" strike="noStrike">
                <a:solidFill>
                  <a:srgbClr val="666666"/>
                </a:solidFill>
                <a:latin typeface="Source Code Pro"/>
                <a:ea typeface="Source Code Pro"/>
                <a:cs typeface="Source Code Pro"/>
                <a:sym typeface="Source Code Pro"/>
              </a:rPr>
              <a:t> keyword to create small anonymous functions.</a:t>
            </a:r>
          </a:p>
          <a:p>
            <a:pPr indent="-342900" lvl="0" marL="482600" marR="25400" rtl="0" algn="just">
              <a:lnSpc>
                <a:spcPct val="115000"/>
              </a:lnSpc>
              <a:spcBef>
                <a:spcPts val="1100"/>
              </a:spcBef>
              <a:spcAft>
                <a:spcPts val="0"/>
              </a:spcAft>
              <a:buClr>
                <a:srgbClr val="666666"/>
              </a:buClr>
              <a:buSzPct val="100000"/>
              <a:buFont typeface="Source Code Pro"/>
              <a:buChar char="–"/>
            </a:pPr>
            <a:r>
              <a:rPr b="0" i="0" lang="en" sz="1800" u="none" cap="none" strike="noStrike">
                <a:solidFill>
                  <a:srgbClr val="666666"/>
                </a:solidFill>
                <a:latin typeface="Source Code Pro"/>
                <a:ea typeface="Source Code Pro"/>
                <a:cs typeface="Source Code Pro"/>
                <a:sym typeface="Source Code Pro"/>
              </a:rPr>
              <a:t>Lambda forms can take any number of arguments but return just one value in the form of an expression. They cannot contain commands or multiple expressions.</a:t>
            </a:r>
          </a:p>
          <a:p>
            <a:pPr indent="0" lvl="0" marL="0" marR="0" rtl="0" algn="l">
              <a:lnSpc>
                <a:spcPct val="115000"/>
              </a:lnSpc>
              <a:spcBef>
                <a:spcPts val="1500"/>
              </a:spcBef>
              <a:spcAft>
                <a:spcPts val="0"/>
              </a:spcAft>
              <a:buClr>
                <a:schemeClr val="dk2"/>
              </a:buClr>
              <a:buSzPct val="250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x="0" y="0"/>
          <a:ext cx="0" cy="0"/>
          <a:chOff x="0" y="0"/>
          <a:chExt cx="0" cy="0"/>
        </a:xfrm>
      </p:grpSpPr>
      <p:sp>
        <p:nvSpPr>
          <p:cNvPr id="183" name="Shape 183"/>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1" lang="en" sz="4200" u="none" cap="none" strike="noStrike">
                <a:solidFill>
                  <a:schemeClr val="accent1"/>
                </a:solidFill>
                <a:latin typeface="Amatic SC"/>
                <a:ea typeface="Amatic SC"/>
                <a:cs typeface="Amatic SC"/>
                <a:sym typeface="Amatic SC"/>
              </a:rPr>
              <a:t>Anonymous </a:t>
            </a:r>
            <a:r>
              <a:rPr b="1" i="0" lang="en" sz="4200" u="none" cap="none" strike="noStrike">
                <a:solidFill>
                  <a:schemeClr val="accent1"/>
                </a:solidFill>
                <a:latin typeface="Amatic SC"/>
                <a:ea typeface="Amatic SC"/>
                <a:cs typeface="Amatic SC"/>
                <a:sym typeface="Amatic SC"/>
              </a:rPr>
              <a:t> Functions</a:t>
            </a:r>
          </a:p>
          <a:p>
            <a:pPr indent="0" lvl="0" marL="0" marR="0" rtl="0" algn="l">
              <a:lnSpc>
                <a:spcPct val="100000"/>
              </a:lnSpc>
              <a:spcBef>
                <a:spcPts val="0"/>
              </a:spcBef>
              <a:spcAft>
                <a:spcPts val="0"/>
              </a:spcAft>
              <a:buClr>
                <a:schemeClr val="accent1"/>
              </a:buClr>
              <a:buSzPct val="25000"/>
              <a:buFont typeface="Amatic SC"/>
              <a:buNone/>
            </a:pPr>
            <a:r>
              <a:t/>
            </a:r>
            <a:endParaRPr b="1" i="0" sz="4200" u="none" cap="none" strike="noStrike">
              <a:solidFill>
                <a:schemeClr val="accent1"/>
              </a:solidFill>
              <a:latin typeface="Amatic SC"/>
              <a:ea typeface="Amatic SC"/>
              <a:cs typeface="Amatic SC"/>
              <a:sym typeface="Amatic SC"/>
            </a:endParaRPr>
          </a:p>
        </p:txBody>
      </p:sp>
      <p:sp>
        <p:nvSpPr>
          <p:cNvPr id="184" name="Shape 184"/>
          <p:cNvSpPr txBox="1"/>
          <p:nvPr>
            <p:ph idx="1" type="body"/>
          </p:nvPr>
        </p:nvSpPr>
        <p:spPr>
          <a:xfrm>
            <a:off x="311700" y="1228675"/>
            <a:ext cx="8520599" cy="3340199"/>
          </a:xfrm>
          <a:prstGeom prst="rect">
            <a:avLst/>
          </a:prstGeom>
          <a:noFill/>
          <a:ln>
            <a:noFill/>
          </a:ln>
        </p:spPr>
        <p:txBody>
          <a:bodyPr anchorCtr="0" anchor="t" bIns="91425" lIns="91425" rIns="91425" tIns="91425">
            <a:noAutofit/>
          </a:bodyPr>
          <a:lstStyle/>
          <a:p>
            <a:pPr indent="-342900" lvl="0" marL="482600" marR="25400" rtl="0" algn="just">
              <a:lnSpc>
                <a:spcPct val="115000"/>
              </a:lnSpc>
              <a:spcBef>
                <a:spcPts val="0"/>
              </a:spcBef>
              <a:spcAft>
                <a:spcPts val="0"/>
              </a:spcAft>
              <a:buClr>
                <a:schemeClr val="dk2"/>
              </a:buClr>
              <a:buSzPct val="100000"/>
              <a:buFont typeface="Source Code Pro"/>
              <a:buChar char="–"/>
            </a:pPr>
            <a:r>
              <a:rPr b="0" i="0" lang="en" sz="1800" u="none" cap="none" strike="noStrike">
                <a:solidFill>
                  <a:schemeClr val="dk2"/>
                </a:solidFill>
                <a:latin typeface="Source Code Pro"/>
                <a:ea typeface="Source Code Pro"/>
                <a:cs typeface="Source Code Pro"/>
                <a:sym typeface="Source Code Pro"/>
              </a:rPr>
              <a:t>An anonymous function cannot be a direct call to print because lambda requires an expression</a:t>
            </a:r>
          </a:p>
          <a:p>
            <a:pPr indent="-342900" lvl="0" marL="482600" marR="25400" rtl="0" algn="just">
              <a:lnSpc>
                <a:spcPct val="115000"/>
              </a:lnSpc>
              <a:spcBef>
                <a:spcPts val="1500"/>
              </a:spcBef>
              <a:spcAft>
                <a:spcPts val="0"/>
              </a:spcAft>
              <a:buClr>
                <a:schemeClr val="dk2"/>
              </a:buClr>
              <a:buSzPct val="100000"/>
              <a:buFont typeface="Source Code Pro"/>
              <a:buChar char="–"/>
            </a:pPr>
            <a:r>
              <a:rPr b="0" i="0" lang="en" sz="1800" u="none" cap="none" strike="noStrike">
                <a:solidFill>
                  <a:schemeClr val="dk2"/>
                </a:solidFill>
                <a:latin typeface="Source Code Pro"/>
                <a:ea typeface="Source Code Pro"/>
                <a:cs typeface="Source Code Pro"/>
                <a:sym typeface="Source Code Pro"/>
              </a:rPr>
              <a:t>Lambda functions have their own local namespace and cannot access variables other than those in their parameter list and those in the global namespace.</a:t>
            </a:r>
          </a:p>
          <a:p>
            <a:pPr indent="-342900" lvl="0" marL="482600" marR="25400" rtl="0" algn="just">
              <a:lnSpc>
                <a:spcPct val="115000"/>
              </a:lnSpc>
              <a:spcBef>
                <a:spcPts val="1500"/>
              </a:spcBef>
              <a:spcAft>
                <a:spcPts val="0"/>
              </a:spcAft>
              <a:buClr>
                <a:schemeClr val="dk2"/>
              </a:buClr>
              <a:buSzPct val="100000"/>
              <a:buFont typeface="Source Code Pro"/>
              <a:buChar char="–"/>
            </a:pPr>
            <a:r>
              <a:rPr b="0" i="0" lang="en" sz="1800" u="none" cap="none" strike="noStrike">
                <a:solidFill>
                  <a:schemeClr val="dk2"/>
                </a:solidFill>
                <a:latin typeface="Source Code Pro"/>
                <a:ea typeface="Source Code Pro"/>
                <a:cs typeface="Source Code Pro"/>
                <a:sym typeface="Source Code Pro"/>
              </a:rPr>
              <a:t>Although it appears that lambda's are a one-line version of a function, they are not equivalent to inline statements in C or C++, whose purpose is by passing function stack allocation during invocation for performance reasons.</a:t>
            </a:r>
          </a:p>
          <a:p>
            <a:pPr indent="0" lvl="0" marL="0" marR="0" rtl="0" algn="l">
              <a:lnSpc>
                <a:spcPct val="115000"/>
              </a:lnSpc>
              <a:spcBef>
                <a:spcPts val="1500"/>
              </a:spcBef>
              <a:spcAft>
                <a:spcPts val="0"/>
              </a:spcAft>
              <a:buClr>
                <a:schemeClr val="dk2"/>
              </a:buClr>
              <a:buSzPct val="250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8" name="Shape 188"/>
        <p:cNvGrpSpPr/>
        <p:nvPr/>
      </p:nvGrpSpPr>
      <p:grpSpPr>
        <a:xfrm>
          <a:off x="0" y="0"/>
          <a:ext cx="0" cy="0"/>
          <a:chOff x="0" y="0"/>
          <a:chExt cx="0" cy="0"/>
        </a:xfrm>
      </p:grpSpPr>
      <p:sp>
        <p:nvSpPr>
          <p:cNvPr id="189" name="Shape 189"/>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1" lang="en" sz="4200" u="none" cap="none" strike="noStrike">
                <a:solidFill>
                  <a:schemeClr val="accent1"/>
                </a:solidFill>
                <a:latin typeface="Amatic SC"/>
                <a:ea typeface="Amatic SC"/>
                <a:cs typeface="Amatic SC"/>
                <a:sym typeface="Amatic SC"/>
              </a:rPr>
              <a:t>Anonymous </a:t>
            </a:r>
            <a:r>
              <a:rPr b="1" i="0" lang="en" sz="4200" u="none" cap="none" strike="noStrike">
                <a:solidFill>
                  <a:schemeClr val="accent1"/>
                </a:solidFill>
                <a:latin typeface="Amatic SC"/>
                <a:ea typeface="Amatic SC"/>
                <a:cs typeface="Amatic SC"/>
                <a:sym typeface="Amatic SC"/>
              </a:rPr>
              <a:t> Functions</a:t>
            </a:r>
          </a:p>
          <a:p>
            <a:pPr indent="0" lvl="0" marL="0" marR="0" rtl="0" algn="l">
              <a:lnSpc>
                <a:spcPct val="100000"/>
              </a:lnSpc>
              <a:spcBef>
                <a:spcPts val="0"/>
              </a:spcBef>
              <a:spcAft>
                <a:spcPts val="0"/>
              </a:spcAft>
              <a:buClr>
                <a:schemeClr val="accent1"/>
              </a:buClr>
              <a:buSzPct val="25000"/>
              <a:buFont typeface="Amatic SC"/>
              <a:buNone/>
            </a:pPr>
            <a:r>
              <a:t/>
            </a:r>
            <a:endParaRPr b="1" i="0" sz="4200" u="none" cap="none" strike="noStrike">
              <a:solidFill>
                <a:schemeClr val="accent1"/>
              </a:solidFill>
              <a:latin typeface="Amatic SC"/>
              <a:ea typeface="Amatic SC"/>
              <a:cs typeface="Amatic SC"/>
              <a:sym typeface="Amatic SC"/>
            </a:endParaRPr>
          </a:p>
        </p:txBody>
      </p:sp>
      <p:sp>
        <p:nvSpPr>
          <p:cNvPr id="190" name="Shape 190"/>
          <p:cNvSpPr txBox="1"/>
          <p:nvPr>
            <p:ph idx="1" type="body"/>
          </p:nvPr>
        </p:nvSpPr>
        <p:spPr>
          <a:xfrm>
            <a:off x="311700" y="1228675"/>
            <a:ext cx="8520599" cy="3340199"/>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2"/>
              </a:buClr>
              <a:buSzPct val="25000"/>
              <a:buFont typeface="Source Code Pro"/>
              <a:buNone/>
            </a:pPr>
            <a:r>
              <a:rPr b="0" i="0" lang="en" sz="1800" u="none" cap="none" strike="noStrike">
                <a:solidFill>
                  <a:schemeClr val="dk2"/>
                </a:solidFill>
                <a:latin typeface="Source Code Pro"/>
                <a:ea typeface="Source Code Pro"/>
                <a:cs typeface="Source Code Pro"/>
                <a:sym typeface="Source Code Pro"/>
              </a:rPr>
              <a:t>The syntax of lambda functions contains only a single statement, which is as follows −</a:t>
            </a:r>
          </a:p>
          <a:p>
            <a:pPr indent="0" lvl="0" marL="0" marR="0" rtl="0" algn="l">
              <a:lnSpc>
                <a:spcPct val="109090"/>
              </a:lnSpc>
              <a:spcBef>
                <a:spcPts val="1600"/>
              </a:spcBef>
              <a:spcAft>
                <a:spcPts val="0"/>
              </a:spcAft>
              <a:buClr>
                <a:schemeClr val="dk2"/>
              </a:buClr>
              <a:buSzPct val="25000"/>
              <a:buFont typeface="Source Code Pro"/>
              <a:buNone/>
            </a:pPr>
            <a:r>
              <a:rPr b="1" i="0" lang="en" sz="1400" u="none" cap="none" strike="noStrike">
                <a:solidFill>
                  <a:srgbClr val="134F5C"/>
                </a:solidFill>
                <a:latin typeface="Courier New"/>
                <a:ea typeface="Courier New"/>
                <a:cs typeface="Courier New"/>
                <a:sym typeface="Courier New"/>
              </a:rPr>
              <a:t>lambda </a:t>
            </a:r>
            <a:r>
              <a:rPr b="0" i="0" lang="en" sz="1400" u="none" cap="none" strike="noStrike">
                <a:solidFill>
                  <a:srgbClr val="666600"/>
                </a:solidFill>
                <a:latin typeface="Courier New"/>
                <a:ea typeface="Courier New"/>
                <a:cs typeface="Courier New"/>
                <a:sym typeface="Courier New"/>
              </a:rPr>
              <a:t>[</a:t>
            </a:r>
            <a:r>
              <a:rPr b="0" i="0" lang="en" sz="1400" u="none" cap="none" strike="noStrike">
                <a:solidFill>
                  <a:srgbClr val="313131"/>
                </a:solidFill>
                <a:latin typeface="Courier New"/>
                <a:ea typeface="Courier New"/>
                <a:cs typeface="Courier New"/>
                <a:sym typeface="Courier New"/>
              </a:rPr>
              <a:t>arg1 </a:t>
            </a:r>
            <a:r>
              <a:rPr b="0" i="0" lang="en" sz="1400" u="none" cap="none" strike="noStrike">
                <a:solidFill>
                  <a:srgbClr val="666600"/>
                </a:solidFill>
                <a:latin typeface="Courier New"/>
                <a:ea typeface="Courier New"/>
                <a:cs typeface="Courier New"/>
                <a:sym typeface="Courier New"/>
              </a:rPr>
              <a:t>[,</a:t>
            </a:r>
            <a:r>
              <a:rPr b="0" i="0" lang="en" sz="1400" u="none" cap="none" strike="noStrike">
                <a:solidFill>
                  <a:srgbClr val="313131"/>
                </a:solidFill>
                <a:latin typeface="Courier New"/>
                <a:ea typeface="Courier New"/>
                <a:cs typeface="Courier New"/>
                <a:sym typeface="Courier New"/>
              </a:rPr>
              <a:t>arg2</a:t>
            </a:r>
            <a:r>
              <a:rPr b="0" i="0" lang="en" sz="1400" u="none" cap="none" strike="noStrike">
                <a:solidFill>
                  <a:srgbClr val="666600"/>
                </a:solidFill>
                <a:latin typeface="Courier New"/>
                <a:ea typeface="Courier New"/>
                <a:cs typeface="Courier New"/>
                <a:sym typeface="Courier New"/>
              </a:rPr>
              <a:t>,.....</a:t>
            </a:r>
            <a:r>
              <a:rPr b="0" i="0" lang="en" sz="1400" u="none" cap="none" strike="noStrike">
                <a:solidFill>
                  <a:srgbClr val="313131"/>
                </a:solidFill>
                <a:latin typeface="Courier New"/>
                <a:ea typeface="Courier New"/>
                <a:cs typeface="Courier New"/>
                <a:sym typeface="Courier New"/>
              </a:rPr>
              <a:t>argn</a:t>
            </a:r>
            <a:r>
              <a:rPr b="0" i="0" lang="en" sz="1400" u="none" cap="none" strike="noStrike">
                <a:solidFill>
                  <a:srgbClr val="666600"/>
                </a:solidFill>
                <a:latin typeface="Courier New"/>
                <a:ea typeface="Courier New"/>
                <a:cs typeface="Courier New"/>
                <a:sym typeface="Courier New"/>
              </a:rPr>
              <a:t>]]:</a:t>
            </a:r>
            <a:r>
              <a:rPr b="0" i="0" lang="en" sz="1400" u="none" cap="none" strike="noStrike">
                <a:solidFill>
                  <a:srgbClr val="313131"/>
                </a:solidFill>
                <a:latin typeface="Courier New"/>
                <a:ea typeface="Courier New"/>
                <a:cs typeface="Courier New"/>
                <a:sym typeface="Courier New"/>
              </a:rPr>
              <a:t>expression</a:t>
            </a:r>
          </a:p>
          <a:p>
            <a:pPr indent="0" lvl="0" marL="0" marR="0" rtl="0" algn="l">
              <a:lnSpc>
                <a:spcPct val="115000"/>
              </a:lnSpc>
              <a:spcBef>
                <a:spcPts val="800"/>
              </a:spcBef>
              <a:spcAft>
                <a:spcPts val="0"/>
              </a:spcAft>
              <a:buClr>
                <a:schemeClr val="dk2"/>
              </a:buClr>
              <a:buSzPct val="25000"/>
              <a:buFont typeface="Source Code Pro"/>
              <a:buNone/>
            </a:pPr>
            <a:r>
              <a:rPr b="0" i="0" lang="en" sz="1800" u="none" cap="none" strike="noStrike">
                <a:solidFill>
                  <a:schemeClr val="dk2"/>
                </a:solidFill>
                <a:latin typeface="Source Code Pro"/>
                <a:ea typeface="Source Code Pro"/>
                <a:cs typeface="Source Code Pro"/>
                <a:sym typeface="Source Code Pro"/>
              </a:rPr>
              <a:t>Following is the example to show how lambda form of function works −</a:t>
            </a:r>
          </a:p>
          <a:p>
            <a:pPr indent="0" lvl="0" marL="0" marR="0" rtl="0" algn="l">
              <a:lnSpc>
                <a:spcPct val="109090"/>
              </a:lnSpc>
              <a:spcBef>
                <a:spcPts val="1600"/>
              </a:spcBef>
              <a:spcAft>
                <a:spcPts val="0"/>
              </a:spcAft>
              <a:buClr>
                <a:schemeClr val="dk2"/>
              </a:buClr>
              <a:buSzPct val="25000"/>
              <a:buFont typeface="Source Code Pro"/>
              <a:buNone/>
            </a:pPr>
            <a:r>
              <a:rPr b="0" i="0" lang="en" sz="1400" u="none" cap="none" strike="noStrike">
                <a:solidFill>
                  <a:srgbClr val="313131"/>
                </a:solidFill>
                <a:latin typeface="Courier New"/>
                <a:ea typeface="Courier New"/>
                <a:cs typeface="Courier New"/>
                <a:sym typeface="Courier New"/>
              </a:rPr>
              <a:t>sum </a:t>
            </a:r>
            <a:r>
              <a:rPr b="0" i="0" lang="en" sz="1400" u="none" cap="none" strike="noStrike">
                <a:solidFill>
                  <a:srgbClr val="666600"/>
                </a:solidFill>
                <a:latin typeface="Courier New"/>
                <a:ea typeface="Courier New"/>
                <a:cs typeface="Courier New"/>
                <a:sym typeface="Courier New"/>
              </a:rPr>
              <a:t>=</a:t>
            </a:r>
            <a:r>
              <a:rPr b="0" i="0" lang="en" sz="1400" u="none" cap="none" strike="noStrike">
                <a:solidFill>
                  <a:srgbClr val="313131"/>
                </a:solidFill>
                <a:latin typeface="Courier New"/>
                <a:ea typeface="Courier New"/>
                <a:cs typeface="Courier New"/>
                <a:sym typeface="Courier New"/>
              </a:rPr>
              <a:t> </a:t>
            </a:r>
            <a:r>
              <a:rPr b="1" i="0" lang="en" sz="1400" u="none" cap="none" strike="noStrike">
                <a:solidFill>
                  <a:srgbClr val="134F5C"/>
                </a:solidFill>
                <a:latin typeface="Courier New"/>
                <a:ea typeface="Courier New"/>
                <a:cs typeface="Courier New"/>
                <a:sym typeface="Courier New"/>
              </a:rPr>
              <a:t>lambda </a:t>
            </a:r>
            <a:r>
              <a:rPr b="0" i="0" lang="en" sz="1400" u="none" cap="none" strike="noStrike">
                <a:solidFill>
                  <a:srgbClr val="313131"/>
                </a:solidFill>
                <a:latin typeface="Courier New"/>
                <a:ea typeface="Courier New"/>
                <a:cs typeface="Courier New"/>
                <a:sym typeface="Courier New"/>
              </a:rPr>
              <a:t>arg1</a:t>
            </a:r>
            <a:r>
              <a:rPr b="0" i="0" lang="en" sz="1400" u="none" cap="none" strike="noStrike">
                <a:solidFill>
                  <a:srgbClr val="666600"/>
                </a:solidFill>
                <a:latin typeface="Courier New"/>
                <a:ea typeface="Courier New"/>
                <a:cs typeface="Courier New"/>
                <a:sym typeface="Courier New"/>
              </a:rPr>
              <a:t>,</a:t>
            </a:r>
            <a:r>
              <a:rPr b="0" i="0" lang="en" sz="1400" u="none" cap="none" strike="noStrike">
                <a:solidFill>
                  <a:srgbClr val="313131"/>
                </a:solidFill>
                <a:latin typeface="Courier New"/>
                <a:ea typeface="Courier New"/>
                <a:cs typeface="Courier New"/>
                <a:sym typeface="Courier New"/>
              </a:rPr>
              <a:t> arg2</a:t>
            </a:r>
            <a:r>
              <a:rPr b="0" i="0" lang="en" sz="1400" u="none" cap="none" strike="noStrike">
                <a:solidFill>
                  <a:srgbClr val="666600"/>
                </a:solidFill>
                <a:latin typeface="Courier New"/>
                <a:ea typeface="Courier New"/>
                <a:cs typeface="Courier New"/>
                <a:sym typeface="Courier New"/>
              </a:rPr>
              <a:t>:</a:t>
            </a:r>
            <a:r>
              <a:rPr b="0" i="0" lang="en" sz="1400" u="none" cap="none" strike="noStrike">
                <a:solidFill>
                  <a:srgbClr val="313131"/>
                </a:solidFill>
                <a:latin typeface="Courier New"/>
                <a:ea typeface="Courier New"/>
                <a:cs typeface="Courier New"/>
                <a:sym typeface="Courier New"/>
              </a:rPr>
              <a:t> arg1 </a:t>
            </a:r>
            <a:r>
              <a:rPr b="0" i="0" lang="en" sz="1400" u="none" cap="none" strike="noStrike">
                <a:solidFill>
                  <a:srgbClr val="666600"/>
                </a:solidFill>
                <a:latin typeface="Courier New"/>
                <a:ea typeface="Courier New"/>
                <a:cs typeface="Courier New"/>
                <a:sym typeface="Courier New"/>
              </a:rPr>
              <a:t>+</a:t>
            </a:r>
            <a:r>
              <a:rPr b="0" i="0" lang="en" sz="1400" u="none" cap="none" strike="noStrike">
                <a:solidFill>
                  <a:srgbClr val="313131"/>
                </a:solidFill>
                <a:latin typeface="Courier New"/>
                <a:ea typeface="Courier New"/>
                <a:cs typeface="Courier New"/>
                <a:sym typeface="Courier New"/>
              </a:rPr>
              <a:t> arg2</a:t>
            </a:r>
            <a:r>
              <a:rPr b="0" i="0" lang="en" sz="1400" u="none" cap="none" strike="noStrike">
                <a:solidFill>
                  <a:srgbClr val="666600"/>
                </a:solidFill>
                <a:latin typeface="Courier New"/>
                <a:ea typeface="Courier New"/>
                <a:cs typeface="Courier New"/>
                <a:sym typeface="Courier New"/>
              </a:rPr>
              <a:t>;</a:t>
            </a:r>
            <a:br>
              <a:rPr b="0" i="0" lang="en" sz="1400" u="none" cap="none" strike="noStrike">
                <a:solidFill>
                  <a:srgbClr val="313131"/>
                </a:solidFill>
                <a:latin typeface="Courier New"/>
                <a:ea typeface="Courier New"/>
                <a:cs typeface="Courier New"/>
                <a:sym typeface="Courier New"/>
              </a:rPr>
            </a:br>
            <a:br>
              <a:rPr b="0" i="0" lang="en" sz="1400" u="none" cap="none" strike="noStrike">
                <a:solidFill>
                  <a:srgbClr val="313131"/>
                </a:solidFill>
                <a:latin typeface="Courier New"/>
                <a:ea typeface="Courier New"/>
                <a:cs typeface="Courier New"/>
                <a:sym typeface="Courier New"/>
              </a:rPr>
            </a:br>
            <a:r>
              <a:rPr b="0" i="0" lang="en" sz="1400" u="none" cap="none" strike="noStrike">
                <a:solidFill>
                  <a:srgbClr val="880000"/>
                </a:solidFill>
                <a:latin typeface="Courier New"/>
                <a:ea typeface="Courier New"/>
                <a:cs typeface="Courier New"/>
                <a:sym typeface="Courier New"/>
              </a:rPr>
              <a:t># Now you can call sum as a function</a:t>
            </a:r>
            <a:br>
              <a:rPr b="0" i="0" lang="en" sz="1400" u="none" cap="none" strike="noStrike">
                <a:solidFill>
                  <a:srgbClr val="313131"/>
                </a:solidFill>
                <a:latin typeface="Courier New"/>
                <a:ea typeface="Courier New"/>
                <a:cs typeface="Courier New"/>
                <a:sym typeface="Courier New"/>
              </a:rPr>
            </a:br>
            <a:r>
              <a:rPr b="1" i="0" lang="en" sz="1400" u="none" cap="none" strike="noStrike">
                <a:solidFill>
                  <a:srgbClr val="134F5C"/>
                </a:solidFill>
                <a:latin typeface="Courier New"/>
                <a:ea typeface="Courier New"/>
                <a:cs typeface="Courier New"/>
                <a:sym typeface="Courier New"/>
              </a:rPr>
              <a:t>print </a:t>
            </a:r>
            <a:r>
              <a:rPr b="0" i="0" lang="en" sz="1400" u="none" cap="none" strike="noStrike">
                <a:solidFill>
                  <a:srgbClr val="008800"/>
                </a:solidFill>
                <a:latin typeface="Courier New"/>
                <a:ea typeface="Courier New"/>
                <a:cs typeface="Courier New"/>
                <a:sym typeface="Courier New"/>
              </a:rPr>
              <a:t>"Value of total : "</a:t>
            </a:r>
            <a:r>
              <a:rPr b="0" i="0" lang="en" sz="1400" u="none" cap="none" strike="noStrike">
                <a:solidFill>
                  <a:srgbClr val="666600"/>
                </a:solidFill>
                <a:latin typeface="Courier New"/>
                <a:ea typeface="Courier New"/>
                <a:cs typeface="Courier New"/>
                <a:sym typeface="Courier New"/>
              </a:rPr>
              <a:t>,</a:t>
            </a:r>
            <a:r>
              <a:rPr b="0" i="0" lang="en" sz="1400" u="none" cap="none" strike="noStrike">
                <a:solidFill>
                  <a:srgbClr val="313131"/>
                </a:solidFill>
                <a:latin typeface="Courier New"/>
                <a:ea typeface="Courier New"/>
                <a:cs typeface="Courier New"/>
                <a:sym typeface="Courier New"/>
              </a:rPr>
              <a:t> sum</a:t>
            </a:r>
            <a:r>
              <a:rPr b="0" i="0" lang="en" sz="1400" u="none" cap="none" strike="noStrike">
                <a:solidFill>
                  <a:srgbClr val="666600"/>
                </a:solidFill>
                <a:latin typeface="Courier New"/>
                <a:ea typeface="Courier New"/>
                <a:cs typeface="Courier New"/>
                <a:sym typeface="Courier New"/>
              </a:rPr>
              <a:t>(</a:t>
            </a:r>
            <a:r>
              <a:rPr b="0" i="0" lang="en" sz="1400" u="none" cap="none" strike="noStrike">
                <a:solidFill>
                  <a:srgbClr val="313131"/>
                </a:solidFill>
                <a:latin typeface="Courier New"/>
                <a:ea typeface="Courier New"/>
                <a:cs typeface="Courier New"/>
                <a:sym typeface="Courier New"/>
              </a:rPr>
              <a:t> </a:t>
            </a:r>
            <a:r>
              <a:rPr b="0" i="0" lang="en" sz="1400" u="none" cap="none" strike="noStrike">
                <a:solidFill>
                  <a:srgbClr val="006666"/>
                </a:solidFill>
                <a:latin typeface="Courier New"/>
                <a:ea typeface="Courier New"/>
                <a:cs typeface="Courier New"/>
                <a:sym typeface="Courier New"/>
              </a:rPr>
              <a:t>10</a:t>
            </a:r>
            <a:r>
              <a:rPr b="0" i="0" lang="en" sz="1400" u="none" cap="none" strike="noStrike">
                <a:solidFill>
                  <a:srgbClr val="666600"/>
                </a:solidFill>
                <a:latin typeface="Courier New"/>
                <a:ea typeface="Courier New"/>
                <a:cs typeface="Courier New"/>
                <a:sym typeface="Courier New"/>
              </a:rPr>
              <a:t>,</a:t>
            </a:r>
            <a:r>
              <a:rPr b="0" i="0" lang="en" sz="1400" u="none" cap="none" strike="noStrike">
                <a:solidFill>
                  <a:srgbClr val="313131"/>
                </a:solidFill>
                <a:latin typeface="Courier New"/>
                <a:ea typeface="Courier New"/>
                <a:cs typeface="Courier New"/>
                <a:sym typeface="Courier New"/>
              </a:rPr>
              <a:t> </a:t>
            </a:r>
            <a:r>
              <a:rPr b="0" i="0" lang="en" sz="1400" u="none" cap="none" strike="noStrike">
                <a:solidFill>
                  <a:srgbClr val="006666"/>
                </a:solidFill>
                <a:latin typeface="Courier New"/>
                <a:ea typeface="Courier New"/>
                <a:cs typeface="Courier New"/>
                <a:sym typeface="Courier New"/>
              </a:rPr>
              <a:t>20</a:t>
            </a:r>
            <a:r>
              <a:rPr b="0" i="0" lang="en" sz="1400" u="none" cap="none" strike="noStrike">
                <a:solidFill>
                  <a:srgbClr val="313131"/>
                </a:solidFill>
                <a:latin typeface="Courier New"/>
                <a:ea typeface="Courier New"/>
                <a:cs typeface="Courier New"/>
                <a:sym typeface="Courier New"/>
              </a:rPr>
              <a:t> </a:t>
            </a:r>
            <a:r>
              <a:rPr b="0" i="0" lang="en" sz="1400" u="none" cap="none" strike="noStrike">
                <a:solidFill>
                  <a:srgbClr val="666600"/>
                </a:solidFill>
                <a:latin typeface="Courier New"/>
                <a:ea typeface="Courier New"/>
                <a:cs typeface="Courier New"/>
                <a:sym typeface="Courier New"/>
              </a:rPr>
              <a:t>)</a:t>
            </a:r>
            <a:br>
              <a:rPr b="0" i="0" lang="en" sz="1400" u="none" cap="none" strike="noStrike">
                <a:solidFill>
                  <a:srgbClr val="313131"/>
                </a:solidFill>
                <a:latin typeface="Courier New"/>
                <a:ea typeface="Courier New"/>
                <a:cs typeface="Courier New"/>
                <a:sym typeface="Courier New"/>
              </a:rPr>
            </a:br>
            <a:r>
              <a:rPr b="1" i="0" lang="en" sz="1400" u="none" cap="none" strike="noStrike">
                <a:solidFill>
                  <a:srgbClr val="134F5C"/>
                </a:solidFill>
                <a:latin typeface="Courier New"/>
                <a:ea typeface="Courier New"/>
                <a:cs typeface="Courier New"/>
                <a:sym typeface="Courier New"/>
              </a:rPr>
              <a:t>print </a:t>
            </a:r>
            <a:r>
              <a:rPr b="0" i="0" lang="en" sz="1400" u="none" cap="none" strike="noStrike">
                <a:solidFill>
                  <a:srgbClr val="008800"/>
                </a:solidFill>
                <a:latin typeface="Courier New"/>
                <a:ea typeface="Courier New"/>
                <a:cs typeface="Courier New"/>
                <a:sym typeface="Courier New"/>
              </a:rPr>
              <a:t>"Value of total : "</a:t>
            </a:r>
            <a:r>
              <a:rPr b="0" i="0" lang="en" sz="1400" u="none" cap="none" strike="noStrike">
                <a:solidFill>
                  <a:srgbClr val="666600"/>
                </a:solidFill>
                <a:latin typeface="Courier New"/>
                <a:ea typeface="Courier New"/>
                <a:cs typeface="Courier New"/>
                <a:sym typeface="Courier New"/>
              </a:rPr>
              <a:t>,</a:t>
            </a:r>
            <a:r>
              <a:rPr b="0" i="0" lang="en" sz="1400" u="none" cap="none" strike="noStrike">
                <a:solidFill>
                  <a:srgbClr val="313131"/>
                </a:solidFill>
                <a:latin typeface="Courier New"/>
                <a:ea typeface="Courier New"/>
                <a:cs typeface="Courier New"/>
                <a:sym typeface="Courier New"/>
              </a:rPr>
              <a:t> sum</a:t>
            </a:r>
            <a:r>
              <a:rPr b="0" i="0" lang="en" sz="1400" u="none" cap="none" strike="noStrike">
                <a:solidFill>
                  <a:srgbClr val="666600"/>
                </a:solidFill>
                <a:latin typeface="Courier New"/>
                <a:ea typeface="Courier New"/>
                <a:cs typeface="Courier New"/>
                <a:sym typeface="Courier New"/>
              </a:rPr>
              <a:t>(</a:t>
            </a:r>
            <a:r>
              <a:rPr b="0" i="0" lang="en" sz="1400" u="none" cap="none" strike="noStrike">
                <a:solidFill>
                  <a:srgbClr val="313131"/>
                </a:solidFill>
                <a:latin typeface="Courier New"/>
                <a:ea typeface="Courier New"/>
                <a:cs typeface="Courier New"/>
                <a:sym typeface="Courier New"/>
              </a:rPr>
              <a:t> </a:t>
            </a:r>
            <a:r>
              <a:rPr b="0" i="0" lang="en" sz="1400" u="none" cap="none" strike="noStrike">
                <a:solidFill>
                  <a:srgbClr val="006666"/>
                </a:solidFill>
                <a:latin typeface="Courier New"/>
                <a:ea typeface="Courier New"/>
                <a:cs typeface="Courier New"/>
                <a:sym typeface="Courier New"/>
              </a:rPr>
              <a:t>20</a:t>
            </a:r>
            <a:r>
              <a:rPr b="0" i="0" lang="en" sz="1400" u="none" cap="none" strike="noStrike">
                <a:solidFill>
                  <a:srgbClr val="666600"/>
                </a:solidFill>
                <a:latin typeface="Courier New"/>
                <a:ea typeface="Courier New"/>
                <a:cs typeface="Courier New"/>
                <a:sym typeface="Courier New"/>
              </a:rPr>
              <a:t>,</a:t>
            </a:r>
            <a:r>
              <a:rPr b="0" i="0" lang="en" sz="1400" u="none" cap="none" strike="noStrike">
                <a:solidFill>
                  <a:srgbClr val="313131"/>
                </a:solidFill>
                <a:latin typeface="Courier New"/>
                <a:ea typeface="Courier New"/>
                <a:cs typeface="Courier New"/>
                <a:sym typeface="Courier New"/>
              </a:rPr>
              <a:t> </a:t>
            </a:r>
            <a:r>
              <a:rPr b="0" i="0" lang="en" sz="1400" u="none" cap="none" strike="noStrike">
                <a:solidFill>
                  <a:srgbClr val="006666"/>
                </a:solidFill>
                <a:latin typeface="Courier New"/>
                <a:ea typeface="Courier New"/>
                <a:cs typeface="Courier New"/>
                <a:sym typeface="Courier New"/>
              </a:rPr>
              <a:t>20</a:t>
            </a:r>
            <a:r>
              <a:rPr b="0" i="0" lang="en" sz="1400" u="none" cap="none" strike="noStrike">
                <a:solidFill>
                  <a:srgbClr val="313131"/>
                </a:solidFill>
                <a:latin typeface="Courier New"/>
                <a:ea typeface="Courier New"/>
                <a:cs typeface="Courier New"/>
                <a:sym typeface="Courier New"/>
              </a:rPr>
              <a:t> </a:t>
            </a:r>
            <a:r>
              <a:rPr b="0" i="0" lang="en" sz="1400" u="none" cap="none" strike="noStrike">
                <a:solidFill>
                  <a:srgbClr val="666600"/>
                </a:solidFill>
                <a:latin typeface="Courier New"/>
                <a:ea typeface="Courier New"/>
                <a:cs typeface="Courier New"/>
                <a:sym typeface="Courier New"/>
              </a:rPr>
              <a:t>)</a:t>
            </a:r>
          </a:p>
          <a:p>
            <a:pPr indent="0" lvl="0" marL="0" marR="0" rtl="0" algn="l">
              <a:lnSpc>
                <a:spcPct val="115000"/>
              </a:lnSpc>
              <a:spcBef>
                <a:spcPts val="800"/>
              </a:spcBef>
              <a:spcAft>
                <a:spcPts val="0"/>
              </a:spcAft>
              <a:buClr>
                <a:schemeClr val="dk2"/>
              </a:buClr>
              <a:buSzPct val="250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1" lang="en" sz="4200" u="none" cap="none" strike="noStrike">
                <a:solidFill>
                  <a:schemeClr val="accent1"/>
                </a:solidFill>
                <a:latin typeface="Amatic SC"/>
                <a:ea typeface="Amatic SC"/>
                <a:cs typeface="Amatic SC"/>
                <a:sym typeface="Amatic SC"/>
              </a:rPr>
              <a:t>Anonymous </a:t>
            </a:r>
            <a:r>
              <a:rPr b="1" i="0" lang="en" sz="4200" u="none" cap="none" strike="noStrike">
                <a:solidFill>
                  <a:schemeClr val="accent1"/>
                </a:solidFill>
                <a:latin typeface="Amatic SC"/>
                <a:ea typeface="Amatic SC"/>
                <a:cs typeface="Amatic SC"/>
                <a:sym typeface="Amatic SC"/>
              </a:rPr>
              <a:t> Functions</a:t>
            </a:r>
          </a:p>
        </p:txBody>
      </p:sp>
      <p:sp>
        <p:nvSpPr>
          <p:cNvPr id="196" name="Shape 196"/>
          <p:cNvSpPr txBox="1"/>
          <p:nvPr>
            <p:ph idx="1" type="body"/>
          </p:nvPr>
        </p:nvSpPr>
        <p:spPr>
          <a:xfrm>
            <a:off x="311700" y="1228675"/>
            <a:ext cx="8520599" cy="3340199"/>
          </a:xfrm>
          <a:prstGeom prst="rect">
            <a:avLst/>
          </a:prstGeom>
          <a:noFill/>
          <a:ln>
            <a:noFill/>
          </a:ln>
        </p:spPr>
        <p:txBody>
          <a:bodyPr anchorCtr="0" anchor="t" bIns="91425" lIns="91425" rIns="91425" tIns="91425">
            <a:noAutofit/>
          </a:bodyPr>
          <a:lstStyle/>
          <a:p>
            <a:pPr indent="0" lvl="0" marL="25400" marR="25400" rtl="0" algn="just">
              <a:lnSpc>
                <a:spcPct val="163636"/>
              </a:lnSpc>
              <a:spcBef>
                <a:spcPts val="0"/>
              </a:spcBef>
              <a:spcAft>
                <a:spcPts val="0"/>
              </a:spcAft>
              <a:buClr>
                <a:schemeClr val="dk2"/>
              </a:buClr>
              <a:buSzPct val="25000"/>
              <a:buFont typeface="Source Code Pro"/>
              <a:buNone/>
            </a:pPr>
            <a:r>
              <a:rPr b="0" i="0" lang="en" sz="1800" u="none" cap="none" strike="noStrike">
                <a:solidFill>
                  <a:srgbClr val="666666"/>
                </a:solidFill>
                <a:latin typeface="Source Code Pro"/>
                <a:ea typeface="Source Code Pro"/>
                <a:cs typeface="Source Code Pro"/>
                <a:sym typeface="Source Code Pro"/>
              </a:rPr>
              <a:t>When the above code is executed, it produces the following result −</a:t>
            </a:r>
          </a:p>
          <a:p>
            <a:pPr indent="0" lvl="0" marL="25400" marR="25400" rtl="0" algn="just">
              <a:lnSpc>
                <a:spcPct val="163636"/>
              </a:lnSpc>
              <a:spcBef>
                <a:spcPts val="1100"/>
              </a:spcBef>
              <a:spcAft>
                <a:spcPts val="0"/>
              </a:spcAft>
              <a:buClr>
                <a:schemeClr val="dk2"/>
              </a:buClr>
              <a:buSzPct val="25000"/>
              <a:buFont typeface="Source Code Pro"/>
              <a:buNone/>
            </a:pPr>
            <a:r>
              <a:t/>
            </a:r>
            <a:endParaRPr b="0" i="0" sz="1800" u="none" cap="none" strike="noStrike">
              <a:solidFill>
                <a:srgbClr val="666666"/>
              </a:solidFill>
              <a:latin typeface="Source Code Pro"/>
              <a:ea typeface="Source Code Pro"/>
              <a:cs typeface="Source Code Pro"/>
              <a:sym typeface="Source Code Pro"/>
            </a:endParaRPr>
          </a:p>
          <a:p>
            <a:pPr indent="0" lvl="0" marL="0" marR="0" rtl="0" algn="l">
              <a:lnSpc>
                <a:spcPct val="109090"/>
              </a:lnSpc>
              <a:spcBef>
                <a:spcPts val="1100"/>
              </a:spcBef>
              <a:spcAft>
                <a:spcPts val="0"/>
              </a:spcAft>
              <a:buClr>
                <a:schemeClr val="dk2"/>
              </a:buClr>
              <a:buSzPct val="25000"/>
              <a:buFont typeface="Source Code Pro"/>
              <a:buNone/>
            </a:pPr>
            <a:r>
              <a:rPr b="1" i="0" lang="en" sz="1400" u="none" cap="none" strike="noStrike">
                <a:solidFill>
                  <a:srgbClr val="7F0055"/>
                </a:solidFill>
                <a:latin typeface="Courier New"/>
                <a:ea typeface="Courier New"/>
                <a:cs typeface="Courier New"/>
                <a:sym typeface="Courier New"/>
              </a:rPr>
              <a:t>Value</a:t>
            </a:r>
            <a:r>
              <a:rPr b="1" i="0" lang="en" sz="1400" u="none" cap="none" strike="noStrike">
                <a:solidFill>
                  <a:srgbClr val="313131"/>
                </a:solidFill>
                <a:latin typeface="Courier New"/>
                <a:ea typeface="Courier New"/>
                <a:cs typeface="Courier New"/>
                <a:sym typeface="Courier New"/>
              </a:rPr>
              <a:t> </a:t>
            </a:r>
            <a:r>
              <a:rPr b="0" i="0" lang="en" sz="1400" u="none" cap="none" strike="noStrike">
                <a:solidFill>
                  <a:srgbClr val="313131"/>
                </a:solidFill>
                <a:latin typeface="Courier New"/>
                <a:ea typeface="Courier New"/>
                <a:cs typeface="Courier New"/>
                <a:sym typeface="Courier New"/>
              </a:rPr>
              <a:t>of total </a:t>
            </a:r>
            <a:r>
              <a:rPr b="0" i="0" lang="en" sz="1400" u="none" cap="none" strike="noStrike">
                <a:solidFill>
                  <a:srgbClr val="666600"/>
                </a:solidFill>
                <a:latin typeface="Courier New"/>
                <a:ea typeface="Courier New"/>
                <a:cs typeface="Courier New"/>
                <a:sym typeface="Courier New"/>
              </a:rPr>
              <a:t>:</a:t>
            </a:r>
            <a:r>
              <a:rPr b="0" i="0" lang="en" sz="1400" u="none" cap="none" strike="noStrike">
                <a:solidFill>
                  <a:srgbClr val="313131"/>
                </a:solidFill>
                <a:latin typeface="Courier New"/>
                <a:ea typeface="Courier New"/>
                <a:cs typeface="Courier New"/>
                <a:sym typeface="Courier New"/>
              </a:rPr>
              <a:t>  </a:t>
            </a:r>
            <a:r>
              <a:rPr b="0" i="0" lang="en" sz="1400" u="none" cap="none" strike="noStrike">
                <a:solidFill>
                  <a:srgbClr val="006666"/>
                </a:solidFill>
                <a:latin typeface="Courier New"/>
                <a:ea typeface="Courier New"/>
                <a:cs typeface="Courier New"/>
                <a:sym typeface="Courier New"/>
              </a:rPr>
              <a:t>30</a:t>
            </a:r>
            <a:br>
              <a:rPr b="0" i="0" lang="en" sz="1400" u="none" cap="none" strike="noStrike">
                <a:solidFill>
                  <a:srgbClr val="313131"/>
                </a:solidFill>
                <a:latin typeface="Courier New"/>
                <a:ea typeface="Courier New"/>
                <a:cs typeface="Courier New"/>
                <a:sym typeface="Courier New"/>
              </a:rPr>
            </a:br>
            <a:r>
              <a:rPr b="1" i="0" lang="en" sz="1400" u="none" cap="none" strike="noStrike">
                <a:solidFill>
                  <a:srgbClr val="7F0055"/>
                </a:solidFill>
                <a:latin typeface="Courier New"/>
                <a:ea typeface="Courier New"/>
                <a:cs typeface="Courier New"/>
                <a:sym typeface="Courier New"/>
              </a:rPr>
              <a:t>Value</a:t>
            </a:r>
            <a:r>
              <a:rPr b="1" i="0" lang="en" sz="1400" u="none" cap="none" strike="noStrike">
                <a:solidFill>
                  <a:srgbClr val="313131"/>
                </a:solidFill>
                <a:latin typeface="Courier New"/>
                <a:ea typeface="Courier New"/>
                <a:cs typeface="Courier New"/>
                <a:sym typeface="Courier New"/>
              </a:rPr>
              <a:t> </a:t>
            </a:r>
            <a:r>
              <a:rPr b="0" i="0" lang="en" sz="1400" u="none" cap="none" strike="noStrike">
                <a:solidFill>
                  <a:srgbClr val="313131"/>
                </a:solidFill>
                <a:latin typeface="Courier New"/>
                <a:ea typeface="Courier New"/>
                <a:cs typeface="Courier New"/>
                <a:sym typeface="Courier New"/>
              </a:rPr>
              <a:t>of total </a:t>
            </a:r>
            <a:r>
              <a:rPr b="0" i="0" lang="en" sz="1400" u="none" cap="none" strike="noStrike">
                <a:solidFill>
                  <a:srgbClr val="666600"/>
                </a:solidFill>
                <a:latin typeface="Courier New"/>
                <a:ea typeface="Courier New"/>
                <a:cs typeface="Courier New"/>
                <a:sym typeface="Courier New"/>
              </a:rPr>
              <a:t>:</a:t>
            </a:r>
            <a:r>
              <a:rPr b="0" i="0" lang="en" sz="1400" u="none" cap="none" strike="noStrike">
                <a:solidFill>
                  <a:srgbClr val="313131"/>
                </a:solidFill>
                <a:latin typeface="Courier New"/>
                <a:ea typeface="Courier New"/>
                <a:cs typeface="Courier New"/>
                <a:sym typeface="Courier New"/>
              </a:rPr>
              <a:t>  </a:t>
            </a:r>
            <a:r>
              <a:rPr b="0" i="0" lang="en" sz="1400" u="none" cap="none" strike="noStrike">
                <a:solidFill>
                  <a:srgbClr val="006666"/>
                </a:solidFill>
                <a:latin typeface="Courier New"/>
                <a:ea typeface="Courier New"/>
                <a:cs typeface="Courier New"/>
                <a:sym typeface="Courier New"/>
              </a:rPr>
              <a:t>40</a:t>
            </a:r>
          </a:p>
          <a:p>
            <a:pPr indent="0" lvl="0" marL="0" marR="0" rtl="0" algn="l">
              <a:lnSpc>
                <a:spcPct val="115000"/>
              </a:lnSpc>
              <a:spcBef>
                <a:spcPts val="800"/>
              </a:spcBef>
              <a:spcAft>
                <a:spcPts val="0"/>
              </a:spcAft>
              <a:buClr>
                <a:schemeClr val="dk2"/>
              </a:buClr>
              <a:buSzPct val="250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x="0" y="0"/>
          <a:ext cx="0" cy="0"/>
          <a:chOff x="0" y="0"/>
          <a:chExt cx="0" cy="0"/>
        </a:xfrm>
      </p:grpSpPr>
      <p:sp>
        <p:nvSpPr>
          <p:cNvPr id="201" name="Shape 201"/>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Scope of Variables</a:t>
            </a:r>
          </a:p>
        </p:txBody>
      </p:sp>
      <p:sp>
        <p:nvSpPr>
          <p:cNvPr id="202" name="Shape 202"/>
          <p:cNvSpPr txBox="1"/>
          <p:nvPr>
            <p:ph idx="1" type="body"/>
          </p:nvPr>
        </p:nvSpPr>
        <p:spPr>
          <a:xfrm>
            <a:off x="311700" y="1228675"/>
            <a:ext cx="8520599" cy="3340199"/>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2"/>
              </a:buClr>
              <a:buSzPct val="25000"/>
              <a:buFont typeface="Source Code Pro"/>
              <a:buNone/>
            </a:pPr>
            <a:r>
              <a:rPr b="0" i="0" lang="en" sz="1800" u="none" cap="none" strike="noStrike">
                <a:solidFill>
                  <a:schemeClr val="dk2"/>
                </a:solidFill>
                <a:latin typeface="Source Code Pro"/>
                <a:ea typeface="Source Code Pro"/>
                <a:cs typeface="Source Code Pro"/>
                <a:sym typeface="Source Code Pro"/>
              </a:rPr>
              <a:t>All variables in a program may not be accessible at all locations in that program. This depends on where you have declared a variable.</a:t>
            </a:r>
          </a:p>
          <a:p>
            <a:pPr indent="0" lvl="0" marL="0" marR="0" rtl="0" algn="l">
              <a:lnSpc>
                <a:spcPct val="115000"/>
              </a:lnSpc>
              <a:spcBef>
                <a:spcPts val="1600"/>
              </a:spcBef>
              <a:spcAft>
                <a:spcPts val="0"/>
              </a:spcAft>
              <a:buClr>
                <a:schemeClr val="dk2"/>
              </a:buClr>
              <a:buSzPct val="25000"/>
              <a:buFont typeface="Source Code Pro"/>
              <a:buNone/>
            </a:pPr>
            <a:r>
              <a:rPr b="0" i="0" lang="en" sz="1800" u="none" cap="none" strike="noStrike">
                <a:solidFill>
                  <a:schemeClr val="dk2"/>
                </a:solidFill>
                <a:latin typeface="Source Code Pro"/>
                <a:ea typeface="Source Code Pro"/>
                <a:cs typeface="Source Code Pro"/>
                <a:sym typeface="Source Code Pro"/>
              </a:rPr>
              <a:t>The scope of a variable determines the portion of the program where you can access a particular identifier. There are two basic scopes of variables in Python −</a:t>
            </a:r>
          </a:p>
          <a:p>
            <a:pPr indent="-228600" lvl="0" marL="457200" marR="0" rtl="0" algn="l">
              <a:lnSpc>
                <a:spcPct val="115000"/>
              </a:lnSpc>
              <a:spcBef>
                <a:spcPts val="1600"/>
              </a:spcBef>
              <a:spcAft>
                <a:spcPts val="0"/>
              </a:spcAft>
              <a:buClr>
                <a:schemeClr val="dk2"/>
              </a:buClr>
              <a:buSzPct val="100000"/>
              <a:buFont typeface="Source Code Pro"/>
              <a:buChar char="–"/>
            </a:pPr>
            <a:r>
              <a:rPr b="0" i="0" lang="en" sz="1800" u="none" cap="none" strike="noStrike">
                <a:solidFill>
                  <a:schemeClr val="dk2"/>
                </a:solidFill>
                <a:latin typeface="Source Code Pro"/>
                <a:ea typeface="Source Code Pro"/>
                <a:cs typeface="Source Code Pro"/>
                <a:sym typeface="Source Code Pro"/>
              </a:rPr>
              <a:t>Global variables</a:t>
            </a:r>
          </a:p>
          <a:p>
            <a:pPr indent="-228600" lvl="0" marL="457200" marR="0" rtl="0" algn="l">
              <a:lnSpc>
                <a:spcPct val="115000"/>
              </a:lnSpc>
              <a:spcBef>
                <a:spcPts val="1600"/>
              </a:spcBef>
              <a:spcAft>
                <a:spcPts val="0"/>
              </a:spcAft>
              <a:buClr>
                <a:schemeClr val="dk2"/>
              </a:buClr>
              <a:buSzPct val="100000"/>
              <a:buFont typeface="Source Code Pro"/>
              <a:buChar char="–"/>
            </a:pPr>
            <a:r>
              <a:rPr b="0" i="0" lang="en" sz="1800" u="none" cap="none" strike="noStrike">
                <a:solidFill>
                  <a:schemeClr val="dk2"/>
                </a:solidFill>
                <a:latin typeface="Source Code Pro"/>
                <a:ea typeface="Source Code Pro"/>
                <a:cs typeface="Source Code Pro"/>
                <a:sym typeface="Source Code Pro"/>
              </a:rPr>
              <a:t>Local variables</a:t>
            </a:r>
          </a:p>
          <a:p>
            <a:pPr indent="0" lvl="0" marL="0" marR="0" rtl="0" algn="l">
              <a:lnSpc>
                <a:spcPct val="115000"/>
              </a:lnSpc>
              <a:spcBef>
                <a:spcPts val="1600"/>
              </a:spcBef>
              <a:spcAft>
                <a:spcPts val="0"/>
              </a:spcAft>
              <a:buClr>
                <a:schemeClr val="dk2"/>
              </a:buClr>
              <a:buSzPct val="250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Global vs. Local variables</a:t>
            </a:r>
          </a:p>
        </p:txBody>
      </p:sp>
      <p:sp>
        <p:nvSpPr>
          <p:cNvPr id="208" name="Shape 208"/>
          <p:cNvSpPr txBox="1"/>
          <p:nvPr>
            <p:ph idx="1" type="body"/>
          </p:nvPr>
        </p:nvSpPr>
        <p:spPr>
          <a:xfrm>
            <a:off x="311700" y="1228675"/>
            <a:ext cx="8520599" cy="3340199"/>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chemeClr val="dk2"/>
              </a:buClr>
              <a:buSzPct val="100000"/>
              <a:buFont typeface="Source Code Pro"/>
              <a:buChar char="–"/>
            </a:pPr>
            <a:r>
              <a:rPr b="0" i="0" lang="en" sz="1800" u="none" cap="none" strike="noStrike">
                <a:solidFill>
                  <a:schemeClr val="dk2"/>
                </a:solidFill>
                <a:latin typeface="Source Code Pro"/>
                <a:ea typeface="Source Code Pro"/>
                <a:cs typeface="Source Code Pro"/>
                <a:sym typeface="Source Code Pro"/>
              </a:rPr>
              <a:t>Variables that are defined inside a function body have a local scope, and those defined outside have a global scope.</a:t>
            </a:r>
          </a:p>
          <a:p>
            <a:pPr indent="-228600" lvl="0" marL="457200" marR="0" rtl="0" algn="l">
              <a:lnSpc>
                <a:spcPct val="115000"/>
              </a:lnSpc>
              <a:spcBef>
                <a:spcPts val="1600"/>
              </a:spcBef>
              <a:spcAft>
                <a:spcPts val="0"/>
              </a:spcAft>
              <a:buClr>
                <a:schemeClr val="dk2"/>
              </a:buClr>
              <a:buSzPct val="100000"/>
              <a:buFont typeface="Source Code Pro"/>
              <a:buChar char="–"/>
            </a:pPr>
            <a:r>
              <a:rPr b="0" i="0" lang="en" sz="1800" u="none" cap="none" strike="noStrike">
                <a:solidFill>
                  <a:schemeClr val="dk2"/>
                </a:solidFill>
                <a:latin typeface="Source Code Pro"/>
                <a:ea typeface="Source Code Pro"/>
                <a:cs typeface="Source Code Pro"/>
                <a:sym typeface="Source Code Pro"/>
              </a:rPr>
              <a:t>This means that local variables can be accessed only inside the function in which they are declared, whereas global variables can be accessed throughout the program body by all functions.</a:t>
            </a:r>
          </a:p>
          <a:p>
            <a:pPr indent="-228600" lvl="0" marL="457200" marR="0" rtl="0" algn="l">
              <a:lnSpc>
                <a:spcPct val="115000"/>
              </a:lnSpc>
              <a:spcBef>
                <a:spcPts val="1600"/>
              </a:spcBef>
              <a:spcAft>
                <a:spcPts val="0"/>
              </a:spcAft>
              <a:buClr>
                <a:schemeClr val="dk2"/>
              </a:buClr>
              <a:buSzPct val="100000"/>
              <a:buFont typeface="Source Code Pro"/>
              <a:buChar char="–"/>
            </a:pPr>
            <a:r>
              <a:rPr b="0" i="0" lang="en" sz="1800" u="none" cap="none" strike="noStrike">
                <a:solidFill>
                  <a:schemeClr val="dk2"/>
                </a:solidFill>
                <a:latin typeface="Source Code Pro"/>
                <a:ea typeface="Source Code Pro"/>
                <a:cs typeface="Source Code Pro"/>
                <a:sym typeface="Source Code Pro"/>
              </a:rPr>
              <a:t>When you call a function, the variables declared inside it are brought into scope. </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2" name="Shape 212"/>
        <p:cNvGrpSpPr/>
        <p:nvPr/>
      </p:nvGrpSpPr>
      <p:grpSpPr>
        <a:xfrm>
          <a:off x="0" y="0"/>
          <a:ext cx="0" cy="0"/>
          <a:chOff x="0" y="0"/>
          <a:chExt cx="0" cy="0"/>
        </a:xfrm>
      </p:grpSpPr>
      <p:sp>
        <p:nvSpPr>
          <p:cNvPr id="213" name="Shape 213"/>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Global vs. Local variables</a:t>
            </a:r>
          </a:p>
          <a:p>
            <a:pPr indent="0" lvl="0" marL="0" marR="0" rtl="0" algn="l">
              <a:lnSpc>
                <a:spcPct val="100000"/>
              </a:lnSpc>
              <a:spcBef>
                <a:spcPts val="0"/>
              </a:spcBef>
              <a:spcAft>
                <a:spcPts val="0"/>
              </a:spcAft>
              <a:buClr>
                <a:schemeClr val="accent1"/>
              </a:buClr>
              <a:buSzPct val="25000"/>
              <a:buFont typeface="Amatic SC"/>
              <a:buNone/>
            </a:pPr>
            <a:r>
              <a:t/>
            </a:r>
            <a:endParaRPr b="1" i="0" sz="4200" u="none" cap="none" strike="noStrike">
              <a:solidFill>
                <a:schemeClr val="accent1"/>
              </a:solidFill>
              <a:latin typeface="Amatic SC"/>
              <a:ea typeface="Amatic SC"/>
              <a:cs typeface="Amatic SC"/>
              <a:sym typeface="Amatic SC"/>
            </a:endParaRPr>
          </a:p>
        </p:txBody>
      </p:sp>
      <p:sp>
        <p:nvSpPr>
          <p:cNvPr id="214" name="Shape 214"/>
          <p:cNvSpPr txBox="1"/>
          <p:nvPr>
            <p:ph idx="1" type="body"/>
          </p:nvPr>
        </p:nvSpPr>
        <p:spPr>
          <a:xfrm>
            <a:off x="311700" y="1228675"/>
            <a:ext cx="8520599" cy="3340199"/>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2"/>
              </a:buClr>
              <a:buSzPct val="25000"/>
              <a:buFont typeface="Source Code Pro"/>
              <a:buNone/>
            </a:pPr>
            <a:r>
              <a:rPr b="0" i="0" lang="en" sz="1800" u="none" cap="none" strike="noStrike">
                <a:solidFill>
                  <a:schemeClr val="dk2"/>
                </a:solidFill>
                <a:latin typeface="Source Code Pro"/>
                <a:ea typeface="Source Code Pro"/>
                <a:cs typeface="Source Code Pro"/>
                <a:sym typeface="Source Code Pro"/>
              </a:rPr>
              <a:t>Following is a simple example −</a:t>
            </a:r>
          </a:p>
          <a:p>
            <a:pPr indent="0" lvl="0" marL="0" marR="0" rtl="0" algn="l">
              <a:lnSpc>
                <a:spcPct val="109090"/>
              </a:lnSpc>
              <a:spcBef>
                <a:spcPts val="1600"/>
              </a:spcBef>
              <a:spcAft>
                <a:spcPts val="0"/>
              </a:spcAft>
              <a:buClr>
                <a:schemeClr val="dk2"/>
              </a:buClr>
              <a:buSzPct val="25000"/>
              <a:buFont typeface="Source Code Pro"/>
              <a:buNone/>
            </a:pPr>
            <a:r>
              <a:rPr b="0" i="0" lang="en" sz="1400" u="none" cap="none" strike="noStrike">
                <a:solidFill>
                  <a:srgbClr val="313131"/>
                </a:solidFill>
                <a:latin typeface="Courier New"/>
                <a:ea typeface="Courier New"/>
                <a:cs typeface="Courier New"/>
                <a:sym typeface="Courier New"/>
              </a:rPr>
              <a:t>total </a:t>
            </a:r>
            <a:r>
              <a:rPr b="0" i="0" lang="en" sz="1400" u="none" cap="none" strike="noStrike">
                <a:solidFill>
                  <a:srgbClr val="666600"/>
                </a:solidFill>
                <a:latin typeface="Courier New"/>
                <a:ea typeface="Courier New"/>
                <a:cs typeface="Courier New"/>
                <a:sym typeface="Courier New"/>
              </a:rPr>
              <a:t>=</a:t>
            </a:r>
            <a:r>
              <a:rPr b="0" i="0" lang="en" sz="1400" u="none" cap="none" strike="noStrike">
                <a:solidFill>
                  <a:srgbClr val="313131"/>
                </a:solidFill>
                <a:latin typeface="Courier New"/>
                <a:ea typeface="Courier New"/>
                <a:cs typeface="Courier New"/>
                <a:sym typeface="Courier New"/>
              </a:rPr>
              <a:t> </a:t>
            </a:r>
            <a:r>
              <a:rPr b="0" i="0" lang="en" sz="1400" u="none" cap="none" strike="noStrike">
                <a:solidFill>
                  <a:srgbClr val="006666"/>
                </a:solidFill>
                <a:latin typeface="Courier New"/>
                <a:ea typeface="Courier New"/>
                <a:cs typeface="Courier New"/>
                <a:sym typeface="Courier New"/>
              </a:rPr>
              <a:t>0</a:t>
            </a:r>
            <a:r>
              <a:rPr b="0" i="0" lang="en" sz="1400" u="none" cap="none" strike="noStrike">
                <a:solidFill>
                  <a:srgbClr val="666600"/>
                </a:solidFill>
                <a:latin typeface="Courier New"/>
                <a:ea typeface="Courier New"/>
                <a:cs typeface="Courier New"/>
                <a:sym typeface="Courier New"/>
              </a:rPr>
              <a:t>;</a:t>
            </a:r>
            <a:r>
              <a:rPr b="0" i="0" lang="en" sz="1400" u="none" cap="none" strike="noStrike">
                <a:solidFill>
                  <a:srgbClr val="313131"/>
                </a:solidFill>
                <a:latin typeface="Courier New"/>
                <a:ea typeface="Courier New"/>
                <a:cs typeface="Courier New"/>
                <a:sym typeface="Courier New"/>
              </a:rPr>
              <a:t> </a:t>
            </a:r>
            <a:r>
              <a:rPr b="1" i="0" lang="en" sz="1400" u="none" cap="none" strike="noStrike">
                <a:solidFill>
                  <a:srgbClr val="880000"/>
                </a:solidFill>
                <a:latin typeface="Courier New"/>
                <a:ea typeface="Courier New"/>
                <a:cs typeface="Courier New"/>
                <a:sym typeface="Courier New"/>
              </a:rPr>
              <a:t># This is global variable.</a:t>
            </a:r>
            <a:br>
              <a:rPr b="0" i="0" lang="en" sz="1400" u="none" cap="none" strike="noStrike">
                <a:solidFill>
                  <a:srgbClr val="313131"/>
                </a:solidFill>
                <a:latin typeface="Courier New"/>
                <a:ea typeface="Courier New"/>
                <a:cs typeface="Courier New"/>
                <a:sym typeface="Courier New"/>
              </a:rPr>
            </a:br>
            <a:r>
              <a:rPr b="1" i="0" lang="en" sz="1400" u="none" cap="none" strike="noStrike">
                <a:solidFill>
                  <a:srgbClr val="880000"/>
                </a:solidFill>
                <a:latin typeface="Courier New"/>
                <a:ea typeface="Courier New"/>
                <a:cs typeface="Courier New"/>
                <a:sym typeface="Courier New"/>
              </a:rPr>
              <a:t># Function definition is here</a:t>
            </a:r>
            <a:br>
              <a:rPr b="0" i="0" lang="en" sz="1400" u="none" cap="none" strike="noStrike">
                <a:solidFill>
                  <a:srgbClr val="313131"/>
                </a:solidFill>
                <a:latin typeface="Courier New"/>
                <a:ea typeface="Courier New"/>
                <a:cs typeface="Courier New"/>
                <a:sym typeface="Courier New"/>
              </a:rPr>
            </a:br>
            <a:r>
              <a:rPr b="0" i="0" lang="en" sz="1400" u="none" cap="none" strike="noStrike">
                <a:solidFill>
                  <a:srgbClr val="000088"/>
                </a:solidFill>
                <a:latin typeface="Courier New"/>
                <a:ea typeface="Courier New"/>
                <a:cs typeface="Courier New"/>
                <a:sym typeface="Courier New"/>
              </a:rPr>
              <a:t>def</a:t>
            </a:r>
            <a:r>
              <a:rPr b="0" i="0" lang="en" sz="1400" u="none" cap="none" strike="noStrike">
                <a:solidFill>
                  <a:srgbClr val="313131"/>
                </a:solidFill>
                <a:latin typeface="Courier New"/>
                <a:ea typeface="Courier New"/>
                <a:cs typeface="Courier New"/>
                <a:sym typeface="Courier New"/>
              </a:rPr>
              <a:t> sum</a:t>
            </a:r>
            <a:r>
              <a:rPr b="0" i="0" lang="en" sz="1400" u="none" cap="none" strike="noStrike">
                <a:solidFill>
                  <a:srgbClr val="666600"/>
                </a:solidFill>
                <a:latin typeface="Courier New"/>
                <a:ea typeface="Courier New"/>
                <a:cs typeface="Courier New"/>
                <a:sym typeface="Courier New"/>
              </a:rPr>
              <a:t>(</a:t>
            </a:r>
            <a:r>
              <a:rPr b="0" i="0" lang="en" sz="1400" u="none" cap="none" strike="noStrike">
                <a:solidFill>
                  <a:srgbClr val="313131"/>
                </a:solidFill>
                <a:latin typeface="Courier New"/>
                <a:ea typeface="Courier New"/>
                <a:cs typeface="Courier New"/>
                <a:sym typeface="Courier New"/>
              </a:rPr>
              <a:t> arg1</a:t>
            </a:r>
            <a:r>
              <a:rPr b="0" i="0" lang="en" sz="1400" u="none" cap="none" strike="noStrike">
                <a:solidFill>
                  <a:srgbClr val="666600"/>
                </a:solidFill>
                <a:latin typeface="Courier New"/>
                <a:ea typeface="Courier New"/>
                <a:cs typeface="Courier New"/>
                <a:sym typeface="Courier New"/>
              </a:rPr>
              <a:t>,</a:t>
            </a:r>
            <a:r>
              <a:rPr b="0" i="0" lang="en" sz="1400" u="none" cap="none" strike="noStrike">
                <a:solidFill>
                  <a:srgbClr val="313131"/>
                </a:solidFill>
                <a:latin typeface="Courier New"/>
                <a:ea typeface="Courier New"/>
                <a:cs typeface="Courier New"/>
                <a:sym typeface="Courier New"/>
              </a:rPr>
              <a:t> arg2 </a:t>
            </a:r>
            <a:r>
              <a:rPr b="0" i="0" lang="en" sz="1400" u="none" cap="none" strike="noStrike">
                <a:solidFill>
                  <a:srgbClr val="666600"/>
                </a:solidFill>
                <a:latin typeface="Courier New"/>
                <a:ea typeface="Courier New"/>
                <a:cs typeface="Courier New"/>
                <a:sym typeface="Courier New"/>
              </a:rPr>
              <a:t>):</a:t>
            </a:r>
            <a:br>
              <a:rPr b="0" i="0" lang="en" sz="1400" u="none" cap="none" strike="noStrike">
                <a:solidFill>
                  <a:srgbClr val="313131"/>
                </a:solidFill>
                <a:latin typeface="Courier New"/>
                <a:ea typeface="Courier New"/>
                <a:cs typeface="Courier New"/>
                <a:sym typeface="Courier New"/>
              </a:rPr>
            </a:br>
            <a:r>
              <a:rPr b="0" i="0" lang="en" sz="1400" u="none" cap="none" strike="noStrike">
                <a:solidFill>
                  <a:srgbClr val="313131"/>
                </a:solidFill>
                <a:latin typeface="Courier New"/>
                <a:ea typeface="Courier New"/>
                <a:cs typeface="Courier New"/>
                <a:sym typeface="Courier New"/>
              </a:rPr>
              <a:t>   </a:t>
            </a:r>
            <a:r>
              <a:rPr b="1" i="0" lang="en" sz="1400" u="none" cap="none" strike="noStrike">
                <a:solidFill>
                  <a:srgbClr val="880000"/>
                </a:solidFill>
                <a:latin typeface="Courier New"/>
                <a:ea typeface="Courier New"/>
                <a:cs typeface="Courier New"/>
                <a:sym typeface="Courier New"/>
              </a:rPr>
              <a:t># Add both the parameters and return them.</a:t>
            </a:r>
            <a:br>
              <a:rPr b="0" i="0" lang="en" sz="1400" u="none" cap="none" strike="noStrike">
                <a:solidFill>
                  <a:srgbClr val="313131"/>
                </a:solidFill>
                <a:latin typeface="Courier New"/>
                <a:ea typeface="Courier New"/>
                <a:cs typeface="Courier New"/>
                <a:sym typeface="Courier New"/>
              </a:rPr>
            </a:br>
            <a:r>
              <a:rPr b="0" i="0" lang="en" sz="1400" u="none" cap="none" strike="noStrike">
                <a:solidFill>
                  <a:srgbClr val="313131"/>
                </a:solidFill>
                <a:latin typeface="Courier New"/>
                <a:ea typeface="Courier New"/>
                <a:cs typeface="Courier New"/>
                <a:sym typeface="Courier New"/>
              </a:rPr>
              <a:t>   total </a:t>
            </a:r>
            <a:r>
              <a:rPr b="0" i="0" lang="en" sz="1400" u="none" cap="none" strike="noStrike">
                <a:solidFill>
                  <a:srgbClr val="666600"/>
                </a:solidFill>
                <a:latin typeface="Courier New"/>
                <a:ea typeface="Courier New"/>
                <a:cs typeface="Courier New"/>
                <a:sym typeface="Courier New"/>
              </a:rPr>
              <a:t>=</a:t>
            </a:r>
            <a:r>
              <a:rPr b="0" i="0" lang="en" sz="1400" u="none" cap="none" strike="noStrike">
                <a:solidFill>
                  <a:srgbClr val="313131"/>
                </a:solidFill>
                <a:latin typeface="Courier New"/>
                <a:ea typeface="Courier New"/>
                <a:cs typeface="Courier New"/>
                <a:sym typeface="Courier New"/>
              </a:rPr>
              <a:t> arg1 </a:t>
            </a:r>
            <a:r>
              <a:rPr b="0" i="0" lang="en" sz="1400" u="none" cap="none" strike="noStrike">
                <a:solidFill>
                  <a:srgbClr val="666600"/>
                </a:solidFill>
                <a:latin typeface="Courier New"/>
                <a:ea typeface="Courier New"/>
                <a:cs typeface="Courier New"/>
                <a:sym typeface="Courier New"/>
              </a:rPr>
              <a:t>+</a:t>
            </a:r>
            <a:r>
              <a:rPr b="0" i="0" lang="en" sz="1400" u="none" cap="none" strike="noStrike">
                <a:solidFill>
                  <a:srgbClr val="313131"/>
                </a:solidFill>
                <a:latin typeface="Courier New"/>
                <a:ea typeface="Courier New"/>
                <a:cs typeface="Courier New"/>
                <a:sym typeface="Courier New"/>
              </a:rPr>
              <a:t> arg2</a:t>
            </a:r>
            <a:r>
              <a:rPr b="0" i="0" lang="en" sz="1400" u="none" cap="none" strike="noStrike">
                <a:solidFill>
                  <a:srgbClr val="666600"/>
                </a:solidFill>
                <a:latin typeface="Courier New"/>
                <a:ea typeface="Courier New"/>
                <a:cs typeface="Courier New"/>
                <a:sym typeface="Courier New"/>
              </a:rPr>
              <a:t>;</a:t>
            </a:r>
            <a:r>
              <a:rPr b="0" i="0" lang="en" sz="1400" u="none" cap="none" strike="noStrike">
                <a:solidFill>
                  <a:srgbClr val="313131"/>
                </a:solidFill>
                <a:latin typeface="Courier New"/>
                <a:ea typeface="Courier New"/>
                <a:cs typeface="Courier New"/>
                <a:sym typeface="Courier New"/>
              </a:rPr>
              <a:t> </a:t>
            </a:r>
            <a:r>
              <a:rPr b="1" i="0" lang="en" sz="1400" u="none" cap="none" strike="noStrike">
                <a:solidFill>
                  <a:srgbClr val="880000"/>
                </a:solidFill>
                <a:latin typeface="Courier New"/>
                <a:ea typeface="Courier New"/>
                <a:cs typeface="Courier New"/>
                <a:sym typeface="Courier New"/>
              </a:rPr>
              <a:t># Here total is local variable.</a:t>
            </a:r>
            <a:br>
              <a:rPr b="0" i="0" lang="en" sz="1400" u="none" cap="none" strike="noStrike">
                <a:solidFill>
                  <a:srgbClr val="313131"/>
                </a:solidFill>
                <a:latin typeface="Courier New"/>
                <a:ea typeface="Courier New"/>
                <a:cs typeface="Courier New"/>
                <a:sym typeface="Courier New"/>
              </a:rPr>
            </a:br>
            <a:r>
              <a:rPr b="0" i="0" lang="en" sz="1400" u="none" cap="none" strike="noStrike">
                <a:solidFill>
                  <a:srgbClr val="313131"/>
                </a:solidFill>
                <a:latin typeface="Courier New"/>
                <a:ea typeface="Courier New"/>
                <a:cs typeface="Courier New"/>
                <a:sym typeface="Courier New"/>
              </a:rPr>
              <a:t>   </a:t>
            </a:r>
            <a:r>
              <a:rPr b="1" i="0" lang="en" sz="1400" u="none" cap="none" strike="noStrike">
                <a:solidFill>
                  <a:srgbClr val="134F5C"/>
                </a:solidFill>
                <a:latin typeface="Courier New"/>
                <a:ea typeface="Courier New"/>
                <a:cs typeface="Courier New"/>
                <a:sym typeface="Courier New"/>
              </a:rPr>
              <a:t>print </a:t>
            </a:r>
            <a:r>
              <a:rPr b="0" i="0" lang="en" sz="1400" u="none" cap="none" strike="noStrike">
                <a:solidFill>
                  <a:srgbClr val="008800"/>
                </a:solidFill>
                <a:latin typeface="Courier New"/>
                <a:ea typeface="Courier New"/>
                <a:cs typeface="Courier New"/>
                <a:sym typeface="Courier New"/>
              </a:rPr>
              <a:t>"Inside the function local total : "</a:t>
            </a:r>
            <a:r>
              <a:rPr b="0" i="0" lang="en" sz="1400" u="none" cap="none" strike="noStrike">
                <a:solidFill>
                  <a:srgbClr val="666600"/>
                </a:solidFill>
                <a:latin typeface="Courier New"/>
                <a:ea typeface="Courier New"/>
                <a:cs typeface="Courier New"/>
                <a:sym typeface="Courier New"/>
              </a:rPr>
              <a:t>,</a:t>
            </a:r>
            <a:r>
              <a:rPr b="0" i="0" lang="en" sz="1400" u="none" cap="none" strike="noStrike">
                <a:solidFill>
                  <a:srgbClr val="313131"/>
                </a:solidFill>
                <a:latin typeface="Courier New"/>
                <a:ea typeface="Courier New"/>
                <a:cs typeface="Courier New"/>
                <a:sym typeface="Courier New"/>
              </a:rPr>
              <a:t> total</a:t>
            </a:r>
            <a:br>
              <a:rPr b="0" i="0" lang="en" sz="1400" u="none" cap="none" strike="noStrike">
                <a:solidFill>
                  <a:srgbClr val="313131"/>
                </a:solidFill>
                <a:latin typeface="Courier New"/>
                <a:ea typeface="Courier New"/>
                <a:cs typeface="Courier New"/>
                <a:sym typeface="Courier New"/>
              </a:rPr>
            </a:br>
            <a:r>
              <a:rPr b="0" i="0" lang="en" sz="1400" u="none" cap="none" strike="noStrike">
                <a:solidFill>
                  <a:srgbClr val="313131"/>
                </a:solidFill>
                <a:latin typeface="Courier New"/>
                <a:ea typeface="Courier New"/>
                <a:cs typeface="Courier New"/>
                <a:sym typeface="Courier New"/>
              </a:rPr>
              <a:t>   </a:t>
            </a:r>
            <a:r>
              <a:rPr b="1" i="0" lang="en" sz="1400" u="none" cap="none" strike="noStrike">
                <a:solidFill>
                  <a:srgbClr val="134F5C"/>
                </a:solidFill>
                <a:latin typeface="Courier New"/>
                <a:ea typeface="Courier New"/>
                <a:cs typeface="Courier New"/>
                <a:sym typeface="Courier New"/>
              </a:rPr>
              <a:t>return </a:t>
            </a:r>
            <a:r>
              <a:rPr b="0" i="0" lang="en" sz="1400" u="none" cap="none" strike="noStrike">
                <a:solidFill>
                  <a:srgbClr val="313131"/>
                </a:solidFill>
                <a:latin typeface="Courier New"/>
                <a:ea typeface="Courier New"/>
                <a:cs typeface="Courier New"/>
                <a:sym typeface="Courier New"/>
              </a:rPr>
              <a:t>total</a:t>
            </a:r>
            <a:r>
              <a:rPr b="0" i="0" lang="en" sz="1400" u="none" cap="none" strike="noStrike">
                <a:solidFill>
                  <a:srgbClr val="666600"/>
                </a:solidFill>
                <a:latin typeface="Courier New"/>
                <a:ea typeface="Courier New"/>
                <a:cs typeface="Courier New"/>
                <a:sym typeface="Courier New"/>
              </a:rPr>
              <a:t>;</a:t>
            </a:r>
            <a:br>
              <a:rPr b="0" i="0" lang="en" sz="1400" u="none" cap="none" strike="noStrike">
                <a:solidFill>
                  <a:srgbClr val="313131"/>
                </a:solidFill>
                <a:latin typeface="Courier New"/>
                <a:ea typeface="Courier New"/>
                <a:cs typeface="Courier New"/>
                <a:sym typeface="Courier New"/>
              </a:rPr>
            </a:br>
            <a:br>
              <a:rPr b="0" i="0" lang="en" sz="1400" u="none" cap="none" strike="noStrike">
                <a:solidFill>
                  <a:srgbClr val="313131"/>
                </a:solidFill>
                <a:latin typeface="Courier New"/>
                <a:ea typeface="Courier New"/>
                <a:cs typeface="Courier New"/>
                <a:sym typeface="Courier New"/>
              </a:rPr>
            </a:br>
            <a:r>
              <a:rPr b="0" i="0" lang="en" sz="1400" u="none" cap="none" strike="noStrike">
                <a:solidFill>
                  <a:srgbClr val="313131"/>
                </a:solidFill>
                <a:latin typeface="Courier New"/>
                <a:ea typeface="Courier New"/>
                <a:cs typeface="Courier New"/>
                <a:sym typeface="Courier New"/>
              </a:rPr>
              <a:t>sum</a:t>
            </a:r>
            <a:r>
              <a:rPr b="0" i="0" lang="en" sz="1400" u="none" cap="none" strike="noStrike">
                <a:solidFill>
                  <a:srgbClr val="666600"/>
                </a:solidFill>
                <a:latin typeface="Courier New"/>
                <a:ea typeface="Courier New"/>
                <a:cs typeface="Courier New"/>
                <a:sym typeface="Courier New"/>
              </a:rPr>
              <a:t>(</a:t>
            </a:r>
            <a:r>
              <a:rPr b="0" i="0" lang="en" sz="1400" u="none" cap="none" strike="noStrike">
                <a:solidFill>
                  <a:srgbClr val="313131"/>
                </a:solidFill>
                <a:latin typeface="Courier New"/>
                <a:ea typeface="Courier New"/>
                <a:cs typeface="Courier New"/>
                <a:sym typeface="Courier New"/>
              </a:rPr>
              <a:t> </a:t>
            </a:r>
            <a:r>
              <a:rPr b="0" i="0" lang="en" sz="1400" u="none" cap="none" strike="noStrike">
                <a:solidFill>
                  <a:srgbClr val="006666"/>
                </a:solidFill>
                <a:latin typeface="Courier New"/>
                <a:ea typeface="Courier New"/>
                <a:cs typeface="Courier New"/>
                <a:sym typeface="Courier New"/>
              </a:rPr>
              <a:t>10</a:t>
            </a:r>
            <a:r>
              <a:rPr b="0" i="0" lang="en" sz="1400" u="none" cap="none" strike="noStrike">
                <a:solidFill>
                  <a:srgbClr val="666600"/>
                </a:solidFill>
                <a:latin typeface="Courier New"/>
                <a:ea typeface="Courier New"/>
                <a:cs typeface="Courier New"/>
                <a:sym typeface="Courier New"/>
              </a:rPr>
              <a:t>,</a:t>
            </a:r>
            <a:r>
              <a:rPr b="0" i="0" lang="en" sz="1400" u="none" cap="none" strike="noStrike">
                <a:solidFill>
                  <a:srgbClr val="313131"/>
                </a:solidFill>
                <a:latin typeface="Courier New"/>
                <a:ea typeface="Courier New"/>
                <a:cs typeface="Courier New"/>
                <a:sym typeface="Courier New"/>
              </a:rPr>
              <a:t> </a:t>
            </a:r>
            <a:r>
              <a:rPr b="0" i="0" lang="en" sz="1400" u="none" cap="none" strike="noStrike">
                <a:solidFill>
                  <a:srgbClr val="006666"/>
                </a:solidFill>
                <a:latin typeface="Courier New"/>
                <a:ea typeface="Courier New"/>
                <a:cs typeface="Courier New"/>
                <a:sym typeface="Courier New"/>
              </a:rPr>
              <a:t>20</a:t>
            </a:r>
            <a:r>
              <a:rPr b="0" i="0" lang="en" sz="1400" u="none" cap="none" strike="noStrike">
                <a:solidFill>
                  <a:srgbClr val="313131"/>
                </a:solidFill>
                <a:latin typeface="Courier New"/>
                <a:ea typeface="Courier New"/>
                <a:cs typeface="Courier New"/>
                <a:sym typeface="Courier New"/>
              </a:rPr>
              <a:t> </a:t>
            </a:r>
            <a:r>
              <a:rPr b="0" i="0" lang="en" sz="1400" u="none" cap="none" strike="noStrike">
                <a:solidFill>
                  <a:srgbClr val="666600"/>
                </a:solidFill>
                <a:latin typeface="Courier New"/>
                <a:ea typeface="Courier New"/>
                <a:cs typeface="Courier New"/>
                <a:sym typeface="Courier New"/>
              </a:rPr>
              <a:t>);</a:t>
            </a:r>
            <a:br>
              <a:rPr b="0" i="0" lang="en" sz="1400" u="none" cap="none" strike="noStrike">
                <a:solidFill>
                  <a:srgbClr val="313131"/>
                </a:solidFill>
                <a:latin typeface="Courier New"/>
                <a:ea typeface="Courier New"/>
                <a:cs typeface="Courier New"/>
                <a:sym typeface="Courier New"/>
              </a:rPr>
            </a:br>
            <a:r>
              <a:rPr b="1" i="0" lang="en" sz="1400" u="none" cap="none" strike="noStrike">
                <a:solidFill>
                  <a:srgbClr val="134F5C"/>
                </a:solidFill>
                <a:latin typeface="Courier New"/>
                <a:ea typeface="Courier New"/>
                <a:cs typeface="Courier New"/>
                <a:sym typeface="Courier New"/>
              </a:rPr>
              <a:t>print </a:t>
            </a:r>
            <a:r>
              <a:rPr b="0" i="0" lang="en" sz="1400" u="none" cap="none" strike="noStrike">
                <a:solidFill>
                  <a:srgbClr val="008800"/>
                </a:solidFill>
                <a:latin typeface="Courier New"/>
                <a:ea typeface="Courier New"/>
                <a:cs typeface="Courier New"/>
                <a:sym typeface="Courier New"/>
              </a:rPr>
              <a:t>"Outside the function global total : "</a:t>
            </a:r>
            <a:r>
              <a:rPr b="0" i="0" lang="en" sz="1400" u="none" cap="none" strike="noStrike">
                <a:solidFill>
                  <a:srgbClr val="666600"/>
                </a:solidFill>
                <a:latin typeface="Courier New"/>
                <a:ea typeface="Courier New"/>
                <a:cs typeface="Courier New"/>
                <a:sym typeface="Courier New"/>
              </a:rPr>
              <a:t>,</a:t>
            </a:r>
            <a:r>
              <a:rPr b="0" i="0" lang="en" sz="1400" u="none" cap="none" strike="noStrike">
                <a:solidFill>
                  <a:srgbClr val="313131"/>
                </a:solidFill>
                <a:latin typeface="Courier New"/>
                <a:ea typeface="Courier New"/>
                <a:cs typeface="Courier New"/>
                <a:sym typeface="Courier New"/>
              </a:rPr>
              <a:t> total</a:t>
            </a:r>
          </a:p>
          <a:p>
            <a:pPr indent="0" lvl="0" marL="0" marR="0" rtl="0" algn="l">
              <a:lnSpc>
                <a:spcPct val="115000"/>
              </a:lnSpc>
              <a:spcBef>
                <a:spcPts val="800"/>
              </a:spcBef>
              <a:spcAft>
                <a:spcPts val="0"/>
              </a:spcAft>
              <a:buClr>
                <a:schemeClr val="dk2"/>
              </a:buClr>
              <a:buSzPct val="250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Global vs. Local variables</a:t>
            </a:r>
          </a:p>
        </p:txBody>
      </p:sp>
      <p:sp>
        <p:nvSpPr>
          <p:cNvPr id="220" name="Shape 220"/>
          <p:cNvSpPr txBox="1"/>
          <p:nvPr>
            <p:ph idx="1" type="body"/>
          </p:nvPr>
        </p:nvSpPr>
        <p:spPr>
          <a:xfrm>
            <a:off x="311700" y="1228675"/>
            <a:ext cx="8520599" cy="3340199"/>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2"/>
              </a:buClr>
              <a:buSzPct val="25000"/>
              <a:buFont typeface="Source Code Pro"/>
              <a:buNone/>
            </a:pPr>
            <a:r>
              <a:rPr b="0" i="0" lang="en" sz="1800" u="none" cap="none" strike="noStrike">
                <a:solidFill>
                  <a:schemeClr val="dk2"/>
                </a:solidFill>
                <a:latin typeface="Source Code Pro"/>
                <a:ea typeface="Source Code Pro"/>
                <a:cs typeface="Source Code Pro"/>
                <a:sym typeface="Source Code Pro"/>
              </a:rPr>
              <a:t>When the above code is executed, it produces the following result −</a:t>
            </a:r>
          </a:p>
          <a:p>
            <a:pPr indent="0" lvl="0" marL="0" marR="0" rtl="0" algn="l">
              <a:lnSpc>
                <a:spcPct val="115000"/>
              </a:lnSpc>
              <a:spcBef>
                <a:spcPts val="1600"/>
              </a:spcBef>
              <a:spcAft>
                <a:spcPts val="0"/>
              </a:spcAft>
              <a:buClr>
                <a:schemeClr val="dk2"/>
              </a:buClr>
              <a:buSzPct val="250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a:p>
            <a:pPr indent="0" lvl="0" marL="0" marR="0" rtl="0" algn="l">
              <a:lnSpc>
                <a:spcPct val="109090"/>
              </a:lnSpc>
              <a:spcBef>
                <a:spcPts val="1600"/>
              </a:spcBef>
              <a:spcAft>
                <a:spcPts val="0"/>
              </a:spcAft>
              <a:buClr>
                <a:schemeClr val="dk2"/>
              </a:buClr>
              <a:buSzPct val="25000"/>
              <a:buFont typeface="Source Code Pro"/>
              <a:buNone/>
            </a:pPr>
            <a:r>
              <a:rPr b="1" i="0" lang="en" sz="1400" u="none" cap="none" strike="noStrike">
                <a:solidFill>
                  <a:srgbClr val="7F0055"/>
                </a:solidFill>
                <a:latin typeface="Courier New"/>
                <a:ea typeface="Courier New"/>
                <a:cs typeface="Courier New"/>
                <a:sym typeface="Courier New"/>
              </a:rPr>
              <a:t>Inside</a:t>
            </a:r>
            <a:r>
              <a:rPr b="1" i="0" lang="en" sz="1400" u="none" cap="none" strike="noStrike">
                <a:solidFill>
                  <a:srgbClr val="313131"/>
                </a:solidFill>
                <a:latin typeface="Courier New"/>
                <a:ea typeface="Courier New"/>
                <a:cs typeface="Courier New"/>
                <a:sym typeface="Courier New"/>
              </a:rPr>
              <a:t> </a:t>
            </a:r>
            <a:r>
              <a:rPr b="0" i="0" lang="en" sz="1400" u="none" cap="none" strike="noStrike">
                <a:solidFill>
                  <a:srgbClr val="313131"/>
                </a:solidFill>
                <a:latin typeface="Courier New"/>
                <a:ea typeface="Courier New"/>
                <a:cs typeface="Courier New"/>
                <a:sym typeface="Courier New"/>
              </a:rPr>
              <a:t>the </a:t>
            </a:r>
            <a:r>
              <a:rPr b="0" i="0" lang="en" sz="1400" u="none" cap="none" strike="noStrike">
                <a:solidFill>
                  <a:srgbClr val="000088"/>
                </a:solidFill>
                <a:latin typeface="Courier New"/>
                <a:ea typeface="Courier New"/>
                <a:cs typeface="Courier New"/>
                <a:sym typeface="Courier New"/>
              </a:rPr>
              <a:t>function</a:t>
            </a:r>
            <a:r>
              <a:rPr b="0" i="0" lang="en" sz="1400" u="none" cap="none" strike="noStrike">
                <a:solidFill>
                  <a:srgbClr val="313131"/>
                </a:solidFill>
                <a:latin typeface="Courier New"/>
                <a:ea typeface="Courier New"/>
                <a:cs typeface="Courier New"/>
                <a:sym typeface="Courier New"/>
              </a:rPr>
              <a:t> </a:t>
            </a:r>
            <a:r>
              <a:rPr b="0" i="0" lang="en" sz="1400" u="none" cap="none" strike="noStrike">
                <a:solidFill>
                  <a:srgbClr val="000088"/>
                </a:solidFill>
                <a:latin typeface="Courier New"/>
                <a:ea typeface="Courier New"/>
                <a:cs typeface="Courier New"/>
                <a:sym typeface="Courier New"/>
              </a:rPr>
              <a:t>local</a:t>
            </a:r>
            <a:r>
              <a:rPr b="0" i="0" lang="en" sz="1400" u="none" cap="none" strike="noStrike">
                <a:solidFill>
                  <a:srgbClr val="313131"/>
                </a:solidFill>
                <a:latin typeface="Courier New"/>
                <a:ea typeface="Courier New"/>
                <a:cs typeface="Courier New"/>
                <a:sym typeface="Courier New"/>
              </a:rPr>
              <a:t> total </a:t>
            </a:r>
            <a:r>
              <a:rPr b="0" i="0" lang="en" sz="1400" u="none" cap="none" strike="noStrike">
                <a:solidFill>
                  <a:srgbClr val="666600"/>
                </a:solidFill>
                <a:latin typeface="Courier New"/>
                <a:ea typeface="Courier New"/>
                <a:cs typeface="Courier New"/>
                <a:sym typeface="Courier New"/>
              </a:rPr>
              <a:t>:</a:t>
            </a:r>
            <a:r>
              <a:rPr b="0" i="0" lang="en" sz="1400" u="none" cap="none" strike="noStrike">
                <a:solidFill>
                  <a:srgbClr val="313131"/>
                </a:solidFill>
                <a:latin typeface="Courier New"/>
                <a:ea typeface="Courier New"/>
                <a:cs typeface="Courier New"/>
                <a:sym typeface="Courier New"/>
              </a:rPr>
              <a:t>  </a:t>
            </a:r>
            <a:r>
              <a:rPr b="0" i="0" lang="en" sz="1400" u="none" cap="none" strike="noStrike">
                <a:solidFill>
                  <a:srgbClr val="006666"/>
                </a:solidFill>
                <a:latin typeface="Courier New"/>
                <a:ea typeface="Courier New"/>
                <a:cs typeface="Courier New"/>
                <a:sym typeface="Courier New"/>
              </a:rPr>
              <a:t>30</a:t>
            </a:r>
            <a:br>
              <a:rPr b="0" i="0" lang="en" sz="1400" u="none" cap="none" strike="noStrike">
                <a:solidFill>
                  <a:srgbClr val="313131"/>
                </a:solidFill>
                <a:latin typeface="Courier New"/>
                <a:ea typeface="Courier New"/>
                <a:cs typeface="Courier New"/>
                <a:sym typeface="Courier New"/>
              </a:rPr>
            </a:br>
            <a:r>
              <a:rPr b="1" i="0" lang="en" sz="1400" u="none" cap="none" strike="noStrike">
                <a:solidFill>
                  <a:srgbClr val="7F0055"/>
                </a:solidFill>
                <a:latin typeface="Courier New"/>
                <a:ea typeface="Courier New"/>
                <a:cs typeface="Courier New"/>
                <a:sym typeface="Courier New"/>
              </a:rPr>
              <a:t>Outside</a:t>
            </a:r>
            <a:r>
              <a:rPr b="1" i="0" lang="en" sz="1400" u="none" cap="none" strike="noStrike">
                <a:solidFill>
                  <a:srgbClr val="313131"/>
                </a:solidFill>
                <a:latin typeface="Courier New"/>
                <a:ea typeface="Courier New"/>
                <a:cs typeface="Courier New"/>
                <a:sym typeface="Courier New"/>
              </a:rPr>
              <a:t> </a:t>
            </a:r>
            <a:r>
              <a:rPr b="0" i="0" lang="en" sz="1400" u="none" cap="none" strike="noStrike">
                <a:solidFill>
                  <a:srgbClr val="313131"/>
                </a:solidFill>
                <a:latin typeface="Courier New"/>
                <a:ea typeface="Courier New"/>
                <a:cs typeface="Courier New"/>
                <a:sym typeface="Courier New"/>
              </a:rPr>
              <a:t>the </a:t>
            </a:r>
            <a:r>
              <a:rPr b="0" i="0" lang="en" sz="1400" u="none" cap="none" strike="noStrike">
                <a:solidFill>
                  <a:srgbClr val="000088"/>
                </a:solidFill>
                <a:latin typeface="Courier New"/>
                <a:ea typeface="Courier New"/>
                <a:cs typeface="Courier New"/>
                <a:sym typeface="Courier New"/>
              </a:rPr>
              <a:t>function</a:t>
            </a:r>
            <a:r>
              <a:rPr b="0" i="0" lang="en" sz="1400" u="none" cap="none" strike="noStrike">
                <a:solidFill>
                  <a:srgbClr val="313131"/>
                </a:solidFill>
                <a:latin typeface="Courier New"/>
                <a:ea typeface="Courier New"/>
                <a:cs typeface="Courier New"/>
                <a:sym typeface="Courier New"/>
              </a:rPr>
              <a:t> </a:t>
            </a:r>
            <a:r>
              <a:rPr b="0" i="0" lang="en" sz="1400" u="none" cap="none" strike="noStrike">
                <a:solidFill>
                  <a:srgbClr val="000088"/>
                </a:solidFill>
                <a:latin typeface="Courier New"/>
                <a:ea typeface="Courier New"/>
                <a:cs typeface="Courier New"/>
                <a:sym typeface="Courier New"/>
              </a:rPr>
              <a:t>global</a:t>
            </a:r>
            <a:r>
              <a:rPr b="0" i="0" lang="en" sz="1400" u="none" cap="none" strike="noStrike">
                <a:solidFill>
                  <a:srgbClr val="313131"/>
                </a:solidFill>
                <a:latin typeface="Courier New"/>
                <a:ea typeface="Courier New"/>
                <a:cs typeface="Courier New"/>
                <a:sym typeface="Courier New"/>
              </a:rPr>
              <a:t> total </a:t>
            </a:r>
            <a:r>
              <a:rPr b="0" i="0" lang="en" sz="1400" u="none" cap="none" strike="noStrike">
                <a:solidFill>
                  <a:srgbClr val="666600"/>
                </a:solidFill>
                <a:latin typeface="Courier New"/>
                <a:ea typeface="Courier New"/>
                <a:cs typeface="Courier New"/>
                <a:sym typeface="Courier New"/>
              </a:rPr>
              <a:t>:</a:t>
            </a:r>
            <a:r>
              <a:rPr b="0" i="0" lang="en" sz="1400" u="none" cap="none" strike="noStrike">
                <a:solidFill>
                  <a:srgbClr val="313131"/>
                </a:solidFill>
                <a:latin typeface="Courier New"/>
                <a:ea typeface="Courier New"/>
                <a:cs typeface="Courier New"/>
                <a:sym typeface="Courier New"/>
              </a:rPr>
              <a:t>  </a:t>
            </a:r>
            <a:r>
              <a:rPr b="0" i="0" lang="en" sz="1400" u="none" cap="none" strike="noStrike">
                <a:solidFill>
                  <a:srgbClr val="006666"/>
                </a:solidFill>
                <a:latin typeface="Courier New"/>
                <a:ea typeface="Courier New"/>
                <a:cs typeface="Courier New"/>
                <a:sym typeface="Courier New"/>
              </a:rPr>
              <a:t>0</a:t>
            </a:r>
          </a:p>
          <a:p>
            <a:pPr indent="0" lvl="0" marL="0" marR="0" rtl="0" algn="l">
              <a:lnSpc>
                <a:spcPct val="115000"/>
              </a:lnSpc>
              <a:spcBef>
                <a:spcPts val="800"/>
              </a:spcBef>
              <a:spcAft>
                <a:spcPts val="0"/>
              </a:spcAft>
              <a:buClr>
                <a:schemeClr val="dk2"/>
              </a:buClr>
              <a:buSzPct val="250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x="0" y="0"/>
          <a:ext cx="0" cy="0"/>
          <a:chOff x="0" y="0"/>
          <a:chExt cx="0" cy="0"/>
        </a:xfrm>
      </p:grpSpPr>
      <p:sp>
        <p:nvSpPr>
          <p:cNvPr id="225" name="Shape 225"/>
          <p:cNvSpPr txBox="1"/>
          <p:nvPr>
            <p:ph type="title"/>
          </p:nvPr>
        </p:nvSpPr>
        <p:spPr>
          <a:xfrm>
            <a:off x="311700" y="-71275"/>
            <a:ext cx="8520600" cy="8010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Generator Functions and Expressions</a:t>
            </a:r>
          </a:p>
        </p:txBody>
      </p:sp>
      <p:sp>
        <p:nvSpPr>
          <p:cNvPr id="226" name="Shape 226"/>
          <p:cNvSpPr txBox="1"/>
          <p:nvPr>
            <p:ph idx="1" type="body"/>
          </p:nvPr>
        </p:nvSpPr>
        <p:spPr>
          <a:xfrm>
            <a:off x="311700" y="538850"/>
            <a:ext cx="8520600" cy="4355100"/>
          </a:xfrm>
          <a:prstGeom prst="rect">
            <a:avLst/>
          </a:prstGeom>
          <a:noFill/>
          <a:ln>
            <a:noFill/>
          </a:ln>
        </p:spPr>
        <p:txBody>
          <a:bodyPr anchorCtr="0" anchor="t" bIns="91425" lIns="91425" rIns="91425" tIns="91425">
            <a:noAutofit/>
          </a:bodyPr>
          <a:lstStyle/>
          <a:p>
            <a:pPr indent="-228600" lvl="0" marL="457200" marR="0" rtl="0" algn="l">
              <a:lnSpc>
                <a:spcPct val="100000"/>
              </a:lnSpc>
              <a:spcBef>
                <a:spcPts val="0"/>
              </a:spcBef>
              <a:spcAft>
                <a:spcPts val="0"/>
              </a:spcAft>
              <a:buClr>
                <a:schemeClr val="dk2"/>
              </a:buClr>
              <a:buSzPct val="100000"/>
              <a:buFont typeface="Source Code Pro"/>
              <a:buChar char="–"/>
            </a:pPr>
            <a:r>
              <a:rPr b="0" i="0" lang="en" sz="1800" u="none" cap="none" strike="noStrike">
                <a:solidFill>
                  <a:schemeClr val="dk2"/>
                </a:solidFill>
                <a:latin typeface="Source Code Pro"/>
                <a:ea typeface="Source Code Pro"/>
                <a:cs typeface="Source Code Pro"/>
                <a:sym typeface="Source Code Pro"/>
              </a:rPr>
              <a:t>Generators are very easy to implement, but a bit difficult to understand.</a:t>
            </a:r>
          </a:p>
          <a:p>
            <a:pPr indent="-228600" lvl="0" marL="457200" marR="0" rtl="0" algn="l">
              <a:lnSpc>
                <a:spcPct val="100000"/>
              </a:lnSpc>
              <a:spcBef>
                <a:spcPts val="1600"/>
              </a:spcBef>
              <a:spcAft>
                <a:spcPts val="0"/>
              </a:spcAft>
              <a:buClr>
                <a:schemeClr val="dk2"/>
              </a:buClr>
              <a:buSzPct val="100000"/>
              <a:buFont typeface="Source Code Pro"/>
              <a:buChar char="–"/>
            </a:pPr>
            <a:r>
              <a:rPr b="0" i="0" lang="en" sz="1800" u="none" cap="none" strike="noStrike">
                <a:solidFill>
                  <a:schemeClr val="dk2"/>
                </a:solidFill>
                <a:latin typeface="Source Code Pro"/>
                <a:ea typeface="Source Code Pro"/>
                <a:cs typeface="Source Code Pro"/>
                <a:sym typeface="Source Code Pro"/>
              </a:rPr>
              <a:t>Generators are used to create iterators, but with a different approach. Generators are simple functions which return an iterable set of items, one at a time, in a special way.</a:t>
            </a:r>
          </a:p>
          <a:p>
            <a:pPr indent="-228600" lvl="0" marL="457200" marR="0" rtl="0" algn="l">
              <a:lnSpc>
                <a:spcPct val="100000"/>
              </a:lnSpc>
              <a:spcBef>
                <a:spcPts val="1600"/>
              </a:spcBef>
              <a:spcAft>
                <a:spcPts val="0"/>
              </a:spcAft>
              <a:buClr>
                <a:schemeClr val="dk2"/>
              </a:buClr>
              <a:buSzPct val="100000"/>
              <a:buFont typeface="Source Code Pro"/>
              <a:buChar char="–"/>
            </a:pPr>
            <a:r>
              <a:rPr b="0" i="0" lang="en" sz="1800" u="none" cap="none" strike="noStrike">
                <a:solidFill>
                  <a:schemeClr val="dk2"/>
                </a:solidFill>
                <a:latin typeface="Source Code Pro"/>
                <a:ea typeface="Source Code Pro"/>
                <a:cs typeface="Source Code Pro"/>
                <a:sym typeface="Source Code Pro"/>
              </a:rPr>
              <a:t>When an iteration over a set of item starts using the for statement, the generator is run. Once the generator's function code reaches a "yield" statement, the generator yields its execution back to the for loop, returning a new value from the set. </a:t>
            </a:r>
          </a:p>
          <a:p>
            <a:pPr indent="-228600" lvl="0" marL="457200" marR="0" rtl="0" algn="l">
              <a:lnSpc>
                <a:spcPct val="100000"/>
              </a:lnSpc>
              <a:spcBef>
                <a:spcPts val="1600"/>
              </a:spcBef>
              <a:spcAft>
                <a:spcPts val="0"/>
              </a:spcAft>
              <a:buClr>
                <a:schemeClr val="dk2"/>
              </a:buClr>
              <a:buSzPct val="100000"/>
              <a:buFont typeface="Source Code Pro"/>
              <a:buChar char="–"/>
            </a:pPr>
            <a:r>
              <a:rPr b="0" i="0" lang="en" sz="1800" u="none" cap="none" strike="noStrike">
                <a:solidFill>
                  <a:schemeClr val="dk2"/>
                </a:solidFill>
                <a:latin typeface="Source Code Pro"/>
                <a:ea typeface="Source Code Pro"/>
                <a:cs typeface="Source Code Pro"/>
                <a:sym typeface="Source Code Pro"/>
              </a:rPr>
              <a:t>The generator function can generate as many values (possibly infinite) as it wants, yielding each one in its turn.</a:t>
            </a:r>
          </a:p>
          <a:p>
            <a:pPr indent="0" lvl="0" marL="0" marR="0" rtl="0" algn="l">
              <a:lnSpc>
                <a:spcPct val="115000"/>
              </a:lnSpc>
              <a:spcBef>
                <a:spcPts val="1600"/>
              </a:spcBef>
              <a:spcAft>
                <a:spcPts val="0"/>
              </a:spcAft>
              <a:buClr>
                <a:schemeClr val="dk2"/>
              </a:buClr>
              <a:buSzPct val="250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How do you write functions in Python?</a:t>
            </a:r>
          </a:p>
        </p:txBody>
      </p:sp>
      <p:sp>
        <p:nvSpPr>
          <p:cNvPr id="70" name="Shape 70"/>
          <p:cNvSpPr txBox="1"/>
          <p:nvPr>
            <p:ph idx="1" type="body"/>
          </p:nvPr>
        </p:nvSpPr>
        <p:spPr>
          <a:xfrm>
            <a:off x="311700" y="1371300"/>
            <a:ext cx="8520599" cy="3340199"/>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chemeClr val="dk2"/>
              </a:buClr>
              <a:buSzPct val="100000"/>
              <a:buFont typeface="Source Code Pro"/>
              <a:buChar char="–"/>
            </a:pPr>
            <a:r>
              <a:rPr b="0" i="0" lang="en" sz="1800" u="none" cap="none" strike="noStrike">
                <a:solidFill>
                  <a:schemeClr val="dk2"/>
                </a:solidFill>
                <a:latin typeface="Source Code Pro"/>
                <a:ea typeface="Source Code Pro"/>
                <a:cs typeface="Source Code Pro"/>
                <a:sym typeface="Source Code Pro"/>
              </a:rPr>
              <a:t>Functions in python are defined using the block keyword </a:t>
            </a:r>
            <a:r>
              <a:rPr b="1" i="0" lang="en" sz="1800" u="none" cap="none" strike="noStrike">
                <a:solidFill>
                  <a:srgbClr val="134F5C"/>
                </a:solidFill>
                <a:latin typeface="Source Code Pro"/>
                <a:ea typeface="Source Code Pro"/>
                <a:cs typeface="Source Code Pro"/>
                <a:sym typeface="Source Code Pro"/>
              </a:rPr>
              <a:t>"def"</a:t>
            </a:r>
            <a:r>
              <a:rPr b="0" i="0" lang="en" sz="1800" u="none" cap="none" strike="noStrike">
                <a:solidFill>
                  <a:schemeClr val="dk2"/>
                </a:solidFill>
                <a:latin typeface="Source Code Pro"/>
                <a:ea typeface="Source Code Pro"/>
                <a:cs typeface="Source Code Pro"/>
                <a:sym typeface="Source Code Pro"/>
              </a:rPr>
              <a:t>, followed with the function's name as the block's name. </a:t>
            </a:r>
          </a:p>
          <a:p>
            <a:pPr indent="-228600" lvl="0" marL="457200" marR="0" rtl="0" algn="l">
              <a:lnSpc>
                <a:spcPct val="115000"/>
              </a:lnSpc>
              <a:spcBef>
                <a:spcPts val="1600"/>
              </a:spcBef>
              <a:spcAft>
                <a:spcPts val="0"/>
              </a:spcAft>
              <a:buClr>
                <a:schemeClr val="dk2"/>
              </a:buClr>
              <a:buSzPct val="100000"/>
              <a:buFont typeface="Source Code Pro"/>
              <a:buChar char="–"/>
            </a:pPr>
            <a:r>
              <a:rPr b="0" i="0" lang="en" sz="1800" u="none" cap="none" strike="noStrike">
                <a:solidFill>
                  <a:schemeClr val="dk2"/>
                </a:solidFill>
                <a:latin typeface="Source Code Pro"/>
                <a:ea typeface="Source Code Pro"/>
                <a:cs typeface="Source Code Pro"/>
                <a:sym typeface="Source Code Pro"/>
              </a:rPr>
              <a:t>For example:</a:t>
            </a:r>
          </a:p>
          <a:p>
            <a:pPr indent="0" lvl="0" marL="0" marR="0" rtl="0" algn="l">
              <a:lnSpc>
                <a:spcPct val="115000"/>
              </a:lnSpc>
              <a:spcBef>
                <a:spcPts val="1600"/>
              </a:spcBef>
              <a:spcAft>
                <a:spcPts val="0"/>
              </a:spcAft>
              <a:buClr>
                <a:schemeClr val="dk2"/>
              </a:buClr>
              <a:buSzPct val="25000"/>
              <a:buFont typeface="Source Code Pro"/>
              <a:buNone/>
            </a:pPr>
            <a:r>
              <a:rPr b="0" i="0" lang="en" sz="1800" u="none" cap="none" strike="noStrike">
                <a:solidFill>
                  <a:schemeClr val="dk2"/>
                </a:solidFill>
                <a:latin typeface="Source Code Pro"/>
                <a:ea typeface="Source Code Pro"/>
                <a:cs typeface="Source Code Pro"/>
                <a:sym typeface="Source Code Pro"/>
              </a:rPr>
              <a:t>	</a:t>
            </a:r>
            <a:r>
              <a:rPr b="1" i="0" lang="en" sz="1400" u="none" cap="none" strike="noStrike">
                <a:solidFill>
                  <a:srgbClr val="134F5C"/>
                </a:solidFill>
                <a:latin typeface="Courier New"/>
                <a:ea typeface="Courier New"/>
                <a:cs typeface="Courier New"/>
                <a:sym typeface="Courier New"/>
              </a:rPr>
              <a:t>def</a:t>
            </a:r>
            <a:r>
              <a:rPr b="0" i="0" lang="en" sz="1400" u="none" cap="none" strike="noStrike">
                <a:solidFill>
                  <a:srgbClr val="134F5C"/>
                </a:solidFill>
                <a:latin typeface="Courier New"/>
                <a:ea typeface="Courier New"/>
                <a:cs typeface="Courier New"/>
                <a:sym typeface="Courier New"/>
              </a:rPr>
              <a:t> </a:t>
            </a:r>
            <a:r>
              <a:rPr b="0" i="0" lang="en" sz="1400" u="none" cap="none" strike="noStrike">
                <a:solidFill>
                  <a:srgbClr val="000000"/>
                </a:solidFill>
                <a:latin typeface="Courier New"/>
                <a:ea typeface="Courier New"/>
                <a:cs typeface="Courier New"/>
                <a:sym typeface="Courier New"/>
              </a:rPr>
              <a:t>my_first_function():</a:t>
            </a:r>
            <a:r>
              <a:rPr b="0" i="0" lang="en" sz="1400" u="none" cap="none" strike="noStrike">
                <a:solidFill>
                  <a:schemeClr val="dk2"/>
                </a:solidFill>
                <a:latin typeface="Courier New"/>
                <a:ea typeface="Courier New"/>
                <a:cs typeface="Courier New"/>
                <a:sym typeface="Courier New"/>
              </a:rPr>
              <a:t> </a:t>
            </a:r>
            <a:r>
              <a:rPr b="1" i="0" lang="en" sz="1400" u="none" cap="none" strike="noStrike">
                <a:solidFill>
                  <a:srgbClr val="CC0000"/>
                </a:solidFill>
                <a:latin typeface="Courier New"/>
                <a:ea typeface="Courier New"/>
                <a:cs typeface="Courier New"/>
                <a:sym typeface="Courier New"/>
              </a:rPr>
              <a:t>#function head</a:t>
            </a:r>
            <a:br>
              <a:rPr b="0" i="0" lang="en" sz="1400" u="none" cap="none" strike="noStrike">
                <a:solidFill>
                  <a:schemeClr val="dk2"/>
                </a:solidFill>
                <a:latin typeface="Courier New"/>
                <a:ea typeface="Courier New"/>
                <a:cs typeface="Courier New"/>
                <a:sym typeface="Courier New"/>
              </a:rPr>
            </a:br>
            <a:r>
              <a:rPr b="0" i="0" lang="en" sz="1400" u="none" cap="none" strike="noStrike">
                <a:solidFill>
                  <a:schemeClr val="dk2"/>
                </a:solidFill>
                <a:latin typeface="Courier New"/>
                <a:ea typeface="Courier New"/>
                <a:cs typeface="Courier New"/>
                <a:sym typeface="Courier New"/>
              </a:rPr>
              <a:t>    		</a:t>
            </a:r>
            <a:r>
              <a:rPr b="1" i="0" lang="en" sz="1400" u="none" cap="none" strike="noStrike">
                <a:solidFill>
                  <a:srgbClr val="134F5C"/>
                </a:solidFill>
                <a:latin typeface="Courier New"/>
                <a:ea typeface="Courier New"/>
                <a:cs typeface="Courier New"/>
                <a:sym typeface="Courier New"/>
              </a:rPr>
              <a:t>print</a:t>
            </a:r>
            <a:r>
              <a:rPr b="0" i="0" lang="en" sz="1400" u="none" cap="none" strike="noStrike">
                <a:solidFill>
                  <a:schemeClr val="dk2"/>
                </a:solidFill>
                <a:latin typeface="Courier New"/>
                <a:ea typeface="Courier New"/>
                <a:cs typeface="Courier New"/>
                <a:sym typeface="Courier New"/>
              </a:rPr>
              <a:t> </a:t>
            </a:r>
            <a:r>
              <a:rPr b="0" i="0" lang="en" sz="1400" u="none" cap="none" strike="noStrike">
                <a:solidFill>
                  <a:srgbClr val="008800"/>
                </a:solidFill>
                <a:latin typeface="Courier New"/>
                <a:ea typeface="Courier New"/>
                <a:cs typeface="Courier New"/>
                <a:sym typeface="Courier New"/>
              </a:rPr>
              <a:t>"This is my first Python function!"</a:t>
            </a:r>
            <a:r>
              <a:rPr b="0" i="0" lang="en" sz="1400" u="none" cap="none" strike="noStrike">
                <a:solidFill>
                  <a:schemeClr val="dk2"/>
                </a:solidFill>
                <a:latin typeface="Courier New"/>
                <a:ea typeface="Courier New"/>
                <a:cs typeface="Courier New"/>
                <a:sym typeface="Courier New"/>
              </a:rPr>
              <a:t> </a:t>
            </a:r>
            <a:r>
              <a:rPr b="1" i="0" lang="en" sz="1400" u="none" cap="none" strike="noStrike">
                <a:solidFill>
                  <a:srgbClr val="CC0000"/>
                </a:solidFill>
                <a:latin typeface="Courier New"/>
                <a:ea typeface="Courier New"/>
                <a:cs typeface="Courier New"/>
                <a:sym typeface="Courier New"/>
              </a:rPr>
              <a:t>#body</a:t>
            </a:r>
          </a:p>
          <a:p>
            <a:pPr indent="-228600" lvl="0" marL="457200" marR="0" rtl="0" algn="l">
              <a:lnSpc>
                <a:spcPct val="115000"/>
              </a:lnSpc>
              <a:spcBef>
                <a:spcPts val="1600"/>
              </a:spcBef>
              <a:spcAft>
                <a:spcPts val="0"/>
              </a:spcAft>
              <a:buClr>
                <a:schemeClr val="dk2"/>
              </a:buClr>
              <a:buSzPct val="100000"/>
              <a:buFont typeface="Source Code Pro"/>
              <a:buChar char="–"/>
            </a:pPr>
            <a:r>
              <a:rPr b="0" i="0" lang="en" sz="1800" u="none" cap="none" strike="noStrike">
                <a:solidFill>
                  <a:schemeClr val="dk2"/>
                </a:solidFill>
                <a:latin typeface="Source Code Pro"/>
                <a:ea typeface="Source Code Pro"/>
                <a:cs typeface="Source Code Pro"/>
                <a:sym typeface="Source Code Pro"/>
              </a:rPr>
              <a:t>The function name can be whatever you want it to be, provided it is not a </a:t>
            </a:r>
            <a:r>
              <a:rPr b="1" i="0" lang="en" sz="1800" u="none" cap="none" strike="noStrike">
                <a:solidFill>
                  <a:schemeClr val="dk2"/>
                </a:solidFill>
                <a:latin typeface="Source Code Pro"/>
                <a:ea typeface="Source Code Pro"/>
                <a:cs typeface="Source Code Pro"/>
                <a:sym typeface="Source Code Pro"/>
              </a:rPr>
              <a:t>reserved keyword (such as “class”, “def”, “finally”, etc.)</a:t>
            </a:r>
          </a:p>
          <a:p>
            <a:pPr indent="0" lvl="0" marL="0" marR="0" rtl="0" algn="l">
              <a:lnSpc>
                <a:spcPct val="115000"/>
              </a:lnSpc>
              <a:spcBef>
                <a:spcPts val="1600"/>
              </a:spcBef>
              <a:spcAft>
                <a:spcPts val="0"/>
              </a:spcAft>
              <a:buClr>
                <a:schemeClr val="dk2"/>
              </a:buClr>
              <a:buSzPct val="250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0" name="Shape 230"/>
        <p:cNvGrpSpPr/>
        <p:nvPr/>
      </p:nvGrpSpPr>
      <p:grpSpPr>
        <a:xfrm>
          <a:off x="0" y="0"/>
          <a:ext cx="0" cy="0"/>
          <a:chOff x="0" y="0"/>
          <a:chExt cx="0" cy="0"/>
        </a:xfrm>
      </p:grpSpPr>
      <p:sp>
        <p:nvSpPr>
          <p:cNvPr id="231" name="Shape 231"/>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Generator Functions and Expressions</a:t>
            </a:r>
          </a:p>
        </p:txBody>
      </p:sp>
      <p:sp>
        <p:nvSpPr>
          <p:cNvPr id="232" name="Shape 232"/>
          <p:cNvSpPr txBox="1"/>
          <p:nvPr>
            <p:ph idx="1" type="body"/>
          </p:nvPr>
        </p:nvSpPr>
        <p:spPr>
          <a:xfrm>
            <a:off x="311700" y="1228675"/>
            <a:ext cx="8520599" cy="3713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2"/>
              </a:buClr>
              <a:buSzPct val="25000"/>
              <a:buFont typeface="Source Code Pro"/>
              <a:buNone/>
            </a:pPr>
            <a:r>
              <a:rPr b="0" i="0" lang="en" sz="1800" u="none" cap="none" strike="noStrike">
                <a:solidFill>
                  <a:schemeClr val="dk2"/>
                </a:solidFill>
                <a:latin typeface="Source Code Pro"/>
                <a:ea typeface="Source Code Pro"/>
                <a:cs typeface="Source Code Pro"/>
                <a:sym typeface="Source Code Pro"/>
              </a:rPr>
              <a:t>Python provides tools that produce results only when needed:</a:t>
            </a:r>
          </a:p>
          <a:p>
            <a:pPr indent="-228600" lvl="0" marL="457200" marR="0" rtl="0" algn="l">
              <a:lnSpc>
                <a:spcPct val="115000"/>
              </a:lnSpc>
              <a:spcBef>
                <a:spcPts val="1600"/>
              </a:spcBef>
              <a:spcAft>
                <a:spcPts val="0"/>
              </a:spcAft>
              <a:buClr>
                <a:schemeClr val="dk2"/>
              </a:buClr>
              <a:buSzPct val="100000"/>
              <a:buFont typeface="Source Code Pro"/>
              <a:buChar char="–"/>
            </a:pPr>
            <a:r>
              <a:rPr b="1" i="0" lang="en" sz="1800" u="none" cap="none" strike="noStrike">
                <a:solidFill>
                  <a:schemeClr val="dk2"/>
                </a:solidFill>
                <a:latin typeface="Source Code Pro"/>
                <a:ea typeface="Source Code Pro"/>
                <a:cs typeface="Source Code Pro"/>
                <a:sym typeface="Source Code Pro"/>
              </a:rPr>
              <a:t>Generator functions</a:t>
            </a:r>
            <a:r>
              <a:rPr b="0" i="0" lang="en" sz="1800" u="none" cap="none" strike="noStrike">
                <a:solidFill>
                  <a:schemeClr val="dk2"/>
                </a:solidFill>
                <a:latin typeface="Source Code Pro"/>
                <a:ea typeface="Source Code Pro"/>
                <a:cs typeface="Source Code Pro"/>
                <a:sym typeface="Source Code Pro"/>
              </a:rPr>
              <a:t> </a:t>
            </a:r>
          </a:p>
          <a:p>
            <a:pPr indent="-228600" lvl="1" marL="914400" marR="0" rtl="0" algn="l">
              <a:lnSpc>
                <a:spcPct val="115000"/>
              </a:lnSpc>
              <a:spcBef>
                <a:spcPts val="1600"/>
              </a:spcBef>
              <a:spcAft>
                <a:spcPts val="0"/>
              </a:spcAft>
              <a:buClr>
                <a:schemeClr val="dk2"/>
              </a:buClr>
              <a:buSzPct val="100000"/>
              <a:buFont typeface="Source Code Pro"/>
              <a:buChar char="■"/>
            </a:pPr>
            <a:r>
              <a:rPr b="0" i="0" lang="en" sz="1400" u="none" cap="none" strike="noStrike">
                <a:solidFill>
                  <a:schemeClr val="dk2"/>
                </a:solidFill>
                <a:latin typeface="Source Code Pro"/>
                <a:ea typeface="Source Code Pro"/>
                <a:cs typeface="Source Code Pro"/>
                <a:sym typeface="Source Code Pro"/>
              </a:rPr>
              <a:t>They are coded as normal def but use yield to return results one at a time, suspending and resuming.</a:t>
            </a:r>
          </a:p>
          <a:p>
            <a:pPr indent="-228600" lvl="0" marL="457200" marR="0" rtl="0" algn="l">
              <a:lnSpc>
                <a:spcPct val="115000"/>
              </a:lnSpc>
              <a:spcBef>
                <a:spcPts val="1600"/>
              </a:spcBef>
              <a:spcAft>
                <a:spcPts val="0"/>
              </a:spcAft>
              <a:buClr>
                <a:schemeClr val="dk2"/>
              </a:buClr>
              <a:buSzPct val="100000"/>
              <a:buFont typeface="Source Code Pro"/>
              <a:buChar char="–"/>
            </a:pPr>
            <a:r>
              <a:rPr b="1" i="0" lang="en" sz="1800" u="none" cap="none" strike="noStrike">
                <a:solidFill>
                  <a:schemeClr val="dk2"/>
                </a:solidFill>
                <a:latin typeface="Source Code Pro"/>
                <a:ea typeface="Source Code Pro"/>
                <a:cs typeface="Source Code Pro"/>
                <a:sym typeface="Source Code Pro"/>
              </a:rPr>
              <a:t>Generator expressions</a:t>
            </a:r>
            <a:r>
              <a:rPr b="0" i="0" lang="en" sz="1800" u="none" cap="none" strike="noStrike">
                <a:solidFill>
                  <a:schemeClr val="dk2"/>
                </a:solidFill>
                <a:latin typeface="Source Code Pro"/>
                <a:ea typeface="Source Code Pro"/>
                <a:cs typeface="Source Code Pro"/>
                <a:sym typeface="Source Code Pro"/>
              </a:rPr>
              <a:t> </a:t>
            </a:r>
          </a:p>
          <a:p>
            <a:pPr indent="-228600" lvl="1" marL="914400" marR="0" rtl="0" algn="l">
              <a:lnSpc>
                <a:spcPct val="115000"/>
              </a:lnSpc>
              <a:spcBef>
                <a:spcPts val="1600"/>
              </a:spcBef>
              <a:spcAft>
                <a:spcPts val="0"/>
              </a:spcAft>
              <a:buClr>
                <a:schemeClr val="dk2"/>
              </a:buClr>
              <a:buSzPct val="100000"/>
              <a:buFont typeface="Source Code Pro"/>
              <a:buChar char="■"/>
            </a:pPr>
            <a:r>
              <a:rPr b="0" i="0" lang="en" sz="1400" u="none" cap="none" strike="noStrike">
                <a:solidFill>
                  <a:schemeClr val="dk2"/>
                </a:solidFill>
                <a:latin typeface="Source Code Pro"/>
                <a:ea typeface="Source Code Pro"/>
                <a:cs typeface="Source Code Pro"/>
                <a:sym typeface="Source Code Pro"/>
              </a:rPr>
              <a:t>These are similar to the list comprehensions. But they return an object that produces results on demand instead of building a result list.</a:t>
            </a:r>
          </a:p>
          <a:p>
            <a:pPr indent="0" lvl="0" marL="0" marR="0" rtl="0" algn="l">
              <a:lnSpc>
                <a:spcPct val="115000"/>
              </a:lnSpc>
              <a:spcBef>
                <a:spcPts val="1600"/>
              </a:spcBef>
              <a:spcAft>
                <a:spcPts val="0"/>
              </a:spcAft>
              <a:buClr>
                <a:schemeClr val="dk2"/>
              </a:buClr>
              <a:buSzPct val="25000"/>
              <a:buFont typeface="Source Code Pro"/>
              <a:buNone/>
            </a:pPr>
            <a:r>
              <a:rPr b="0" i="0" lang="en" sz="1800" u="none" cap="none" strike="noStrike">
                <a:solidFill>
                  <a:schemeClr val="dk2"/>
                </a:solidFill>
                <a:latin typeface="Source Code Pro"/>
                <a:ea typeface="Source Code Pro"/>
                <a:cs typeface="Source Code Pro"/>
                <a:sym typeface="Source Code Pro"/>
              </a:rPr>
              <a:t>Because neither of them constructs a result list all at once, they save memory space and allow computation time to be split by implementing the iteration protocol.</a:t>
            </a:r>
          </a:p>
          <a:p>
            <a:pPr indent="0" lvl="0" marL="0" marR="0" rtl="0" algn="l">
              <a:lnSpc>
                <a:spcPct val="115000"/>
              </a:lnSpc>
              <a:spcBef>
                <a:spcPts val="1600"/>
              </a:spcBef>
              <a:spcAft>
                <a:spcPts val="0"/>
              </a:spcAft>
              <a:buClr>
                <a:schemeClr val="dk2"/>
              </a:buClr>
              <a:buSzPct val="250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a:p>
            <a:pPr indent="0" lvl="0" marL="0" marR="0" rtl="0" algn="l">
              <a:lnSpc>
                <a:spcPct val="115000"/>
              </a:lnSpc>
              <a:spcBef>
                <a:spcPts val="1600"/>
              </a:spcBef>
              <a:spcAft>
                <a:spcPts val="0"/>
              </a:spcAft>
              <a:buClr>
                <a:schemeClr val="dk2"/>
              </a:buClr>
              <a:buSzPct val="250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6" name="Shape 236"/>
        <p:cNvGrpSpPr/>
        <p:nvPr/>
      </p:nvGrpSpPr>
      <p:grpSpPr>
        <a:xfrm>
          <a:off x="0" y="0"/>
          <a:ext cx="0" cy="0"/>
          <a:chOff x="0" y="0"/>
          <a:chExt cx="0" cy="0"/>
        </a:xfrm>
      </p:grpSpPr>
      <p:sp>
        <p:nvSpPr>
          <p:cNvPr id="237" name="Shape 237"/>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Generator Functions and Expressions</a:t>
            </a:r>
          </a:p>
        </p:txBody>
      </p:sp>
      <p:sp>
        <p:nvSpPr>
          <p:cNvPr id="238" name="Shape 238"/>
          <p:cNvSpPr txBox="1"/>
          <p:nvPr>
            <p:ph idx="1" type="body"/>
          </p:nvPr>
        </p:nvSpPr>
        <p:spPr>
          <a:xfrm>
            <a:off x="311700" y="993725"/>
            <a:ext cx="8520599" cy="4032299"/>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2"/>
              </a:buClr>
              <a:buSzPct val="25000"/>
              <a:buFont typeface="Source Code Pro"/>
              <a:buNone/>
            </a:pPr>
            <a:r>
              <a:rPr b="0" i="0" lang="en" sz="1800" u="none" cap="none" strike="noStrike">
                <a:solidFill>
                  <a:schemeClr val="dk2"/>
                </a:solidFill>
                <a:latin typeface="Source Code Pro"/>
                <a:ea typeface="Source Code Pro"/>
                <a:cs typeface="Source Code Pro"/>
                <a:sym typeface="Source Code Pro"/>
              </a:rPr>
              <a:t>Here is a simple example of a generator function which returns 7 random integers:</a:t>
            </a:r>
          </a:p>
          <a:p>
            <a:pPr indent="0" lvl="0" marL="0" marR="0" rtl="0" algn="l">
              <a:lnSpc>
                <a:spcPct val="150000"/>
              </a:lnSpc>
              <a:spcBef>
                <a:spcPts val="1600"/>
              </a:spcBef>
              <a:spcAft>
                <a:spcPts val="0"/>
              </a:spcAft>
              <a:buClr>
                <a:schemeClr val="dk2"/>
              </a:buClr>
              <a:buSzPct val="25000"/>
              <a:buFont typeface="Source Code Pro"/>
              <a:buNone/>
            </a:pPr>
            <a:r>
              <a:rPr b="1" i="0" lang="en" sz="1400" u="none" cap="none" strike="noStrike">
                <a:solidFill>
                  <a:srgbClr val="134F5C"/>
                </a:solidFill>
                <a:latin typeface="Courier New"/>
                <a:ea typeface="Courier New"/>
                <a:cs typeface="Courier New"/>
                <a:sym typeface="Courier New"/>
              </a:rPr>
              <a:t>import </a:t>
            </a:r>
            <a:r>
              <a:rPr b="0" i="0" lang="en" sz="1400" u="none" cap="none" strike="noStrike">
                <a:solidFill>
                  <a:srgbClr val="000000"/>
                </a:solidFill>
                <a:latin typeface="Courier New"/>
                <a:ea typeface="Courier New"/>
                <a:cs typeface="Courier New"/>
                <a:sym typeface="Courier New"/>
              </a:rPr>
              <a:t>random</a:t>
            </a:r>
            <a:br>
              <a:rPr b="0" i="0" lang="en" sz="1400" u="none" cap="none" strike="noStrike">
                <a:solidFill>
                  <a:srgbClr val="000000"/>
                </a:solidFill>
                <a:latin typeface="Courier New"/>
                <a:ea typeface="Courier New"/>
                <a:cs typeface="Courier New"/>
                <a:sym typeface="Courier New"/>
              </a:rPr>
            </a:br>
            <a:r>
              <a:rPr b="1" i="0" lang="en" sz="1400" u="none" cap="none" strike="noStrike">
                <a:solidFill>
                  <a:srgbClr val="134F5C"/>
                </a:solidFill>
                <a:latin typeface="Courier New"/>
                <a:ea typeface="Courier New"/>
                <a:cs typeface="Courier New"/>
                <a:sym typeface="Courier New"/>
              </a:rPr>
              <a:t>def </a:t>
            </a:r>
            <a:r>
              <a:rPr b="0" i="0" lang="en" sz="1400" u="none" cap="none" strike="noStrike">
                <a:solidFill>
                  <a:srgbClr val="000000"/>
                </a:solidFill>
                <a:latin typeface="Courier New"/>
                <a:ea typeface="Courier New"/>
                <a:cs typeface="Courier New"/>
                <a:sym typeface="Courier New"/>
              </a:rPr>
              <a:t>lottery():</a:t>
            </a:r>
            <a:br>
              <a:rPr b="0" i="0" lang="en" sz="1400" u="none" cap="none" strike="noStrike">
                <a:solidFill>
                  <a:srgbClr val="000000"/>
                </a:solidFill>
                <a:latin typeface="Courier New"/>
                <a:ea typeface="Courier New"/>
                <a:cs typeface="Courier New"/>
                <a:sym typeface="Courier New"/>
              </a:rPr>
            </a:br>
            <a:r>
              <a:rPr b="0" i="0" lang="en" sz="1400" u="none" cap="none" strike="noStrike">
                <a:solidFill>
                  <a:srgbClr val="000000"/>
                </a:solidFill>
                <a:latin typeface="Courier New"/>
                <a:ea typeface="Courier New"/>
                <a:cs typeface="Courier New"/>
                <a:sym typeface="Courier New"/>
              </a:rPr>
              <a:t>    </a:t>
            </a:r>
            <a:r>
              <a:rPr b="1" i="0" lang="en" sz="1400" u="none" cap="none" strike="noStrike">
                <a:solidFill>
                  <a:srgbClr val="CC0000"/>
                </a:solidFill>
                <a:latin typeface="Courier New"/>
                <a:ea typeface="Courier New"/>
                <a:cs typeface="Courier New"/>
                <a:sym typeface="Courier New"/>
              </a:rPr>
              <a:t># returns 6 numbers between 1 and 40</a:t>
            </a:r>
            <a:br>
              <a:rPr b="0" i="0" lang="en" sz="1400" u="none" cap="none" strike="noStrike">
                <a:solidFill>
                  <a:srgbClr val="CC0000"/>
                </a:solidFill>
                <a:latin typeface="Courier New"/>
                <a:ea typeface="Courier New"/>
                <a:cs typeface="Courier New"/>
                <a:sym typeface="Courier New"/>
              </a:rPr>
            </a:br>
            <a:r>
              <a:rPr b="0" i="0" lang="en" sz="1400" u="none" cap="none" strike="noStrike">
                <a:solidFill>
                  <a:srgbClr val="000000"/>
                </a:solidFill>
                <a:latin typeface="Courier New"/>
                <a:ea typeface="Courier New"/>
                <a:cs typeface="Courier New"/>
                <a:sym typeface="Courier New"/>
              </a:rPr>
              <a:t>    </a:t>
            </a:r>
            <a:r>
              <a:rPr b="1" i="0" lang="en" sz="1400" u="none" cap="none" strike="noStrike">
                <a:solidFill>
                  <a:srgbClr val="134F5C"/>
                </a:solidFill>
                <a:latin typeface="Courier New"/>
                <a:ea typeface="Courier New"/>
                <a:cs typeface="Courier New"/>
                <a:sym typeface="Courier New"/>
              </a:rPr>
              <a:t>for </a:t>
            </a:r>
            <a:r>
              <a:rPr b="0" i="0" lang="en" sz="1400" u="none" cap="none" strike="noStrike">
                <a:solidFill>
                  <a:srgbClr val="000000"/>
                </a:solidFill>
                <a:latin typeface="Courier New"/>
                <a:ea typeface="Courier New"/>
                <a:cs typeface="Courier New"/>
                <a:sym typeface="Courier New"/>
              </a:rPr>
              <a:t>i </a:t>
            </a:r>
            <a:r>
              <a:rPr b="1" i="0" lang="en" sz="1400" u="none" cap="none" strike="noStrike">
                <a:solidFill>
                  <a:srgbClr val="134F5C"/>
                </a:solidFill>
                <a:latin typeface="Courier New"/>
                <a:ea typeface="Courier New"/>
                <a:cs typeface="Courier New"/>
                <a:sym typeface="Courier New"/>
              </a:rPr>
              <a:t>in </a:t>
            </a:r>
            <a:r>
              <a:rPr b="0" i="0" lang="en" sz="1400" u="none" cap="none" strike="noStrike">
                <a:solidFill>
                  <a:srgbClr val="000000"/>
                </a:solidFill>
                <a:latin typeface="Courier New"/>
                <a:ea typeface="Courier New"/>
                <a:cs typeface="Courier New"/>
                <a:sym typeface="Courier New"/>
              </a:rPr>
              <a:t>xrange(6):</a:t>
            </a:r>
            <a:br>
              <a:rPr b="0" i="0" lang="en" sz="1400" u="none" cap="none" strike="noStrike">
                <a:solidFill>
                  <a:srgbClr val="000000"/>
                </a:solidFill>
                <a:latin typeface="Courier New"/>
                <a:ea typeface="Courier New"/>
                <a:cs typeface="Courier New"/>
                <a:sym typeface="Courier New"/>
              </a:rPr>
            </a:br>
            <a:r>
              <a:rPr b="0" i="0" lang="en" sz="1400" u="none" cap="none" strike="noStrike">
                <a:solidFill>
                  <a:srgbClr val="000000"/>
                </a:solidFill>
                <a:latin typeface="Courier New"/>
                <a:ea typeface="Courier New"/>
                <a:cs typeface="Courier New"/>
                <a:sym typeface="Courier New"/>
              </a:rPr>
              <a:t>        </a:t>
            </a:r>
            <a:r>
              <a:rPr b="1" i="0" lang="en" sz="1400" u="none" cap="none" strike="noStrike">
                <a:solidFill>
                  <a:srgbClr val="134F5C"/>
                </a:solidFill>
                <a:latin typeface="Courier New"/>
                <a:ea typeface="Courier New"/>
                <a:cs typeface="Courier New"/>
                <a:sym typeface="Courier New"/>
              </a:rPr>
              <a:t>yield </a:t>
            </a:r>
            <a:r>
              <a:rPr b="0" i="0" lang="en" sz="1400" u="none" cap="none" strike="noStrike">
                <a:solidFill>
                  <a:srgbClr val="000000"/>
                </a:solidFill>
                <a:latin typeface="Courier New"/>
                <a:ea typeface="Courier New"/>
                <a:cs typeface="Courier New"/>
                <a:sym typeface="Courier New"/>
              </a:rPr>
              <a:t>random.</a:t>
            </a:r>
            <a:r>
              <a:rPr b="1" i="0" lang="en" sz="1400" u="none" cap="none" strike="noStrike">
                <a:solidFill>
                  <a:srgbClr val="134F5C"/>
                </a:solidFill>
                <a:latin typeface="Courier New"/>
                <a:ea typeface="Courier New"/>
                <a:cs typeface="Courier New"/>
                <a:sym typeface="Courier New"/>
              </a:rPr>
              <a:t>randint</a:t>
            </a:r>
            <a:r>
              <a:rPr b="0" i="0" lang="en" sz="1400" u="none" cap="none" strike="noStrike">
                <a:solidFill>
                  <a:srgbClr val="000000"/>
                </a:solidFill>
                <a:latin typeface="Courier New"/>
                <a:ea typeface="Courier New"/>
                <a:cs typeface="Courier New"/>
                <a:sym typeface="Courier New"/>
              </a:rPr>
              <a:t>(</a:t>
            </a:r>
            <a:r>
              <a:rPr b="0" i="0" lang="en" sz="1400" u="none" cap="none" strike="noStrike">
                <a:solidFill>
                  <a:srgbClr val="134F5C"/>
                </a:solidFill>
                <a:latin typeface="Courier New"/>
                <a:ea typeface="Courier New"/>
                <a:cs typeface="Courier New"/>
                <a:sym typeface="Courier New"/>
              </a:rPr>
              <a:t>1, 40</a:t>
            </a:r>
            <a:r>
              <a:rPr b="0" i="0" lang="en" sz="1400" u="none" cap="none" strike="noStrike">
                <a:solidFill>
                  <a:srgbClr val="000000"/>
                </a:solidFill>
                <a:latin typeface="Courier New"/>
                <a:ea typeface="Courier New"/>
                <a:cs typeface="Courier New"/>
                <a:sym typeface="Courier New"/>
              </a:rPr>
              <a:t>)</a:t>
            </a:r>
            <a:br>
              <a:rPr b="0" i="0" lang="en" sz="1400" u="none" cap="none" strike="noStrike">
                <a:solidFill>
                  <a:srgbClr val="000000"/>
                </a:solidFill>
                <a:latin typeface="Courier New"/>
                <a:ea typeface="Courier New"/>
                <a:cs typeface="Courier New"/>
                <a:sym typeface="Courier New"/>
              </a:rPr>
            </a:br>
            <a:r>
              <a:rPr b="0" i="0" lang="en" sz="1400" u="none" cap="none" strike="noStrike">
                <a:solidFill>
                  <a:srgbClr val="000000"/>
                </a:solidFill>
                <a:latin typeface="Courier New"/>
                <a:ea typeface="Courier New"/>
                <a:cs typeface="Courier New"/>
                <a:sym typeface="Courier New"/>
              </a:rPr>
              <a:t>    </a:t>
            </a:r>
            <a:r>
              <a:rPr b="1" i="0" lang="en" sz="1400" u="none" cap="none" strike="noStrike">
                <a:solidFill>
                  <a:srgbClr val="CC0000"/>
                </a:solidFill>
                <a:latin typeface="Courier New"/>
                <a:ea typeface="Courier New"/>
                <a:cs typeface="Courier New"/>
                <a:sym typeface="Courier New"/>
              </a:rPr>
              <a:t># returns a 7th number between 1 and 15</a:t>
            </a:r>
            <a:br>
              <a:rPr b="0" i="0" lang="en" sz="1400" u="none" cap="none" strike="noStrike">
                <a:solidFill>
                  <a:srgbClr val="CC0000"/>
                </a:solidFill>
                <a:latin typeface="Courier New"/>
                <a:ea typeface="Courier New"/>
                <a:cs typeface="Courier New"/>
                <a:sym typeface="Courier New"/>
              </a:rPr>
            </a:br>
            <a:r>
              <a:rPr b="0" i="0" lang="en" sz="1400" u="none" cap="none" strike="noStrike">
                <a:solidFill>
                  <a:srgbClr val="000000"/>
                </a:solidFill>
                <a:latin typeface="Courier New"/>
                <a:ea typeface="Courier New"/>
                <a:cs typeface="Courier New"/>
                <a:sym typeface="Courier New"/>
              </a:rPr>
              <a:t>    </a:t>
            </a:r>
            <a:r>
              <a:rPr b="1" i="0" lang="en" sz="1400" u="none" cap="none" strike="noStrike">
                <a:solidFill>
                  <a:srgbClr val="134F5C"/>
                </a:solidFill>
                <a:latin typeface="Courier New"/>
                <a:ea typeface="Courier New"/>
                <a:cs typeface="Courier New"/>
                <a:sym typeface="Courier New"/>
              </a:rPr>
              <a:t>yield </a:t>
            </a:r>
            <a:r>
              <a:rPr b="0" i="0" lang="en" sz="1400" u="none" cap="none" strike="noStrike">
                <a:solidFill>
                  <a:srgbClr val="000000"/>
                </a:solidFill>
                <a:latin typeface="Courier New"/>
                <a:ea typeface="Courier New"/>
                <a:cs typeface="Courier New"/>
                <a:sym typeface="Courier New"/>
              </a:rPr>
              <a:t>random.</a:t>
            </a:r>
            <a:r>
              <a:rPr b="1" i="0" lang="en" sz="1400" u="none" cap="none" strike="noStrike">
                <a:solidFill>
                  <a:srgbClr val="134F5C"/>
                </a:solidFill>
                <a:latin typeface="Courier New"/>
                <a:ea typeface="Courier New"/>
                <a:cs typeface="Courier New"/>
                <a:sym typeface="Courier New"/>
              </a:rPr>
              <a:t>randint</a:t>
            </a:r>
            <a:r>
              <a:rPr b="0" i="0" lang="en" sz="1400" u="none" cap="none" strike="noStrike">
                <a:solidFill>
                  <a:srgbClr val="000000"/>
                </a:solidFill>
                <a:latin typeface="Courier New"/>
                <a:ea typeface="Courier New"/>
                <a:cs typeface="Courier New"/>
                <a:sym typeface="Courier New"/>
              </a:rPr>
              <a:t>(</a:t>
            </a:r>
            <a:r>
              <a:rPr b="0" i="0" lang="en" sz="1400" u="none" cap="none" strike="noStrike">
                <a:solidFill>
                  <a:srgbClr val="134F5C"/>
                </a:solidFill>
                <a:latin typeface="Courier New"/>
                <a:ea typeface="Courier New"/>
                <a:cs typeface="Courier New"/>
                <a:sym typeface="Courier New"/>
              </a:rPr>
              <a:t>1,15</a:t>
            </a:r>
            <a:r>
              <a:rPr b="0" i="0" lang="en" sz="1400" u="none" cap="none" strike="noStrike">
                <a:solidFill>
                  <a:srgbClr val="000000"/>
                </a:solidFill>
                <a:latin typeface="Courier New"/>
                <a:ea typeface="Courier New"/>
                <a:cs typeface="Courier New"/>
                <a:sym typeface="Courier New"/>
              </a:rPr>
              <a:t>)</a:t>
            </a:r>
            <a:br>
              <a:rPr b="0" i="0" lang="en" sz="1400" u="none" cap="none" strike="noStrike">
                <a:solidFill>
                  <a:srgbClr val="000000"/>
                </a:solidFill>
                <a:latin typeface="Courier New"/>
                <a:ea typeface="Courier New"/>
                <a:cs typeface="Courier New"/>
                <a:sym typeface="Courier New"/>
              </a:rPr>
            </a:br>
            <a:r>
              <a:rPr b="1" i="0" lang="en" sz="1400" u="none" cap="none" strike="noStrike">
                <a:solidFill>
                  <a:srgbClr val="134F5C"/>
                </a:solidFill>
                <a:latin typeface="Courier New"/>
                <a:ea typeface="Courier New"/>
                <a:cs typeface="Courier New"/>
                <a:sym typeface="Courier New"/>
              </a:rPr>
              <a:t>for </a:t>
            </a:r>
            <a:r>
              <a:rPr b="0" i="0" lang="en" sz="1400" u="none" cap="none" strike="noStrike">
                <a:solidFill>
                  <a:srgbClr val="000000"/>
                </a:solidFill>
                <a:latin typeface="Courier New"/>
                <a:ea typeface="Courier New"/>
                <a:cs typeface="Courier New"/>
                <a:sym typeface="Courier New"/>
              </a:rPr>
              <a:t>random_number </a:t>
            </a:r>
            <a:r>
              <a:rPr b="1" i="0" lang="en" sz="1400" u="none" cap="none" strike="noStrike">
                <a:solidFill>
                  <a:srgbClr val="134F5C"/>
                </a:solidFill>
                <a:latin typeface="Courier New"/>
                <a:ea typeface="Courier New"/>
                <a:cs typeface="Courier New"/>
                <a:sym typeface="Courier New"/>
              </a:rPr>
              <a:t>in </a:t>
            </a:r>
            <a:r>
              <a:rPr b="0" i="0" lang="en" sz="1400" u="none" cap="none" strike="noStrike">
                <a:solidFill>
                  <a:srgbClr val="000000"/>
                </a:solidFill>
                <a:latin typeface="Courier New"/>
                <a:ea typeface="Courier New"/>
                <a:cs typeface="Courier New"/>
                <a:sym typeface="Courier New"/>
              </a:rPr>
              <a:t>lottery():</a:t>
            </a:r>
            <a:br>
              <a:rPr b="0" i="0" lang="en" sz="1400" u="none" cap="none" strike="noStrike">
                <a:solidFill>
                  <a:srgbClr val="000000"/>
                </a:solidFill>
                <a:latin typeface="Courier New"/>
                <a:ea typeface="Courier New"/>
                <a:cs typeface="Courier New"/>
                <a:sym typeface="Courier New"/>
              </a:rPr>
            </a:br>
            <a:r>
              <a:rPr b="0" i="0" lang="en" sz="1400" u="none" cap="none" strike="noStrike">
                <a:solidFill>
                  <a:srgbClr val="000000"/>
                </a:solidFill>
                <a:latin typeface="Courier New"/>
                <a:ea typeface="Courier New"/>
                <a:cs typeface="Courier New"/>
                <a:sym typeface="Courier New"/>
              </a:rPr>
              <a:t>    </a:t>
            </a:r>
            <a:r>
              <a:rPr b="1" i="0" lang="en" sz="1400" u="none" cap="none" strike="noStrike">
                <a:solidFill>
                  <a:srgbClr val="134F5C"/>
                </a:solidFill>
                <a:latin typeface="Courier New"/>
                <a:ea typeface="Courier New"/>
                <a:cs typeface="Courier New"/>
                <a:sym typeface="Courier New"/>
              </a:rPr>
              <a:t>print </a:t>
            </a:r>
            <a:r>
              <a:rPr b="0" i="0" lang="en" sz="1400" u="none" cap="none" strike="noStrike">
                <a:solidFill>
                  <a:srgbClr val="008800"/>
                </a:solidFill>
                <a:latin typeface="Courier New"/>
                <a:ea typeface="Courier New"/>
                <a:cs typeface="Courier New"/>
                <a:sym typeface="Courier New"/>
              </a:rPr>
              <a:t>"And the next number is... </a:t>
            </a:r>
            <a:r>
              <a:rPr b="1" i="0" lang="en" sz="1400" u="none" cap="none" strike="noStrike">
                <a:solidFill>
                  <a:srgbClr val="990000"/>
                </a:solidFill>
                <a:latin typeface="Courier New"/>
                <a:ea typeface="Courier New"/>
                <a:cs typeface="Courier New"/>
                <a:sym typeface="Courier New"/>
              </a:rPr>
              <a:t>%d</a:t>
            </a:r>
            <a:r>
              <a:rPr b="0" i="0" lang="en" sz="1400" u="none" cap="none" strike="noStrike">
                <a:solidFill>
                  <a:srgbClr val="008800"/>
                </a:solidFill>
                <a:latin typeface="Courier New"/>
                <a:ea typeface="Courier New"/>
                <a:cs typeface="Courier New"/>
                <a:sym typeface="Courier New"/>
              </a:rPr>
              <a:t>!"</a:t>
            </a:r>
            <a:r>
              <a:rPr b="0" i="0" lang="en" sz="1400" u="none" cap="none" strike="noStrike">
                <a:solidFill>
                  <a:srgbClr val="000000"/>
                </a:solidFill>
                <a:latin typeface="Courier New"/>
                <a:ea typeface="Courier New"/>
                <a:cs typeface="Courier New"/>
                <a:sym typeface="Courier New"/>
              </a:rPr>
              <a:t> </a:t>
            </a:r>
            <a:r>
              <a:rPr b="1" i="0" lang="en" sz="1400" u="none" cap="none" strike="noStrike">
                <a:solidFill>
                  <a:srgbClr val="008800"/>
                </a:solidFill>
                <a:latin typeface="Courier New"/>
                <a:ea typeface="Courier New"/>
                <a:cs typeface="Courier New"/>
                <a:sym typeface="Courier New"/>
              </a:rPr>
              <a:t>% random_number</a:t>
            </a:r>
          </a:p>
          <a:p>
            <a:pPr indent="0" lvl="0" marL="0" marR="0" rtl="0" algn="l">
              <a:lnSpc>
                <a:spcPct val="115000"/>
              </a:lnSpc>
              <a:spcBef>
                <a:spcPts val="800"/>
              </a:spcBef>
              <a:spcAft>
                <a:spcPts val="0"/>
              </a:spcAft>
              <a:buClr>
                <a:schemeClr val="dk2"/>
              </a:buClr>
              <a:buSzPct val="250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2" name="Shape 242"/>
        <p:cNvGrpSpPr/>
        <p:nvPr/>
      </p:nvGrpSpPr>
      <p:grpSpPr>
        <a:xfrm>
          <a:off x="0" y="0"/>
          <a:ext cx="0" cy="0"/>
          <a:chOff x="0" y="0"/>
          <a:chExt cx="0" cy="0"/>
        </a:xfrm>
      </p:grpSpPr>
      <p:sp>
        <p:nvSpPr>
          <p:cNvPr id="243" name="Shape 243"/>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Generator Functions and Expressions</a:t>
            </a:r>
          </a:p>
        </p:txBody>
      </p:sp>
      <p:sp>
        <p:nvSpPr>
          <p:cNvPr id="244" name="Shape 244"/>
          <p:cNvSpPr txBox="1"/>
          <p:nvPr>
            <p:ph idx="1" type="body"/>
          </p:nvPr>
        </p:nvSpPr>
        <p:spPr>
          <a:xfrm>
            <a:off x="311700" y="1228675"/>
            <a:ext cx="8520599" cy="3736799"/>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2"/>
              </a:buClr>
              <a:buSzPct val="25000"/>
              <a:buFont typeface="Source Code Pro"/>
              <a:buNone/>
            </a:pPr>
            <a:r>
              <a:rPr b="0" i="0" lang="en" sz="1800" u="none" cap="none" strike="noStrike">
                <a:solidFill>
                  <a:schemeClr val="dk2"/>
                </a:solidFill>
                <a:latin typeface="Source Code Pro"/>
                <a:ea typeface="Source Code Pro"/>
                <a:cs typeface="Source Code Pro"/>
                <a:sym typeface="Source Code Pro"/>
              </a:rPr>
              <a:t>Let us write a generator function which returns the Fibonacci series. They are calculated using the following formula: The first two numbers of the series is always equal to 1, and each consecutive number returned is the sum of the last two numbers.</a:t>
            </a:r>
          </a:p>
          <a:p>
            <a:pPr indent="0" lvl="0" marL="0" marR="0" rtl="0" algn="l">
              <a:lnSpc>
                <a:spcPct val="115000"/>
              </a:lnSpc>
              <a:spcBef>
                <a:spcPts val="1600"/>
              </a:spcBef>
              <a:spcAft>
                <a:spcPts val="0"/>
              </a:spcAft>
              <a:buClr>
                <a:schemeClr val="dk2"/>
              </a:buClr>
              <a:buSzPct val="25000"/>
              <a:buFont typeface="Source Code Pro"/>
              <a:buNone/>
            </a:pPr>
            <a:r>
              <a:rPr b="0" i="0" lang="en" sz="1800" u="none" cap="none" strike="noStrike">
                <a:solidFill>
                  <a:schemeClr val="dk2"/>
                </a:solidFill>
                <a:latin typeface="Source Code Pro"/>
                <a:ea typeface="Source Code Pro"/>
                <a:cs typeface="Source Code Pro"/>
                <a:sym typeface="Source Code Pro"/>
              </a:rPr>
              <a:t>This can be done by:</a:t>
            </a:r>
          </a:p>
          <a:p>
            <a:pPr indent="0" lvl="0" marL="0" marR="0" rtl="0" algn="l">
              <a:lnSpc>
                <a:spcPct val="150000"/>
              </a:lnSpc>
              <a:spcBef>
                <a:spcPts val="1600"/>
              </a:spcBef>
              <a:spcAft>
                <a:spcPts val="0"/>
              </a:spcAft>
              <a:buClr>
                <a:schemeClr val="dk2"/>
              </a:buClr>
              <a:buSzPct val="25000"/>
              <a:buFont typeface="Source Code Pro"/>
              <a:buNone/>
            </a:pPr>
            <a:r>
              <a:rPr b="1" i="0" lang="en" sz="1400" u="none" cap="none" strike="noStrike">
                <a:solidFill>
                  <a:srgbClr val="134F5C"/>
                </a:solidFill>
                <a:latin typeface="Courier New"/>
                <a:ea typeface="Courier New"/>
                <a:cs typeface="Courier New"/>
                <a:sym typeface="Courier New"/>
              </a:rPr>
              <a:t>a </a:t>
            </a:r>
            <a:r>
              <a:rPr b="0" i="0" lang="en" sz="1400" u="none" cap="none" strike="noStrike">
                <a:solidFill>
                  <a:srgbClr val="000000"/>
                </a:solidFill>
                <a:latin typeface="Courier New"/>
                <a:ea typeface="Courier New"/>
                <a:cs typeface="Courier New"/>
                <a:sym typeface="Courier New"/>
              </a:rPr>
              <a:t>= 1</a:t>
            </a:r>
            <a:br>
              <a:rPr b="0" i="0" lang="en" sz="1400" u="none" cap="none" strike="noStrike">
                <a:solidFill>
                  <a:srgbClr val="000000"/>
                </a:solidFill>
                <a:latin typeface="Courier New"/>
                <a:ea typeface="Courier New"/>
                <a:cs typeface="Courier New"/>
                <a:sym typeface="Courier New"/>
              </a:rPr>
            </a:br>
            <a:r>
              <a:rPr b="1" i="0" lang="en" sz="1400" u="none" cap="none" strike="noStrike">
                <a:solidFill>
                  <a:srgbClr val="CC0000"/>
                </a:solidFill>
                <a:latin typeface="Courier New"/>
                <a:ea typeface="Courier New"/>
                <a:cs typeface="Courier New"/>
                <a:sym typeface="Courier New"/>
              </a:rPr>
              <a:t>b </a:t>
            </a:r>
            <a:r>
              <a:rPr b="0" i="0" lang="en" sz="1400" u="none" cap="none" strike="noStrike">
                <a:solidFill>
                  <a:srgbClr val="000000"/>
                </a:solidFill>
                <a:latin typeface="Courier New"/>
                <a:ea typeface="Courier New"/>
                <a:cs typeface="Courier New"/>
                <a:sym typeface="Courier New"/>
              </a:rPr>
              <a:t>= 2</a:t>
            </a:r>
            <a:br>
              <a:rPr b="0" i="0" lang="en" sz="1400" u="none" cap="none" strike="noStrike">
                <a:solidFill>
                  <a:srgbClr val="000000"/>
                </a:solidFill>
                <a:latin typeface="Courier New"/>
                <a:ea typeface="Courier New"/>
                <a:cs typeface="Courier New"/>
                <a:sym typeface="Courier New"/>
              </a:rPr>
            </a:br>
            <a:r>
              <a:rPr b="1" i="0" lang="en" sz="1400" u="none" cap="none" strike="noStrike">
                <a:solidFill>
                  <a:srgbClr val="134F5C"/>
                </a:solidFill>
                <a:latin typeface="Courier New"/>
                <a:ea typeface="Courier New"/>
                <a:cs typeface="Courier New"/>
                <a:sym typeface="Courier New"/>
              </a:rPr>
              <a:t>a</a:t>
            </a:r>
            <a:r>
              <a:rPr b="0" i="0" lang="en" sz="1400" u="none" cap="none" strike="noStrike">
                <a:solidFill>
                  <a:srgbClr val="000000"/>
                </a:solidFill>
                <a:latin typeface="Courier New"/>
                <a:ea typeface="Courier New"/>
                <a:cs typeface="Courier New"/>
                <a:sym typeface="Courier New"/>
              </a:rPr>
              <a:t>, </a:t>
            </a:r>
            <a:r>
              <a:rPr b="1" i="0" lang="en" sz="1400" u="none" cap="none" strike="noStrike">
                <a:solidFill>
                  <a:srgbClr val="CC0000"/>
                </a:solidFill>
                <a:latin typeface="Courier New"/>
                <a:ea typeface="Courier New"/>
                <a:cs typeface="Courier New"/>
                <a:sym typeface="Courier New"/>
              </a:rPr>
              <a:t>b </a:t>
            </a:r>
            <a:r>
              <a:rPr b="0" i="0" lang="en" sz="1400" u="none" cap="none" strike="noStrike">
                <a:solidFill>
                  <a:srgbClr val="000000"/>
                </a:solidFill>
                <a:latin typeface="Courier New"/>
                <a:ea typeface="Courier New"/>
                <a:cs typeface="Courier New"/>
                <a:sym typeface="Courier New"/>
              </a:rPr>
              <a:t>= </a:t>
            </a:r>
            <a:r>
              <a:rPr b="1" i="0" lang="en" sz="1400" u="none" cap="none" strike="noStrike">
                <a:solidFill>
                  <a:srgbClr val="CC0000"/>
                </a:solidFill>
                <a:latin typeface="Courier New"/>
                <a:ea typeface="Courier New"/>
                <a:cs typeface="Courier New"/>
                <a:sym typeface="Courier New"/>
              </a:rPr>
              <a:t>b</a:t>
            </a:r>
            <a:r>
              <a:rPr b="0" i="0" lang="en" sz="1400" u="none" cap="none" strike="noStrike">
                <a:solidFill>
                  <a:srgbClr val="000000"/>
                </a:solidFill>
                <a:latin typeface="Courier New"/>
                <a:ea typeface="Courier New"/>
                <a:cs typeface="Courier New"/>
                <a:sym typeface="Courier New"/>
              </a:rPr>
              <a:t>, </a:t>
            </a:r>
            <a:r>
              <a:rPr b="1" i="0" lang="en" sz="1400" u="none" cap="none" strike="noStrike">
                <a:solidFill>
                  <a:srgbClr val="134F5C"/>
                </a:solidFill>
                <a:latin typeface="Courier New"/>
                <a:ea typeface="Courier New"/>
                <a:cs typeface="Courier New"/>
                <a:sym typeface="Courier New"/>
              </a:rPr>
              <a:t>a</a:t>
            </a:r>
          </a:p>
          <a:p>
            <a:pPr indent="0" lvl="0" marL="0" marR="0" rtl="0" algn="l">
              <a:lnSpc>
                <a:spcPct val="115000"/>
              </a:lnSpc>
              <a:spcBef>
                <a:spcPts val="800"/>
              </a:spcBef>
              <a:spcAft>
                <a:spcPts val="0"/>
              </a:spcAft>
              <a:buClr>
                <a:schemeClr val="dk2"/>
              </a:buClr>
              <a:buSzPct val="25000"/>
              <a:buFont typeface="Source Code Pro"/>
              <a:buNone/>
            </a:pPr>
            <a:r>
              <a:rPr b="0" i="0" lang="en" sz="1800" u="none" cap="none" strike="noStrike">
                <a:solidFill>
                  <a:schemeClr val="dk2"/>
                </a:solidFill>
                <a:latin typeface="Source Code Pro"/>
                <a:ea typeface="Source Code Pro"/>
                <a:cs typeface="Source Code Pro"/>
                <a:sym typeface="Source Code Pro"/>
              </a:rPr>
              <a:t>Let us have a look at the code for this</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8" name="Shape 248"/>
        <p:cNvGrpSpPr/>
        <p:nvPr/>
      </p:nvGrpSpPr>
      <p:grpSpPr>
        <a:xfrm>
          <a:off x="0" y="0"/>
          <a:ext cx="0" cy="0"/>
          <a:chOff x="0" y="0"/>
          <a:chExt cx="0" cy="0"/>
        </a:xfrm>
      </p:grpSpPr>
      <p:sp>
        <p:nvSpPr>
          <p:cNvPr id="249" name="Shape 249"/>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Generator Functions and Expressions</a:t>
            </a:r>
          </a:p>
          <a:p>
            <a:pPr indent="0" lvl="0" marL="0" marR="0" rtl="0" algn="l">
              <a:lnSpc>
                <a:spcPct val="100000"/>
              </a:lnSpc>
              <a:spcBef>
                <a:spcPts val="0"/>
              </a:spcBef>
              <a:spcAft>
                <a:spcPts val="0"/>
              </a:spcAft>
              <a:buClr>
                <a:schemeClr val="accent1"/>
              </a:buClr>
              <a:buSzPct val="25000"/>
              <a:buFont typeface="Amatic SC"/>
              <a:buNone/>
            </a:pPr>
            <a:r>
              <a:t/>
            </a:r>
            <a:endParaRPr b="0" i="0" sz="4200" u="none" cap="none" strike="noStrike">
              <a:solidFill>
                <a:schemeClr val="accent1"/>
              </a:solidFill>
              <a:latin typeface="Amatic SC"/>
              <a:ea typeface="Amatic SC"/>
              <a:cs typeface="Amatic SC"/>
              <a:sym typeface="Amatic SC"/>
            </a:endParaRPr>
          </a:p>
        </p:txBody>
      </p:sp>
      <p:sp>
        <p:nvSpPr>
          <p:cNvPr id="250" name="Shape 250"/>
          <p:cNvSpPr txBox="1"/>
          <p:nvPr>
            <p:ph idx="1" type="body"/>
          </p:nvPr>
        </p:nvSpPr>
        <p:spPr>
          <a:xfrm>
            <a:off x="311700" y="1228675"/>
            <a:ext cx="8520599" cy="37101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2"/>
              </a:buClr>
              <a:buSzPct val="25000"/>
              <a:buFont typeface="Source Code Pro"/>
              <a:buNone/>
            </a:pPr>
            <a:r>
              <a:rPr b="1" i="0" lang="en" sz="1400" u="none" cap="none" strike="noStrike">
                <a:solidFill>
                  <a:srgbClr val="134F5C"/>
                </a:solidFill>
                <a:latin typeface="Courier New"/>
                <a:ea typeface="Courier New"/>
                <a:cs typeface="Courier New"/>
                <a:sym typeface="Courier New"/>
              </a:rPr>
              <a:t>def </a:t>
            </a:r>
            <a:r>
              <a:rPr b="0" i="0" lang="en" sz="1400" u="none" cap="none" strike="noStrike">
                <a:solidFill>
                  <a:srgbClr val="000000"/>
                </a:solidFill>
                <a:latin typeface="Courier New"/>
                <a:ea typeface="Courier New"/>
                <a:cs typeface="Courier New"/>
                <a:sym typeface="Courier New"/>
              </a:rPr>
              <a:t>fib():</a:t>
            </a:r>
          </a:p>
          <a:p>
            <a:pPr indent="0" lvl="0" marL="0" marR="0" rtl="0" algn="l">
              <a:lnSpc>
                <a:spcPct val="100000"/>
              </a:lnSpc>
              <a:spcBef>
                <a:spcPts val="0"/>
              </a:spcBef>
              <a:spcAft>
                <a:spcPts val="0"/>
              </a:spcAft>
              <a:buClr>
                <a:schemeClr val="dk2"/>
              </a:buClr>
              <a:buSzPct val="25000"/>
              <a:buFont typeface="Source Code Pro"/>
              <a:buNone/>
            </a:pPr>
            <a:r>
              <a:rPr b="0" i="0" lang="en" sz="1400" u="none" cap="none" strike="noStrike">
                <a:solidFill>
                  <a:srgbClr val="000000"/>
                </a:solidFill>
                <a:latin typeface="Courier New"/>
                <a:ea typeface="Courier New"/>
                <a:cs typeface="Courier New"/>
                <a:sym typeface="Courier New"/>
              </a:rPr>
              <a:t>    a, b = 1, 1</a:t>
            </a:r>
          </a:p>
          <a:p>
            <a:pPr indent="0" lvl="0" marL="0" marR="0" rtl="0" algn="l">
              <a:lnSpc>
                <a:spcPct val="100000"/>
              </a:lnSpc>
              <a:spcBef>
                <a:spcPts val="0"/>
              </a:spcBef>
              <a:spcAft>
                <a:spcPts val="0"/>
              </a:spcAft>
              <a:buClr>
                <a:schemeClr val="dk2"/>
              </a:buClr>
              <a:buSzPct val="25000"/>
              <a:buFont typeface="Source Code Pro"/>
              <a:buNone/>
            </a:pPr>
            <a:r>
              <a:rPr b="0" i="0" lang="en" sz="1400" u="none" cap="none" strike="noStrike">
                <a:solidFill>
                  <a:srgbClr val="000000"/>
                </a:solidFill>
                <a:latin typeface="Courier New"/>
                <a:ea typeface="Courier New"/>
                <a:cs typeface="Courier New"/>
                <a:sym typeface="Courier New"/>
              </a:rPr>
              <a:t>    </a:t>
            </a:r>
            <a:r>
              <a:rPr b="1" i="0" lang="en" sz="1400" u="none" cap="none" strike="noStrike">
                <a:solidFill>
                  <a:srgbClr val="134F5C"/>
                </a:solidFill>
                <a:latin typeface="Courier New"/>
                <a:ea typeface="Courier New"/>
                <a:cs typeface="Courier New"/>
                <a:sym typeface="Courier New"/>
              </a:rPr>
              <a:t>while </a:t>
            </a:r>
            <a:r>
              <a:rPr b="0" i="0" lang="en" sz="1400" u="none" cap="none" strike="noStrike">
                <a:solidFill>
                  <a:srgbClr val="000000"/>
                </a:solidFill>
                <a:latin typeface="Courier New"/>
                <a:ea typeface="Courier New"/>
                <a:cs typeface="Courier New"/>
                <a:sym typeface="Courier New"/>
              </a:rPr>
              <a:t>1:</a:t>
            </a:r>
          </a:p>
          <a:p>
            <a:pPr indent="457200" lvl="0" marL="457200" marR="0" rtl="0" algn="l">
              <a:lnSpc>
                <a:spcPct val="100000"/>
              </a:lnSpc>
              <a:spcBef>
                <a:spcPts val="0"/>
              </a:spcBef>
              <a:spcAft>
                <a:spcPts val="0"/>
              </a:spcAft>
              <a:buClr>
                <a:schemeClr val="dk2"/>
              </a:buClr>
              <a:buSzPct val="25000"/>
              <a:buFont typeface="Source Code Pro"/>
              <a:buNone/>
            </a:pPr>
            <a:r>
              <a:rPr b="1" i="0" lang="en" sz="1400" u="none" cap="none" strike="noStrike">
                <a:solidFill>
                  <a:srgbClr val="134F5C"/>
                </a:solidFill>
                <a:latin typeface="Courier New"/>
                <a:ea typeface="Courier New"/>
                <a:cs typeface="Courier New"/>
                <a:sym typeface="Courier New"/>
              </a:rPr>
              <a:t>yield </a:t>
            </a:r>
            <a:r>
              <a:rPr b="0" i="0" lang="en" sz="1400" u="none" cap="none" strike="noStrike">
                <a:solidFill>
                  <a:srgbClr val="000000"/>
                </a:solidFill>
                <a:latin typeface="Courier New"/>
                <a:ea typeface="Courier New"/>
                <a:cs typeface="Courier New"/>
                <a:sym typeface="Courier New"/>
              </a:rPr>
              <a:t>a</a:t>
            </a:r>
          </a:p>
          <a:p>
            <a:pPr indent="0" lvl="0" marL="0" marR="0" rtl="0" algn="l">
              <a:lnSpc>
                <a:spcPct val="100000"/>
              </a:lnSpc>
              <a:spcBef>
                <a:spcPts val="0"/>
              </a:spcBef>
              <a:spcAft>
                <a:spcPts val="0"/>
              </a:spcAft>
              <a:buClr>
                <a:schemeClr val="dk2"/>
              </a:buClr>
              <a:buSzPct val="25000"/>
              <a:buFont typeface="Source Code Pro"/>
              <a:buNone/>
            </a:pPr>
            <a:r>
              <a:rPr b="0" i="0" lang="en" sz="1400" u="none" cap="none" strike="noStrike">
                <a:solidFill>
                  <a:srgbClr val="000000"/>
                </a:solidFill>
                <a:latin typeface="Courier New"/>
                <a:ea typeface="Courier New"/>
                <a:cs typeface="Courier New"/>
                <a:sym typeface="Courier New"/>
              </a:rPr>
              <a:t>        a, b = b, a + b</a:t>
            </a:r>
          </a:p>
          <a:p>
            <a:pPr indent="0" lvl="0" marL="0" marR="0" rtl="0" algn="l">
              <a:lnSpc>
                <a:spcPct val="100000"/>
              </a:lnSpc>
              <a:spcBef>
                <a:spcPts val="0"/>
              </a:spcBef>
              <a:spcAft>
                <a:spcPts val="0"/>
              </a:spcAft>
              <a:buClr>
                <a:schemeClr val="dk2"/>
              </a:buClr>
              <a:buSzPct val="25000"/>
              <a:buFont typeface="Source Code Pro"/>
              <a:buNone/>
            </a:pPr>
            <a:r>
              <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2"/>
              </a:buClr>
              <a:buSzPct val="25000"/>
              <a:buFont typeface="Source Code Pro"/>
              <a:buNone/>
            </a:pPr>
            <a:r>
              <a:rPr b="1" i="0" lang="en" sz="1400" u="none" cap="none" strike="noStrike">
                <a:solidFill>
                  <a:srgbClr val="CC0000"/>
                </a:solidFill>
                <a:latin typeface="Courier New"/>
                <a:ea typeface="Courier New"/>
                <a:cs typeface="Courier New"/>
                <a:sym typeface="Courier New"/>
              </a:rPr>
              <a:t># testing code</a:t>
            </a:r>
          </a:p>
          <a:p>
            <a:pPr indent="0" lvl="0" marL="0" marR="0" rtl="0" algn="l">
              <a:lnSpc>
                <a:spcPct val="100000"/>
              </a:lnSpc>
              <a:spcBef>
                <a:spcPts val="0"/>
              </a:spcBef>
              <a:spcAft>
                <a:spcPts val="0"/>
              </a:spcAft>
              <a:buClr>
                <a:schemeClr val="dk2"/>
              </a:buClr>
              <a:buSzPct val="25000"/>
              <a:buFont typeface="Source Code Pro"/>
              <a:buNone/>
            </a:pPr>
            <a:r>
              <a:rPr b="1" i="0" lang="en" sz="1400" u="none" cap="none" strike="noStrike">
                <a:solidFill>
                  <a:srgbClr val="134F5C"/>
                </a:solidFill>
                <a:latin typeface="Courier New"/>
                <a:ea typeface="Courier New"/>
                <a:cs typeface="Courier New"/>
                <a:sym typeface="Courier New"/>
              </a:rPr>
              <a:t>import </a:t>
            </a:r>
            <a:r>
              <a:rPr b="0" i="0" lang="en" sz="1400" u="none" cap="none" strike="noStrike">
                <a:solidFill>
                  <a:srgbClr val="000000"/>
                </a:solidFill>
                <a:latin typeface="Courier New"/>
                <a:ea typeface="Courier New"/>
                <a:cs typeface="Courier New"/>
                <a:sym typeface="Courier New"/>
              </a:rPr>
              <a:t>types</a:t>
            </a:r>
          </a:p>
          <a:p>
            <a:pPr indent="0" lvl="0" marL="0" marR="0" rtl="0" algn="l">
              <a:lnSpc>
                <a:spcPct val="100000"/>
              </a:lnSpc>
              <a:spcBef>
                <a:spcPts val="0"/>
              </a:spcBef>
              <a:spcAft>
                <a:spcPts val="0"/>
              </a:spcAft>
              <a:buClr>
                <a:schemeClr val="dk2"/>
              </a:buClr>
              <a:buSzPct val="25000"/>
              <a:buFont typeface="Source Code Pro"/>
              <a:buNone/>
            </a:pPr>
            <a:r>
              <a:rPr b="1" i="0" lang="en" sz="1400" u="none" cap="none" strike="noStrike">
                <a:solidFill>
                  <a:srgbClr val="134F5C"/>
                </a:solidFill>
                <a:latin typeface="Courier New"/>
                <a:ea typeface="Courier New"/>
                <a:cs typeface="Courier New"/>
                <a:sym typeface="Courier New"/>
              </a:rPr>
              <a:t>if </a:t>
            </a:r>
            <a:r>
              <a:rPr b="1" i="0" lang="en" sz="1400" u="none" cap="none" strike="noStrike">
                <a:solidFill>
                  <a:srgbClr val="4C1130"/>
                </a:solidFill>
                <a:latin typeface="Courier New"/>
                <a:ea typeface="Courier New"/>
                <a:cs typeface="Courier New"/>
                <a:sym typeface="Courier New"/>
              </a:rPr>
              <a:t>type</a:t>
            </a:r>
            <a:r>
              <a:rPr b="0" i="0" lang="en" sz="1400" u="none" cap="none" strike="noStrike">
                <a:solidFill>
                  <a:srgbClr val="000000"/>
                </a:solidFill>
                <a:latin typeface="Courier New"/>
                <a:ea typeface="Courier New"/>
                <a:cs typeface="Courier New"/>
                <a:sym typeface="Courier New"/>
              </a:rPr>
              <a:t>(fib()) == types.GeneratorType:</a:t>
            </a:r>
          </a:p>
          <a:p>
            <a:pPr indent="0" lvl="0" marL="0" marR="0" rtl="0" algn="l">
              <a:lnSpc>
                <a:spcPct val="100000"/>
              </a:lnSpc>
              <a:spcBef>
                <a:spcPts val="0"/>
              </a:spcBef>
              <a:spcAft>
                <a:spcPts val="0"/>
              </a:spcAft>
              <a:buClr>
                <a:schemeClr val="dk2"/>
              </a:buClr>
              <a:buSzPct val="25000"/>
              <a:buFont typeface="Source Code Pro"/>
              <a:buNone/>
            </a:pPr>
            <a:r>
              <a:rPr b="0" i="0" lang="en" sz="1400" u="none" cap="none" strike="noStrike">
                <a:solidFill>
                  <a:srgbClr val="000000"/>
                </a:solidFill>
                <a:latin typeface="Courier New"/>
                <a:ea typeface="Courier New"/>
                <a:cs typeface="Courier New"/>
                <a:sym typeface="Courier New"/>
              </a:rPr>
              <a:t>    </a:t>
            </a:r>
            <a:r>
              <a:rPr b="1" i="0" lang="en" sz="1400" u="none" cap="none" strike="noStrike">
                <a:solidFill>
                  <a:srgbClr val="134F5C"/>
                </a:solidFill>
                <a:latin typeface="Courier New"/>
                <a:ea typeface="Courier New"/>
                <a:cs typeface="Courier New"/>
                <a:sym typeface="Courier New"/>
              </a:rPr>
              <a:t>print </a:t>
            </a:r>
            <a:r>
              <a:rPr b="0" i="0" lang="en" sz="1400" u="none" cap="none" strike="noStrike">
                <a:solidFill>
                  <a:srgbClr val="000000"/>
                </a:solidFill>
                <a:latin typeface="Courier New"/>
                <a:ea typeface="Courier New"/>
                <a:cs typeface="Courier New"/>
                <a:sym typeface="Courier New"/>
              </a:rPr>
              <a:t>"Good, The fib function is a generator."</a:t>
            </a:r>
          </a:p>
          <a:p>
            <a:pPr indent="0" lvl="0" marL="0" marR="0" rtl="0" algn="l">
              <a:lnSpc>
                <a:spcPct val="100000"/>
              </a:lnSpc>
              <a:spcBef>
                <a:spcPts val="0"/>
              </a:spcBef>
              <a:spcAft>
                <a:spcPts val="0"/>
              </a:spcAft>
              <a:buClr>
                <a:schemeClr val="dk2"/>
              </a:buClr>
              <a:buSzPct val="25000"/>
              <a:buFont typeface="Source Code Pro"/>
              <a:buNone/>
            </a:pPr>
            <a:r>
              <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2"/>
              </a:buClr>
              <a:buSzPct val="25000"/>
              <a:buFont typeface="Source Code Pro"/>
              <a:buNone/>
            </a:pPr>
            <a:r>
              <a:rPr b="0" i="0" lang="en" sz="1400" u="none" cap="none" strike="noStrike">
                <a:solidFill>
                  <a:srgbClr val="000000"/>
                </a:solidFill>
                <a:latin typeface="Courier New"/>
                <a:ea typeface="Courier New"/>
                <a:cs typeface="Courier New"/>
                <a:sym typeface="Courier New"/>
              </a:rPr>
              <a:t>    counter = 0</a:t>
            </a:r>
          </a:p>
          <a:p>
            <a:pPr indent="0" lvl="0" marL="0" marR="0" rtl="0" algn="l">
              <a:lnSpc>
                <a:spcPct val="100000"/>
              </a:lnSpc>
              <a:spcBef>
                <a:spcPts val="0"/>
              </a:spcBef>
              <a:spcAft>
                <a:spcPts val="0"/>
              </a:spcAft>
              <a:buClr>
                <a:schemeClr val="dk2"/>
              </a:buClr>
              <a:buSzPct val="25000"/>
              <a:buFont typeface="Source Code Pro"/>
              <a:buNone/>
            </a:pPr>
            <a:r>
              <a:rPr b="0" i="0" lang="en" sz="1400" u="none" cap="none" strike="noStrike">
                <a:solidFill>
                  <a:srgbClr val="000000"/>
                </a:solidFill>
                <a:latin typeface="Courier New"/>
                <a:ea typeface="Courier New"/>
                <a:cs typeface="Courier New"/>
                <a:sym typeface="Courier New"/>
              </a:rPr>
              <a:t>    </a:t>
            </a:r>
            <a:r>
              <a:rPr b="1" i="0" lang="en" sz="1400" u="none" cap="none" strike="noStrike">
                <a:solidFill>
                  <a:srgbClr val="134F5C"/>
                </a:solidFill>
                <a:latin typeface="Courier New"/>
                <a:ea typeface="Courier New"/>
                <a:cs typeface="Courier New"/>
                <a:sym typeface="Courier New"/>
              </a:rPr>
              <a:t>for </a:t>
            </a:r>
            <a:r>
              <a:rPr b="0" i="0" lang="en" sz="1400" u="none" cap="none" strike="noStrike">
                <a:solidFill>
                  <a:srgbClr val="000000"/>
                </a:solidFill>
                <a:latin typeface="Courier New"/>
                <a:ea typeface="Courier New"/>
                <a:cs typeface="Courier New"/>
                <a:sym typeface="Courier New"/>
              </a:rPr>
              <a:t>n </a:t>
            </a:r>
            <a:r>
              <a:rPr b="1" i="0" lang="en" sz="1400" u="none" cap="none" strike="noStrike">
                <a:solidFill>
                  <a:srgbClr val="134F5C"/>
                </a:solidFill>
                <a:latin typeface="Courier New"/>
                <a:ea typeface="Courier New"/>
                <a:cs typeface="Courier New"/>
                <a:sym typeface="Courier New"/>
              </a:rPr>
              <a:t>in </a:t>
            </a:r>
            <a:r>
              <a:rPr b="0" i="0" lang="en" sz="1400" u="none" cap="none" strike="noStrike">
                <a:solidFill>
                  <a:srgbClr val="000000"/>
                </a:solidFill>
                <a:latin typeface="Courier New"/>
                <a:ea typeface="Courier New"/>
                <a:cs typeface="Courier New"/>
                <a:sym typeface="Courier New"/>
              </a:rPr>
              <a:t>fib():</a:t>
            </a:r>
          </a:p>
          <a:p>
            <a:pPr indent="0" lvl="0" marL="0" marR="0" rtl="0" algn="l">
              <a:lnSpc>
                <a:spcPct val="100000"/>
              </a:lnSpc>
              <a:spcBef>
                <a:spcPts val="0"/>
              </a:spcBef>
              <a:spcAft>
                <a:spcPts val="0"/>
              </a:spcAft>
              <a:buClr>
                <a:schemeClr val="dk2"/>
              </a:buClr>
              <a:buSzPct val="25000"/>
              <a:buFont typeface="Source Code Pro"/>
              <a:buNone/>
            </a:pPr>
            <a:r>
              <a:rPr b="0" i="0" lang="en" sz="1400" u="none" cap="none" strike="noStrike">
                <a:solidFill>
                  <a:srgbClr val="000000"/>
                </a:solidFill>
                <a:latin typeface="Courier New"/>
                <a:ea typeface="Courier New"/>
                <a:cs typeface="Courier New"/>
                <a:sym typeface="Courier New"/>
              </a:rPr>
              <a:t>        </a:t>
            </a:r>
            <a:r>
              <a:rPr b="1" i="0" lang="en" sz="1400" u="none" cap="none" strike="noStrike">
                <a:solidFill>
                  <a:srgbClr val="134F5C"/>
                </a:solidFill>
                <a:latin typeface="Courier New"/>
                <a:ea typeface="Courier New"/>
                <a:cs typeface="Courier New"/>
                <a:sym typeface="Courier New"/>
              </a:rPr>
              <a:t>print </a:t>
            </a:r>
            <a:r>
              <a:rPr b="0" i="0" lang="en" sz="1400" u="none" cap="none" strike="noStrike">
                <a:solidFill>
                  <a:srgbClr val="000000"/>
                </a:solidFill>
                <a:latin typeface="Courier New"/>
                <a:ea typeface="Courier New"/>
                <a:cs typeface="Courier New"/>
                <a:sym typeface="Courier New"/>
              </a:rPr>
              <a:t>n</a:t>
            </a:r>
          </a:p>
          <a:p>
            <a:pPr indent="0" lvl="0" marL="0" marR="0" rtl="0" algn="l">
              <a:lnSpc>
                <a:spcPct val="100000"/>
              </a:lnSpc>
              <a:spcBef>
                <a:spcPts val="0"/>
              </a:spcBef>
              <a:spcAft>
                <a:spcPts val="0"/>
              </a:spcAft>
              <a:buClr>
                <a:schemeClr val="dk2"/>
              </a:buClr>
              <a:buSzPct val="25000"/>
              <a:buFont typeface="Source Code Pro"/>
              <a:buNone/>
            </a:pPr>
            <a:r>
              <a:rPr b="0" i="0" lang="en" sz="1400" u="none" cap="none" strike="noStrike">
                <a:solidFill>
                  <a:srgbClr val="000000"/>
                </a:solidFill>
                <a:latin typeface="Courier New"/>
                <a:ea typeface="Courier New"/>
                <a:cs typeface="Courier New"/>
                <a:sym typeface="Courier New"/>
              </a:rPr>
              <a:t>        counter += 1</a:t>
            </a:r>
          </a:p>
          <a:p>
            <a:pPr indent="0" lvl="0" marL="0" marR="0" rtl="0" algn="l">
              <a:lnSpc>
                <a:spcPct val="100000"/>
              </a:lnSpc>
              <a:spcBef>
                <a:spcPts val="0"/>
              </a:spcBef>
              <a:spcAft>
                <a:spcPts val="0"/>
              </a:spcAft>
              <a:buClr>
                <a:schemeClr val="dk2"/>
              </a:buClr>
              <a:buSzPct val="25000"/>
              <a:buFont typeface="Source Code Pro"/>
              <a:buNone/>
            </a:pPr>
            <a:r>
              <a:rPr b="0" i="0" lang="en" sz="1400" u="none" cap="none" strike="noStrike">
                <a:solidFill>
                  <a:srgbClr val="000000"/>
                </a:solidFill>
                <a:latin typeface="Courier New"/>
                <a:ea typeface="Courier New"/>
                <a:cs typeface="Courier New"/>
                <a:sym typeface="Courier New"/>
              </a:rPr>
              <a:t>        </a:t>
            </a:r>
            <a:r>
              <a:rPr b="1" i="0" lang="en" sz="1400" u="none" cap="none" strike="noStrike">
                <a:solidFill>
                  <a:srgbClr val="134F5C"/>
                </a:solidFill>
                <a:latin typeface="Courier New"/>
                <a:ea typeface="Courier New"/>
                <a:cs typeface="Courier New"/>
                <a:sym typeface="Courier New"/>
              </a:rPr>
              <a:t>if</a:t>
            </a:r>
            <a:r>
              <a:rPr b="1" i="0" lang="en" sz="1400" u="none" cap="none" strike="noStrike">
                <a:solidFill>
                  <a:srgbClr val="000000"/>
                </a:solidFill>
                <a:latin typeface="Courier New"/>
                <a:ea typeface="Courier New"/>
                <a:cs typeface="Courier New"/>
                <a:sym typeface="Courier New"/>
              </a:rPr>
              <a:t> </a:t>
            </a:r>
            <a:r>
              <a:rPr b="0" i="0" lang="en" sz="1400" u="none" cap="none" strike="noStrike">
                <a:solidFill>
                  <a:srgbClr val="000000"/>
                </a:solidFill>
                <a:latin typeface="Courier New"/>
                <a:ea typeface="Courier New"/>
                <a:cs typeface="Courier New"/>
                <a:sym typeface="Courier New"/>
              </a:rPr>
              <a:t>counter == 10:</a:t>
            </a:r>
          </a:p>
          <a:p>
            <a:pPr indent="0" lvl="0" marL="0" marR="0" rtl="0" algn="l">
              <a:lnSpc>
                <a:spcPct val="100000"/>
              </a:lnSpc>
              <a:spcBef>
                <a:spcPts val="0"/>
              </a:spcBef>
              <a:spcAft>
                <a:spcPts val="0"/>
              </a:spcAft>
              <a:buClr>
                <a:schemeClr val="dk2"/>
              </a:buClr>
              <a:buSzPct val="25000"/>
              <a:buFont typeface="Source Code Pro"/>
              <a:buNone/>
            </a:pPr>
            <a:r>
              <a:rPr b="0" i="0" lang="en" sz="1400" u="none" cap="none" strike="noStrike">
                <a:solidFill>
                  <a:srgbClr val="000000"/>
                </a:solidFill>
                <a:latin typeface="Courier New"/>
                <a:ea typeface="Courier New"/>
                <a:cs typeface="Courier New"/>
                <a:sym typeface="Courier New"/>
              </a:rPr>
              <a:t>            </a:t>
            </a:r>
            <a:r>
              <a:rPr b="1" i="0" lang="en" sz="1400" u="none" cap="none" strike="noStrike">
                <a:solidFill>
                  <a:srgbClr val="660000"/>
                </a:solidFill>
                <a:latin typeface="Courier New"/>
                <a:ea typeface="Courier New"/>
                <a:cs typeface="Courier New"/>
                <a:sym typeface="Courier New"/>
              </a:rPr>
              <a:t>break</a:t>
            </a:r>
          </a:p>
          <a:p>
            <a:pPr indent="0" lvl="0" marL="0" marR="0" rtl="0" algn="l">
              <a:lnSpc>
                <a:spcPct val="115000"/>
              </a:lnSpc>
              <a:spcBef>
                <a:spcPts val="0"/>
              </a:spcBef>
              <a:spcAft>
                <a:spcPts val="0"/>
              </a:spcAft>
              <a:buClr>
                <a:schemeClr val="dk2"/>
              </a:buClr>
              <a:buSzPct val="25000"/>
              <a:buFont typeface="Source Code Pro"/>
              <a:buNone/>
            </a:pPr>
            <a:r>
              <a:t/>
            </a:r>
            <a:endParaRPr b="0" i="0" sz="1400" u="none" cap="none" strike="noStrike">
              <a:solidFill>
                <a:schemeClr val="dk2"/>
              </a:solidFill>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More ways to write functions</a:t>
            </a:r>
          </a:p>
          <a:p>
            <a:pPr indent="0" lvl="0" marL="0" marR="0" rtl="0" algn="l">
              <a:lnSpc>
                <a:spcPct val="100000"/>
              </a:lnSpc>
              <a:spcBef>
                <a:spcPts val="0"/>
              </a:spcBef>
              <a:spcAft>
                <a:spcPts val="0"/>
              </a:spcAft>
              <a:buClr>
                <a:schemeClr val="accent1"/>
              </a:buClr>
              <a:buSzPct val="25000"/>
              <a:buFont typeface="Amatic SC"/>
              <a:buNone/>
            </a:pPr>
            <a:r>
              <a:t/>
            </a:r>
            <a:endParaRPr b="1" i="0" sz="4200" u="none" cap="none" strike="noStrike">
              <a:solidFill>
                <a:schemeClr val="accent1"/>
              </a:solidFill>
              <a:latin typeface="Amatic SC"/>
              <a:ea typeface="Amatic SC"/>
              <a:cs typeface="Amatic SC"/>
              <a:sym typeface="Amatic SC"/>
            </a:endParaRPr>
          </a:p>
        </p:txBody>
      </p:sp>
      <p:sp>
        <p:nvSpPr>
          <p:cNvPr id="76" name="Shape 76"/>
          <p:cNvSpPr txBox="1"/>
          <p:nvPr>
            <p:ph idx="1" type="body"/>
          </p:nvPr>
        </p:nvSpPr>
        <p:spPr>
          <a:xfrm>
            <a:off x="311700" y="1228675"/>
            <a:ext cx="8520599" cy="3731400"/>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chemeClr val="dk2"/>
              </a:buClr>
              <a:buSzPct val="100000"/>
              <a:buFont typeface="Source Code Pro"/>
              <a:buChar char="–"/>
            </a:pPr>
            <a:r>
              <a:rPr b="0" i="0" lang="en" sz="1800" u="none" cap="none" strike="noStrike">
                <a:solidFill>
                  <a:schemeClr val="dk2"/>
                </a:solidFill>
                <a:latin typeface="Source Code Pro"/>
                <a:ea typeface="Source Code Pro"/>
                <a:cs typeface="Source Code Pro"/>
                <a:sym typeface="Source Code Pro"/>
              </a:rPr>
              <a:t>Functions may also receive arguments (variables passed from the caller to the function). For example:</a:t>
            </a:r>
          </a:p>
          <a:p>
            <a:pPr indent="0" lvl="0" marL="0" marR="0" rtl="0" algn="l">
              <a:lnSpc>
                <a:spcPct val="115000"/>
              </a:lnSpc>
              <a:spcBef>
                <a:spcPts val="1600"/>
              </a:spcBef>
              <a:spcAft>
                <a:spcPts val="0"/>
              </a:spcAft>
              <a:buClr>
                <a:schemeClr val="dk2"/>
              </a:buClr>
              <a:buSzPct val="25000"/>
              <a:buFont typeface="Source Code Pro"/>
              <a:buNone/>
            </a:pPr>
            <a:r>
              <a:rPr b="0" i="0" lang="en" sz="1800" u="none" cap="none" strike="noStrike">
                <a:solidFill>
                  <a:schemeClr val="dk2"/>
                </a:solidFill>
                <a:latin typeface="Source Code Pro"/>
                <a:ea typeface="Source Code Pro"/>
                <a:cs typeface="Source Code Pro"/>
                <a:sym typeface="Source Code Pro"/>
              </a:rPr>
              <a:t>	</a:t>
            </a:r>
            <a:r>
              <a:rPr b="1" i="0" lang="en" sz="1400" u="none" cap="none" strike="noStrike">
                <a:solidFill>
                  <a:srgbClr val="134F5C"/>
                </a:solidFill>
                <a:latin typeface="Courier New"/>
                <a:ea typeface="Courier New"/>
                <a:cs typeface="Courier New"/>
                <a:sym typeface="Courier New"/>
              </a:rPr>
              <a:t>def</a:t>
            </a:r>
            <a:r>
              <a:rPr b="0" i="0" lang="en" sz="1400" u="none" cap="none" strike="noStrike">
                <a:solidFill>
                  <a:srgbClr val="134F5C"/>
                </a:solidFill>
                <a:latin typeface="Courier New"/>
                <a:ea typeface="Courier New"/>
                <a:cs typeface="Courier New"/>
                <a:sym typeface="Courier New"/>
              </a:rPr>
              <a:t> </a:t>
            </a:r>
            <a:r>
              <a:rPr b="0" i="0" lang="en" sz="1400" u="none" cap="none" strike="noStrike">
                <a:solidFill>
                  <a:srgbClr val="000000"/>
                </a:solidFill>
                <a:latin typeface="Courier New"/>
                <a:ea typeface="Courier New"/>
                <a:cs typeface="Courier New"/>
                <a:sym typeface="Courier New"/>
              </a:rPr>
              <a:t>function_with_args(name, age):</a:t>
            </a:r>
          </a:p>
          <a:p>
            <a:pPr indent="0" lvl="0" marL="0" marR="0" rtl="0" algn="l">
              <a:lnSpc>
                <a:spcPct val="115000"/>
              </a:lnSpc>
              <a:spcBef>
                <a:spcPts val="1600"/>
              </a:spcBef>
              <a:spcAft>
                <a:spcPts val="0"/>
              </a:spcAft>
              <a:buClr>
                <a:schemeClr val="dk2"/>
              </a:buClr>
              <a:buSzPct val="25000"/>
              <a:buFont typeface="Source Code Pro"/>
              <a:buNone/>
            </a:pPr>
            <a:r>
              <a:rPr b="0" i="0" lang="en" sz="1400" u="none" cap="none" strike="noStrike">
                <a:solidFill>
                  <a:schemeClr val="dk2"/>
                </a:solidFill>
                <a:latin typeface="Courier New"/>
                <a:ea typeface="Courier New"/>
                <a:cs typeface="Courier New"/>
                <a:sym typeface="Courier New"/>
              </a:rPr>
              <a:t>    		</a:t>
            </a:r>
            <a:r>
              <a:rPr b="1" i="0" lang="en" sz="1400" u="none" cap="none" strike="noStrike">
                <a:solidFill>
                  <a:srgbClr val="134F5C"/>
                </a:solidFill>
                <a:latin typeface="Courier New"/>
                <a:ea typeface="Courier New"/>
                <a:cs typeface="Courier New"/>
                <a:sym typeface="Courier New"/>
              </a:rPr>
              <a:t>print</a:t>
            </a:r>
            <a:r>
              <a:rPr b="0" i="0" lang="en" sz="1400" u="none" cap="none" strike="noStrike">
                <a:solidFill>
                  <a:srgbClr val="134F5C"/>
                </a:solidFill>
                <a:latin typeface="Courier New"/>
                <a:ea typeface="Courier New"/>
                <a:cs typeface="Courier New"/>
                <a:sym typeface="Courier New"/>
              </a:rPr>
              <a:t> </a:t>
            </a:r>
            <a:r>
              <a:rPr b="0" i="0" lang="en" sz="1400" u="none" cap="none" strike="noStrike">
                <a:solidFill>
                  <a:srgbClr val="000000"/>
                </a:solidFill>
                <a:latin typeface="Courier New"/>
                <a:ea typeface="Courier New"/>
                <a:cs typeface="Courier New"/>
                <a:sym typeface="Courier New"/>
              </a:rPr>
              <a:t>"I am </a:t>
            </a:r>
            <a:r>
              <a:rPr b="1" i="0" lang="en" sz="1400" u="none" cap="none" strike="noStrike">
                <a:solidFill>
                  <a:srgbClr val="CC0000"/>
                </a:solidFill>
                <a:latin typeface="Courier New"/>
                <a:ea typeface="Courier New"/>
                <a:cs typeface="Courier New"/>
                <a:sym typeface="Courier New"/>
              </a:rPr>
              <a:t>%s</a:t>
            </a:r>
            <a:r>
              <a:rPr b="0" i="0" lang="en" sz="1400" u="none" cap="none" strike="noStrike">
                <a:solidFill>
                  <a:srgbClr val="000000"/>
                </a:solidFill>
                <a:latin typeface="Courier New"/>
                <a:ea typeface="Courier New"/>
                <a:cs typeface="Courier New"/>
                <a:sym typeface="Courier New"/>
              </a:rPr>
              <a:t> and I’m </a:t>
            </a:r>
            <a:r>
              <a:rPr b="1" i="0" lang="en" sz="1400" u="none" cap="none" strike="noStrike">
                <a:solidFill>
                  <a:srgbClr val="CC0000"/>
                </a:solidFill>
                <a:latin typeface="Courier New"/>
                <a:ea typeface="Courier New"/>
                <a:cs typeface="Courier New"/>
                <a:sym typeface="Courier New"/>
              </a:rPr>
              <a:t>%s</a:t>
            </a:r>
            <a:r>
              <a:rPr b="0" i="0" lang="en" sz="1400" u="none" cap="none" strike="noStrike">
                <a:solidFill>
                  <a:srgbClr val="000000"/>
                </a:solidFill>
                <a:latin typeface="Courier New"/>
                <a:ea typeface="Courier New"/>
                <a:cs typeface="Courier New"/>
                <a:sym typeface="Courier New"/>
              </a:rPr>
              <a:t> years old"</a:t>
            </a:r>
            <a:r>
              <a:rPr b="0" i="0" lang="en" sz="1400" u="none" cap="none" strike="noStrike">
                <a:solidFill>
                  <a:schemeClr val="dk2"/>
                </a:solidFill>
                <a:latin typeface="Courier New"/>
                <a:ea typeface="Courier New"/>
                <a:cs typeface="Courier New"/>
                <a:sym typeface="Courier New"/>
              </a:rPr>
              <a:t> </a:t>
            </a:r>
            <a:r>
              <a:rPr b="1" i="0" lang="en" sz="1400" u="none" cap="none" strike="noStrike">
                <a:solidFill>
                  <a:srgbClr val="008800"/>
                </a:solidFill>
                <a:latin typeface="Courier New"/>
                <a:ea typeface="Courier New"/>
                <a:cs typeface="Courier New"/>
                <a:sym typeface="Courier New"/>
              </a:rPr>
              <a:t>%(name, age)</a:t>
            </a:r>
          </a:p>
          <a:p>
            <a:pPr indent="-228600" lvl="0" marL="457200" marR="0" rtl="0" algn="l">
              <a:lnSpc>
                <a:spcPct val="115000"/>
              </a:lnSpc>
              <a:spcBef>
                <a:spcPts val="1600"/>
              </a:spcBef>
              <a:spcAft>
                <a:spcPts val="0"/>
              </a:spcAft>
              <a:buClr>
                <a:schemeClr val="dk2"/>
              </a:buClr>
              <a:buSzPct val="100000"/>
              <a:buFont typeface="Source Code Pro"/>
              <a:buChar char="–"/>
            </a:pPr>
            <a:r>
              <a:rPr b="0" i="0" lang="en" sz="1800" u="none" cap="none" strike="noStrike">
                <a:solidFill>
                  <a:schemeClr val="dk2"/>
                </a:solidFill>
                <a:latin typeface="Source Code Pro"/>
                <a:ea typeface="Source Code Pro"/>
                <a:cs typeface="Source Code Pro"/>
                <a:sym typeface="Source Code Pro"/>
              </a:rPr>
              <a:t>Arguments are values that are assigned by the caller to be able to use the function for a set of conditions. </a:t>
            </a:r>
          </a:p>
          <a:p>
            <a:pPr indent="-228600" lvl="0" marL="457200" marR="0" rtl="0" algn="l">
              <a:lnSpc>
                <a:spcPct val="115000"/>
              </a:lnSpc>
              <a:spcBef>
                <a:spcPts val="1600"/>
              </a:spcBef>
              <a:spcAft>
                <a:spcPts val="0"/>
              </a:spcAft>
              <a:buClr>
                <a:schemeClr val="dk2"/>
              </a:buClr>
              <a:buSzPct val="100000"/>
              <a:buFont typeface="Source Code Pro"/>
              <a:buChar char="–"/>
            </a:pPr>
            <a:r>
              <a:rPr b="0" i="0" lang="en" sz="1800" u="none" cap="none" strike="noStrike">
                <a:solidFill>
                  <a:schemeClr val="dk2"/>
                </a:solidFill>
                <a:latin typeface="Source Code Pro"/>
                <a:ea typeface="Source Code Pro"/>
                <a:cs typeface="Source Code Pro"/>
                <a:sym typeface="Source Code Pro"/>
              </a:rPr>
              <a:t>The </a:t>
            </a:r>
            <a:r>
              <a:rPr b="1" i="0" lang="en" sz="1800" u="none" cap="none" strike="noStrike">
                <a:solidFill>
                  <a:schemeClr val="dk2"/>
                </a:solidFill>
                <a:latin typeface="Source Code Pro"/>
                <a:ea typeface="Source Code Pro"/>
                <a:cs typeface="Source Code Pro"/>
                <a:sym typeface="Source Code Pro"/>
              </a:rPr>
              <a:t>%s </a:t>
            </a:r>
            <a:r>
              <a:rPr b="0" i="0" lang="en" sz="1800" u="none" cap="none" strike="noStrike">
                <a:solidFill>
                  <a:schemeClr val="dk2"/>
                </a:solidFill>
                <a:latin typeface="Source Code Pro"/>
                <a:ea typeface="Source Code Pro"/>
                <a:cs typeface="Source Code Pro"/>
                <a:sym typeface="Source Code Pro"/>
              </a:rPr>
              <a:t>keyword is used to substitute the values of the arguments with those given by the caller</a:t>
            </a:r>
          </a:p>
          <a:p>
            <a:pPr indent="0" lvl="0" marL="0" marR="0" rtl="0" algn="l">
              <a:lnSpc>
                <a:spcPct val="115000"/>
              </a:lnSpc>
              <a:spcBef>
                <a:spcPts val="1600"/>
              </a:spcBef>
              <a:spcAft>
                <a:spcPts val="0"/>
              </a:spcAft>
              <a:buClr>
                <a:schemeClr val="dk2"/>
              </a:buClr>
              <a:buSzPct val="25000"/>
              <a:buFont typeface="Source Code Pro"/>
              <a:buNone/>
            </a:pPr>
            <a:r>
              <a:t/>
            </a:r>
            <a:endParaRPr b="0" i="0" sz="1800" u="none" cap="none" strike="noStrike">
              <a:solidFill>
                <a:schemeClr val="dk2"/>
              </a:solidFill>
              <a:latin typeface="Source Code Pro"/>
              <a:ea typeface="Source Code Pro"/>
              <a:cs typeface="Source Code Pro"/>
              <a:sym typeface="Source Code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title"/>
          </p:nvPr>
        </p:nvSpPr>
        <p:spPr>
          <a:xfrm>
            <a:off x="311700" y="99325"/>
            <a:ext cx="8520600" cy="8010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Calling a function</a:t>
            </a:r>
          </a:p>
        </p:txBody>
      </p:sp>
      <p:sp>
        <p:nvSpPr>
          <p:cNvPr id="82" name="Shape 82"/>
          <p:cNvSpPr txBox="1"/>
          <p:nvPr>
            <p:ph idx="1" type="body"/>
          </p:nvPr>
        </p:nvSpPr>
        <p:spPr>
          <a:xfrm>
            <a:off x="311700" y="736650"/>
            <a:ext cx="8520600" cy="3670200"/>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chemeClr val="dk2"/>
              </a:buClr>
              <a:buSzPct val="100000"/>
              <a:buFont typeface="Source Code Pro"/>
              <a:buChar char="–"/>
            </a:pPr>
            <a:r>
              <a:rPr b="0" i="0" lang="en" sz="1800" u="none" cap="none" strike="noStrike">
                <a:solidFill>
                  <a:schemeClr val="dk2"/>
                </a:solidFill>
                <a:latin typeface="Source Code Pro"/>
                <a:ea typeface="Source Code Pro"/>
                <a:cs typeface="Source Code Pro"/>
                <a:sym typeface="Source Code Pro"/>
              </a:rPr>
              <a:t>Functions can be called by the user anywhere in a piece of code, provided it lies within the </a:t>
            </a:r>
            <a:r>
              <a:rPr b="1" i="0" lang="en" sz="1800" u="none" cap="none" strike="noStrike">
                <a:solidFill>
                  <a:schemeClr val="dk2"/>
                </a:solidFill>
                <a:latin typeface="Source Code Pro"/>
                <a:ea typeface="Source Code Pro"/>
                <a:cs typeface="Source Code Pro"/>
                <a:sym typeface="Source Code Pro"/>
              </a:rPr>
              <a:t>scope of access</a:t>
            </a:r>
            <a:r>
              <a:rPr b="0" i="0" lang="en" sz="1800" u="none" cap="none" strike="noStrike">
                <a:solidFill>
                  <a:schemeClr val="dk2"/>
                </a:solidFill>
                <a:latin typeface="Source Code Pro"/>
                <a:ea typeface="Source Code Pro"/>
                <a:cs typeface="Source Code Pro"/>
                <a:sym typeface="Source Code Pro"/>
              </a:rPr>
              <a:t> of the function.</a:t>
            </a:r>
          </a:p>
          <a:p>
            <a:pPr indent="-228600" lvl="0" marL="457200" marR="0" rtl="0" algn="l">
              <a:lnSpc>
                <a:spcPct val="115000"/>
              </a:lnSpc>
              <a:spcBef>
                <a:spcPts val="1600"/>
              </a:spcBef>
              <a:spcAft>
                <a:spcPts val="0"/>
              </a:spcAft>
              <a:buClr>
                <a:schemeClr val="dk2"/>
              </a:buClr>
              <a:buSzPct val="100000"/>
              <a:buFont typeface="Source Code Pro"/>
              <a:buChar char="–"/>
            </a:pPr>
            <a:r>
              <a:rPr b="0" i="0" lang="en" sz="1800" u="none" cap="none" strike="noStrike">
                <a:solidFill>
                  <a:schemeClr val="dk2"/>
                </a:solidFill>
                <a:latin typeface="Source Code Pro"/>
                <a:ea typeface="Source Code Pro"/>
                <a:cs typeface="Source Code Pro"/>
                <a:sym typeface="Source Code Pro"/>
              </a:rPr>
              <a:t>Simply write the function's name followed by (), placing any required arguments within the brackets.</a:t>
            </a:r>
          </a:p>
          <a:p>
            <a:pPr indent="-228600" lvl="0" marL="457200" marR="0" rtl="0" algn="l">
              <a:lnSpc>
                <a:spcPct val="115000"/>
              </a:lnSpc>
              <a:spcBef>
                <a:spcPts val="1600"/>
              </a:spcBef>
              <a:spcAft>
                <a:spcPts val="0"/>
              </a:spcAft>
              <a:buClr>
                <a:schemeClr val="dk2"/>
              </a:buClr>
              <a:buSzPct val="100000"/>
              <a:buFont typeface="Source Code Pro"/>
              <a:buChar char="–"/>
            </a:pPr>
            <a:r>
              <a:rPr b="0" i="0" lang="en" sz="1800" u="none" cap="none" strike="noStrike">
                <a:solidFill>
                  <a:schemeClr val="dk2"/>
                </a:solidFill>
                <a:latin typeface="Source Code Pro"/>
                <a:ea typeface="Source Code Pro"/>
                <a:cs typeface="Source Code Pro"/>
                <a:sym typeface="Source Code Pro"/>
              </a:rPr>
              <a:t>For Example: </a:t>
            </a:r>
            <a:r>
              <a:rPr b="1" i="0" lang="en" sz="1400" u="none" cap="none" strike="noStrike">
                <a:solidFill>
                  <a:srgbClr val="000000"/>
                </a:solidFill>
                <a:latin typeface="Courier New"/>
                <a:ea typeface="Courier New"/>
                <a:cs typeface="Courier New"/>
                <a:sym typeface="Courier New"/>
              </a:rPr>
              <a:t>my_first_function()</a:t>
            </a:r>
          </a:p>
          <a:p>
            <a:pPr indent="-228600" lvl="0" marL="457200" marR="0" rtl="0" algn="l">
              <a:lnSpc>
                <a:spcPct val="115000"/>
              </a:lnSpc>
              <a:spcBef>
                <a:spcPts val="1600"/>
              </a:spcBef>
              <a:spcAft>
                <a:spcPts val="0"/>
              </a:spcAft>
              <a:buClr>
                <a:schemeClr val="dk2"/>
              </a:buClr>
              <a:buSzPct val="100000"/>
              <a:buFont typeface="Source Code Pro"/>
              <a:buChar char="–"/>
            </a:pPr>
            <a:r>
              <a:rPr b="0" i="0" lang="en" sz="1800" u="none" cap="none" strike="noStrike">
                <a:solidFill>
                  <a:schemeClr val="dk2"/>
                </a:solidFill>
                <a:latin typeface="Source Code Pro"/>
                <a:ea typeface="Source Code Pro"/>
                <a:cs typeface="Source Code Pro"/>
                <a:sym typeface="Source Code Pro"/>
              </a:rPr>
              <a:t>If we have to obtain a result from a function, for a particular set of arguments, then we can call it as:</a:t>
            </a:r>
          </a:p>
          <a:p>
            <a:pPr indent="0" lvl="0" marL="0" marR="0" rtl="0" algn="l">
              <a:lnSpc>
                <a:spcPct val="115000"/>
              </a:lnSpc>
              <a:spcBef>
                <a:spcPts val="1600"/>
              </a:spcBef>
              <a:spcAft>
                <a:spcPts val="0"/>
              </a:spcAft>
              <a:buClr>
                <a:schemeClr val="dk2"/>
              </a:buClr>
              <a:buSzPct val="25000"/>
              <a:buFont typeface="Source Code Pro"/>
              <a:buNone/>
            </a:pPr>
            <a:r>
              <a:rPr b="0" i="0" lang="en" sz="1800" u="none" cap="none" strike="noStrike">
                <a:solidFill>
                  <a:schemeClr val="dk2"/>
                </a:solidFill>
                <a:latin typeface="Source Code Pro"/>
                <a:ea typeface="Source Code Pro"/>
                <a:cs typeface="Source Code Pro"/>
                <a:sym typeface="Source Code Pro"/>
              </a:rPr>
              <a:t>	result = my_function_with_args(argument1, argument2)</a:t>
            </a:r>
          </a:p>
          <a:p>
            <a:pPr indent="-228600" lvl="0" marL="457200" marR="0" rtl="0" algn="l">
              <a:lnSpc>
                <a:spcPct val="115000"/>
              </a:lnSpc>
              <a:spcBef>
                <a:spcPts val="1600"/>
              </a:spcBef>
              <a:spcAft>
                <a:spcPts val="0"/>
              </a:spcAft>
              <a:buClr>
                <a:schemeClr val="dk2"/>
              </a:buClr>
              <a:buSzPct val="100000"/>
              <a:buFont typeface="Source Code Pro"/>
              <a:buChar char="–"/>
            </a:pPr>
            <a:r>
              <a:rPr b="0" i="0" lang="en" sz="1800" u="none" cap="none" strike="noStrike">
                <a:solidFill>
                  <a:schemeClr val="dk2"/>
                </a:solidFill>
                <a:latin typeface="Source Code Pro"/>
                <a:ea typeface="Source Code Pro"/>
                <a:cs typeface="Source Code Pro"/>
                <a:sym typeface="Source Code Pro"/>
              </a:rPr>
              <a:t>The result will be stored in the variable </a:t>
            </a:r>
            <a:r>
              <a:rPr b="1" i="0" lang="en" sz="1800" u="none" cap="none" strike="noStrike">
                <a:solidFill>
                  <a:schemeClr val="dk2"/>
                </a:solidFill>
                <a:latin typeface="Source Code Pro"/>
                <a:ea typeface="Source Code Pro"/>
                <a:cs typeface="Source Code Pro"/>
                <a:sym typeface="Source Code Pro"/>
              </a:rPr>
              <a:t>result</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Returning values from a function</a:t>
            </a:r>
          </a:p>
        </p:txBody>
      </p:sp>
      <p:sp>
        <p:nvSpPr>
          <p:cNvPr id="88" name="Shape 88"/>
          <p:cNvSpPr txBox="1"/>
          <p:nvPr>
            <p:ph idx="1" type="body"/>
          </p:nvPr>
        </p:nvSpPr>
        <p:spPr>
          <a:xfrm>
            <a:off x="311700" y="1228675"/>
            <a:ext cx="8520599" cy="3582900"/>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chemeClr val="dk2"/>
              </a:buClr>
              <a:buSzPct val="100000"/>
              <a:buFont typeface="Source Code Pro"/>
              <a:buChar char="–"/>
            </a:pPr>
            <a:r>
              <a:rPr b="0" i="0" lang="en" sz="1800" u="none" cap="none" strike="noStrike">
                <a:solidFill>
                  <a:schemeClr val="dk2"/>
                </a:solidFill>
                <a:latin typeface="Source Code Pro"/>
                <a:ea typeface="Source Code Pro"/>
                <a:cs typeface="Source Code Pro"/>
                <a:sym typeface="Source Code Pro"/>
              </a:rPr>
              <a:t>Functions may return a value to the caller, using the keyword- 'return' . For example, if we call a function that calculates the sum of two numbers, the function will look something like:</a:t>
            </a:r>
          </a:p>
          <a:p>
            <a:pPr indent="0" lvl="0" marL="0" marR="0" rtl="0" algn="l">
              <a:lnSpc>
                <a:spcPct val="115000"/>
              </a:lnSpc>
              <a:spcBef>
                <a:spcPts val="1600"/>
              </a:spcBef>
              <a:spcAft>
                <a:spcPts val="0"/>
              </a:spcAft>
              <a:buClr>
                <a:schemeClr val="dk2"/>
              </a:buClr>
              <a:buSzPct val="25000"/>
              <a:buFont typeface="Source Code Pro"/>
              <a:buNone/>
            </a:pPr>
            <a:r>
              <a:rPr b="0" i="0" lang="en" sz="1800" u="none" cap="none" strike="noStrike">
                <a:solidFill>
                  <a:schemeClr val="dk2"/>
                </a:solidFill>
                <a:latin typeface="Source Code Pro"/>
                <a:ea typeface="Source Code Pro"/>
                <a:cs typeface="Source Code Pro"/>
                <a:sym typeface="Source Code Pro"/>
              </a:rPr>
              <a:t>	</a:t>
            </a:r>
            <a:r>
              <a:rPr b="1" i="0" lang="en" sz="1400" u="none" cap="none" strike="noStrike">
                <a:solidFill>
                  <a:srgbClr val="134F5C"/>
                </a:solidFill>
                <a:latin typeface="Courier New"/>
                <a:ea typeface="Courier New"/>
                <a:cs typeface="Courier New"/>
                <a:sym typeface="Courier New"/>
              </a:rPr>
              <a:t>def</a:t>
            </a:r>
            <a:r>
              <a:rPr b="0" i="0" lang="en" sz="1400" u="none" cap="none" strike="noStrike">
                <a:solidFill>
                  <a:srgbClr val="134F5C"/>
                </a:solidFill>
                <a:latin typeface="Courier New"/>
                <a:ea typeface="Courier New"/>
                <a:cs typeface="Courier New"/>
                <a:sym typeface="Courier New"/>
              </a:rPr>
              <a:t> </a:t>
            </a:r>
            <a:r>
              <a:rPr b="0" i="0" lang="en" sz="1400" u="none" cap="none" strike="noStrike">
                <a:solidFill>
                  <a:srgbClr val="000000"/>
                </a:solidFill>
                <a:latin typeface="Courier New"/>
                <a:ea typeface="Courier New"/>
                <a:cs typeface="Courier New"/>
                <a:sym typeface="Courier New"/>
              </a:rPr>
              <a:t>sum_two_numbers(a, b):</a:t>
            </a:r>
          </a:p>
          <a:p>
            <a:pPr indent="0" lvl="0" marL="0" marR="0" rtl="0" algn="l">
              <a:lnSpc>
                <a:spcPct val="115000"/>
              </a:lnSpc>
              <a:spcBef>
                <a:spcPts val="1600"/>
              </a:spcBef>
              <a:spcAft>
                <a:spcPts val="0"/>
              </a:spcAft>
              <a:buClr>
                <a:schemeClr val="dk2"/>
              </a:buClr>
              <a:buSzPct val="25000"/>
              <a:buFont typeface="Source Code Pro"/>
              <a:buNone/>
            </a:pPr>
            <a:r>
              <a:rPr b="0" i="0" lang="en" sz="1400" u="none" cap="none" strike="noStrike">
                <a:solidFill>
                  <a:schemeClr val="dk2"/>
                </a:solidFill>
                <a:latin typeface="Courier New"/>
                <a:ea typeface="Courier New"/>
                <a:cs typeface="Courier New"/>
                <a:sym typeface="Courier New"/>
              </a:rPr>
              <a:t>    		</a:t>
            </a:r>
            <a:r>
              <a:rPr b="1" i="0" lang="en" sz="1400" u="none" cap="none" strike="noStrike">
                <a:solidFill>
                  <a:srgbClr val="134F5C"/>
                </a:solidFill>
                <a:latin typeface="Courier New"/>
                <a:ea typeface="Courier New"/>
                <a:cs typeface="Courier New"/>
                <a:sym typeface="Courier New"/>
              </a:rPr>
              <a:t>return</a:t>
            </a:r>
            <a:r>
              <a:rPr b="0" i="0" lang="en" sz="1400" u="none" cap="none" strike="noStrike">
                <a:solidFill>
                  <a:srgbClr val="134F5C"/>
                </a:solidFill>
                <a:latin typeface="Courier New"/>
                <a:ea typeface="Courier New"/>
                <a:cs typeface="Courier New"/>
                <a:sym typeface="Courier New"/>
              </a:rPr>
              <a:t> </a:t>
            </a:r>
            <a:r>
              <a:rPr b="0" i="0" lang="en" sz="1400" u="none" cap="none" strike="noStrike">
                <a:solidFill>
                  <a:srgbClr val="000000"/>
                </a:solidFill>
                <a:latin typeface="Courier New"/>
                <a:ea typeface="Courier New"/>
                <a:cs typeface="Courier New"/>
                <a:sym typeface="Courier New"/>
              </a:rPr>
              <a:t>a + b</a:t>
            </a:r>
          </a:p>
          <a:p>
            <a:pPr indent="-228600" lvl="0" marL="457200" marR="0" rtl="0" algn="l">
              <a:lnSpc>
                <a:spcPct val="115000"/>
              </a:lnSpc>
              <a:spcBef>
                <a:spcPts val="1600"/>
              </a:spcBef>
              <a:spcAft>
                <a:spcPts val="0"/>
              </a:spcAft>
              <a:buClr>
                <a:schemeClr val="dk2"/>
              </a:buClr>
              <a:buSzPct val="100000"/>
              <a:buFont typeface="Source Code Pro"/>
              <a:buChar char="–"/>
            </a:pPr>
            <a:r>
              <a:rPr b="0" i="0" lang="en" sz="1800" u="none" cap="none" strike="noStrike">
                <a:solidFill>
                  <a:schemeClr val="dk2"/>
                </a:solidFill>
                <a:latin typeface="Source Code Pro"/>
                <a:ea typeface="Source Code Pro"/>
                <a:cs typeface="Source Code Pro"/>
                <a:sym typeface="Source Code Pro"/>
              </a:rPr>
              <a:t>The value can be stored in a variable as</a:t>
            </a:r>
          </a:p>
          <a:p>
            <a:pPr indent="0" lvl="0" marL="0" marR="0" rtl="0" algn="l">
              <a:lnSpc>
                <a:spcPct val="115000"/>
              </a:lnSpc>
              <a:spcBef>
                <a:spcPts val="1600"/>
              </a:spcBef>
              <a:spcAft>
                <a:spcPts val="0"/>
              </a:spcAft>
              <a:buClr>
                <a:schemeClr val="dk2"/>
              </a:buClr>
              <a:buSzPct val="25000"/>
              <a:buFont typeface="Source Code Pro"/>
              <a:buNone/>
            </a:pPr>
            <a:r>
              <a:rPr b="0" i="0" lang="en" sz="1800" u="none" cap="none" strike="noStrike">
                <a:solidFill>
                  <a:schemeClr val="dk2"/>
                </a:solidFill>
                <a:latin typeface="Source Code Pro"/>
                <a:ea typeface="Source Code Pro"/>
                <a:cs typeface="Source Code Pro"/>
                <a:sym typeface="Source Code Pro"/>
              </a:rPr>
              <a:t>	</a:t>
            </a:r>
            <a:r>
              <a:rPr b="0" i="0" lang="en" sz="1400" u="none" cap="none" strike="noStrike">
                <a:solidFill>
                  <a:srgbClr val="000000"/>
                </a:solidFill>
                <a:latin typeface="Courier New"/>
                <a:ea typeface="Courier New"/>
                <a:cs typeface="Courier New"/>
                <a:sym typeface="Courier New"/>
              </a:rPr>
              <a:t>sum = sum_two_numbers(3, 4)</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A simple example</a:t>
            </a:r>
          </a:p>
        </p:txBody>
      </p:sp>
      <p:sp>
        <p:nvSpPr>
          <p:cNvPr id="94" name="Shape 94"/>
          <p:cNvSpPr txBox="1"/>
          <p:nvPr>
            <p:ph idx="1" type="body"/>
          </p:nvPr>
        </p:nvSpPr>
        <p:spPr>
          <a:xfrm>
            <a:off x="311700" y="1093850"/>
            <a:ext cx="8520599" cy="3730199"/>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chemeClr val="dk2"/>
              </a:buClr>
              <a:buSzPct val="100000"/>
              <a:buFont typeface="Source Code Pro"/>
              <a:buChar char="–"/>
            </a:pPr>
            <a:r>
              <a:rPr b="0" i="0" lang="en" sz="1800" u="none" cap="none" strike="noStrike">
                <a:solidFill>
                  <a:schemeClr val="dk2"/>
                </a:solidFill>
                <a:latin typeface="Source Code Pro"/>
                <a:ea typeface="Source Code Pro"/>
                <a:cs typeface="Source Code Pro"/>
                <a:sym typeface="Source Code Pro"/>
              </a:rPr>
              <a:t>Let us write a function to find the product of 3 numbers that will be given by the user</a:t>
            </a:r>
          </a:p>
          <a:p>
            <a:pPr indent="-228600" lvl="0" marL="457200" marR="0" rtl="0" algn="l">
              <a:lnSpc>
                <a:spcPct val="115000"/>
              </a:lnSpc>
              <a:spcBef>
                <a:spcPts val="1600"/>
              </a:spcBef>
              <a:spcAft>
                <a:spcPts val="0"/>
              </a:spcAft>
              <a:buClr>
                <a:schemeClr val="dk2"/>
              </a:buClr>
              <a:buSzPct val="100000"/>
              <a:buFont typeface="Source Code Pro"/>
              <a:buChar char="–"/>
            </a:pPr>
            <a:r>
              <a:rPr b="0" i="0" lang="en" sz="1800" u="none" cap="none" strike="noStrike">
                <a:solidFill>
                  <a:schemeClr val="dk2"/>
                </a:solidFill>
                <a:latin typeface="Source Code Pro"/>
                <a:ea typeface="Source Code Pro"/>
                <a:cs typeface="Source Code Pro"/>
                <a:sym typeface="Source Code Pro"/>
              </a:rPr>
              <a:t>It could be written as:</a:t>
            </a:r>
          </a:p>
          <a:p>
            <a:pPr indent="0" lvl="0" marL="0" marR="0" rtl="0" algn="l">
              <a:lnSpc>
                <a:spcPct val="115000"/>
              </a:lnSpc>
              <a:spcBef>
                <a:spcPts val="1600"/>
              </a:spcBef>
              <a:spcAft>
                <a:spcPts val="0"/>
              </a:spcAft>
              <a:buClr>
                <a:schemeClr val="dk2"/>
              </a:buClr>
              <a:buSzPct val="25000"/>
              <a:buFont typeface="Source Code Pro"/>
              <a:buNone/>
            </a:pPr>
            <a:r>
              <a:rPr b="0" i="0" lang="en" sz="1800" u="none" cap="none" strike="noStrike">
                <a:solidFill>
                  <a:schemeClr val="dk2"/>
                </a:solidFill>
                <a:latin typeface="Source Code Pro"/>
                <a:ea typeface="Source Code Pro"/>
                <a:cs typeface="Source Code Pro"/>
                <a:sym typeface="Source Code Pro"/>
              </a:rPr>
              <a:t>	</a:t>
            </a:r>
            <a:r>
              <a:rPr b="1" i="0" lang="en" sz="1400" u="none" cap="none" strike="noStrike">
                <a:solidFill>
                  <a:srgbClr val="134F5C"/>
                </a:solidFill>
                <a:latin typeface="Courier New"/>
                <a:ea typeface="Courier New"/>
                <a:cs typeface="Courier New"/>
                <a:sym typeface="Courier New"/>
              </a:rPr>
              <a:t>def </a:t>
            </a:r>
            <a:r>
              <a:rPr b="0" i="0" lang="en" sz="1400" u="none" cap="none" strike="noStrike">
                <a:solidFill>
                  <a:srgbClr val="000000"/>
                </a:solidFill>
                <a:latin typeface="Courier New"/>
                <a:ea typeface="Courier New"/>
                <a:cs typeface="Courier New"/>
                <a:sym typeface="Courier New"/>
              </a:rPr>
              <a:t>tri_product(a,b,c):</a:t>
            </a:r>
          </a:p>
          <a:p>
            <a:pPr indent="0" lvl="0" marL="0" marR="0" rtl="0" algn="l">
              <a:lnSpc>
                <a:spcPct val="115000"/>
              </a:lnSpc>
              <a:spcBef>
                <a:spcPts val="1600"/>
              </a:spcBef>
              <a:spcAft>
                <a:spcPts val="0"/>
              </a:spcAft>
              <a:buClr>
                <a:schemeClr val="dk2"/>
              </a:buClr>
              <a:buSzPct val="25000"/>
              <a:buFont typeface="Source Code Pro"/>
              <a:buNone/>
            </a:pPr>
            <a:r>
              <a:rPr b="0" i="0" lang="en" sz="1400" u="none" cap="none" strike="noStrike">
                <a:solidFill>
                  <a:srgbClr val="000000"/>
                </a:solidFill>
                <a:latin typeface="Courier New"/>
                <a:ea typeface="Courier New"/>
                <a:cs typeface="Courier New"/>
                <a:sym typeface="Courier New"/>
              </a:rPr>
              <a:t>		</a:t>
            </a:r>
            <a:r>
              <a:rPr b="1" i="0" lang="en" sz="1400" u="none" cap="none" strike="noStrike">
                <a:solidFill>
                  <a:srgbClr val="134F5C"/>
                </a:solidFill>
                <a:latin typeface="Courier New"/>
                <a:ea typeface="Courier New"/>
                <a:cs typeface="Courier New"/>
                <a:sym typeface="Courier New"/>
              </a:rPr>
              <a:t>return</a:t>
            </a:r>
            <a:r>
              <a:rPr b="0" i="0" lang="en" sz="1400" u="none" cap="none" strike="noStrike">
                <a:solidFill>
                  <a:srgbClr val="134F5C"/>
                </a:solidFill>
                <a:latin typeface="Courier New"/>
                <a:ea typeface="Courier New"/>
                <a:cs typeface="Courier New"/>
                <a:sym typeface="Courier New"/>
              </a:rPr>
              <a:t> </a:t>
            </a:r>
            <a:r>
              <a:rPr b="0" i="0" lang="en" sz="1400" u="none" cap="none" strike="noStrike">
                <a:solidFill>
                  <a:srgbClr val="000000"/>
                </a:solidFill>
                <a:latin typeface="Courier New"/>
                <a:ea typeface="Courier New"/>
                <a:cs typeface="Courier New"/>
                <a:sym typeface="Courier New"/>
              </a:rPr>
              <a:t>a*b*c</a:t>
            </a:r>
          </a:p>
          <a:p>
            <a:pPr indent="-228600" lvl="0" marL="457200" marR="0" rtl="0" algn="l">
              <a:lnSpc>
                <a:spcPct val="115000"/>
              </a:lnSpc>
              <a:spcBef>
                <a:spcPts val="1600"/>
              </a:spcBef>
              <a:spcAft>
                <a:spcPts val="0"/>
              </a:spcAft>
              <a:buClr>
                <a:schemeClr val="dk2"/>
              </a:buClr>
              <a:buSzPct val="100000"/>
              <a:buFont typeface="Source Code Pro"/>
              <a:buChar char="–"/>
            </a:pPr>
            <a:r>
              <a:rPr b="0" i="0" lang="en" sz="1800" u="none" cap="none" strike="noStrike">
                <a:solidFill>
                  <a:schemeClr val="dk2"/>
                </a:solidFill>
                <a:latin typeface="Source Code Pro"/>
                <a:ea typeface="Source Code Pro"/>
                <a:cs typeface="Source Code Pro"/>
                <a:sym typeface="Source Code Pro"/>
              </a:rPr>
              <a:t>This function can be called as</a:t>
            </a:r>
          </a:p>
          <a:p>
            <a:pPr indent="0" lvl="0" marL="0" marR="0" rtl="0" algn="l">
              <a:lnSpc>
                <a:spcPct val="115000"/>
              </a:lnSpc>
              <a:spcBef>
                <a:spcPts val="1600"/>
              </a:spcBef>
              <a:spcAft>
                <a:spcPts val="0"/>
              </a:spcAft>
              <a:buClr>
                <a:schemeClr val="dk2"/>
              </a:buClr>
              <a:buSzPct val="25000"/>
              <a:buFont typeface="Source Code Pro"/>
              <a:buNone/>
            </a:pPr>
            <a:r>
              <a:rPr b="0" i="0" lang="en" sz="1800" u="none" cap="none" strike="noStrike">
                <a:solidFill>
                  <a:schemeClr val="dk2"/>
                </a:solidFill>
                <a:latin typeface="Source Code Pro"/>
                <a:ea typeface="Source Code Pro"/>
                <a:cs typeface="Source Code Pro"/>
                <a:sym typeface="Source Code Pro"/>
              </a:rPr>
              <a:t>	</a:t>
            </a:r>
            <a:r>
              <a:rPr b="0" i="0" lang="en" sz="1400" u="none" cap="none" strike="noStrike">
                <a:solidFill>
                  <a:srgbClr val="000000"/>
                </a:solidFill>
                <a:latin typeface="Courier New"/>
                <a:ea typeface="Courier New"/>
                <a:cs typeface="Courier New"/>
                <a:sym typeface="Courier New"/>
              </a:rPr>
              <a:t>tri = tri_product(2,3,4)</a:t>
            </a:r>
          </a:p>
          <a:p>
            <a:pPr indent="-228600" lvl="0" marL="457200" marR="0" rtl="0" algn="l">
              <a:lnSpc>
                <a:spcPct val="115000"/>
              </a:lnSpc>
              <a:spcBef>
                <a:spcPts val="1600"/>
              </a:spcBef>
              <a:spcAft>
                <a:spcPts val="0"/>
              </a:spcAft>
              <a:buClr>
                <a:schemeClr val="dk2"/>
              </a:buClr>
              <a:buSzPct val="100000"/>
              <a:buFont typeface="Source Code Pro"/>
              <a:buChar char="–"/>
            </a:pPr>
            <a:r>
              <a:rPr b="0" i="0" lang="en" sz="1800" u="none" cap="none" strike="noStrike">
                <a:solidFill>
                  <a:schemeClr val="dk2"/>
                </a:solidFill>
                <a:latin typeface="Source Code Pro"/>
                <a:ea typeface="Source Code Pro"/>
                <a:cs typeface="Source Code Pro"/>
                <a:sym typeface="Source Code Pro"/>
              </a:rPr>
              <a:t>We will obtain 24 as our answer</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Pass by reference vs value</a:t>
            </a:r>
          </a:p>
        </p:txBody>
      </p:sp>
      <p:sp>
        <p:nvSpPr>
          <p:cNvPr id="100" name="Shape 100"/>
          <p:cNvSpPr txBox="1"/>
          <p:nvPr>
            <p:ph idx="1" type="body"/>
          </p:nvPr>
        </p:nvSpPr>
        <p:spPr>
          <a:xfrm>
            <a:off x="311700" y="1018925"/>
            <a:ext cx="8520599" cy="3839400"/>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chemeClr val="dk2"/>
              </a:buClr>
              <a:buSzPct val="100000"/>
              <a:buFont typeface="Source Code Pro"/>
              <a:buChar char="–"/>
            </a:pPr>
            <a:r>
              <a:rPr b="0" i="0" lang="en" sz="1800" u="none" cap="none" strike="noStrike">
                <a:solidFill>
                  <a:schemeClr val="dk2"/>
                </a:solidFill>
                <a:latin typeface="Source Code Pro"/>
                <a:ea typeface="Source Code Pro"/>
                <a:cs typeface="Source Code Pro"/>
                <a:sym typeface="Source Code Pro"/>
              </a:rPr>
              <a:t>All parameters (arguments) in the Python language are passed by reference.</a:t>
            </a:r>
          </a:p>
          <a:p>
            <a:pPr indent="-228600" lvl="0" marL="457200" marR="0" rtl="0" algn="l">
              <a:lnSpc>
                <a:spcPct val="115000"/>
              </a:lnSpc>
              <a:spcBef>
                <a:spcPts val="1600"/>
              </a:spcBef>
              <a:spcAft>
                <a:spcPts val="0"/>
              </a:spcAft>
              <a:buClr>
                <a:schemeClr val="dk2"/>
              </a:buClr>
              <a:buSzPct val="100000"/>
              <a:buFont typeface="Source Code Pro"/>
              <a:buChar char="–"/>
            </a:pPr>
            <a:r>
              <a:rPr b="0" i="0" lang="en" sz="1800" u="none" cap="none" strike="noStrike">
                <a:solidFill>
                  <a:schemeClr val="dk2"/>
                </a:solidFill>
                <a:latin typeface="Source Code Pro"/>
                <a:ea typeface="Source Code Pro"/>
                <a:cs typeface="Source Code Pro"/>
                <a:sym typeface="Source Code Pro"/>
              </a:rPr>
              <a:t>It means if you change what a parameter refers to within a function, the change also reflects back in the calling function. For example:</a:t>
            </a:r>
          </a:p>
          <a:p>
            <a:pPr indent="457200" lvl="0" marL="0" marR="0" rtl="0" algn="l">
              <a:lnSpc>
                <a:spcPct val="100000"/>
              </a:lnSpc>
              <a:spcBef>
                <a:spcPts val="1600"/>
              </a:spcBef>
              <a:spcAft>
                <a:spcPts val="0"/>
              </a:spcAft>
              <a:buClr>
                <a:schemeClr val="dk2"/>
              </a:buClr>
              <a:buSzPct val="25000"/>
              <a:buFont typeface="Source Code Pro"/>
              <a:buNone/>
            </a:pPr>
            <a:r>
              <a:rPr b="1" i="0" lang="en" sz="1400" u="none" cap="none" strike="noStrike">
                <a:solidFill>
                  <a:srgbClr val="CC0000"/>
                </a:solidFill>
                <a:latin typeface="Courier New"/>
                <a:ea typeface="Courier New"/>
                <a:cs typeface="Courier New"/>
                <a:sym typeface="Courier New"/>
              </a:rPr>
              <a:t># Function definition</a:t>
            </a:r>
          </a:p>
          <a:p>
            <a:pPr indent="457200" lvl="0" marL="0" marR="0" rtl="0" algn="l">
              <a:lnSpc>
                <a:spcPct val="100000"/>
              </a:lnSpc>
              <a:spcBef>
                <a:spcPts val="0"/>
              </a:spcBef>
              <a:spcAft>
                <a:spcPts val="0"/>
              </a:spcAft>
              <a:buClr>
                <a:schemeClr val="dk2"/>
              </a:buClr>
              <a:buSzPct val="25000"/>
              <a:buFont typeface="Source Code Pro"/>
              <a:buNone/>
            </a:pPr>
            <a:r>
              <a:rPr b="1" i="0" lang="en" sz="1400" u="none" cap="none" strike="noStrike">
                <a:solidFill>
                  <a:srgbClr val="134F5C"/>
                </a:solidFill>
                <a:latin typeface="Courier New"/>
                <a:ea typeface="Courier New"/>
                <a:cs typeface="Courier New"/>
                <a:sym typeface="Courier New"/>
              </a:rPr>
              <a:t>def</a:t>
            </a:r>
            <a:r>
              <a:rPr b="0" i="0" lang="en" sz="1400" u="none" cap="none" strike="noStrike">
                <a:solidFill>
                  <a:srgbClr val="134F5C"/>
                </a:solidFill>
                <a:latin typeface="Courier New"/>
                <a:ea typeface="Courier New"/>
                <a:cs typeface="Courier New"/>
                <a:sym typeface="Courier New"/>
              </a:rPr>
              <a:t> </a:t>
            </a:r>
            <a:r>
              <a:rPr b="0" i="0" lang="en" sz="1400" u="none" cap="none" strike="noStrike">
                <a:solidFill>
                  <a:srgbClr val="000000"/>
                </a:solidFill>
                <a:latin typeface="Courier New"/>
                <a:ea typeface="Courier New"/>
                <a:cs typeface="Courier New"/>
                <a:sym typeface="Courier New"/>
              </a:rPr>
              <a:t>changeme( mylist ): </a:t>
            </a:r>
          </a:p>
          <a:p>
            <a:pPr indent="0" lvl="0" marL="0" marR="0" rtl="0" algn="l">
              <a:lnSpc>
                <a:spcPct val="100000"/>
              </a:lnSpc>
              <a:spcBef>
                <a:spcPts val="0"/>
              </a:spcBef>
              <a:spcAft>
                <a:spcPts val="0"/>
              </a:spcAft>
              <a:buClr>
                <a:schemeClr val="dk2"/>
              </a:buClr>
              <a:buSzPct val="25000"/>
              <a:buFont typeface="Source Code Pro"/>
              <a:buNone/>
            </a:pPr>
            <a:r>
              <a:rPr b="0" i="0" lang="en" sz="1400" u="none" cap="none" strike="noStrike">
                <a:solidFill>
                  <a:srgbClr val="000000"/>
                </a:solidFill>
                <a:latin typeface="Courier New"/>
                <a:ea typeface="Courier New"/>
                <a:cs typeface="Courier New"/>
                <a:sym typeface="Courier New"/>
              </a:rPr>
              <a:t>   		</a:t>
            </a:r>
            <a:r>
              <a:rPr b="0" i="0" lang="en" sz="1400" u="none" cap="none" strike="noStrike">
                <a:solidFill>
                  <a:srgbClr val="008800"/>
                </a:solidFill>
                <a:latin typeface="Courier New"/>
                <a:ea typeface="Courier New"/>
                <a:cs typeface="Courier New"/>
                <a:sym typeface="Courier New"/>
              </a:rPr>
              <a:t>"This changes a passed list into this function"</a:t>
            </a:r>
          </a:p>
          <a:p>
            <a:pPr indent="0" lvl="0" marL="0" marR="0" rtl="0" algn="l">
              <a:lnSpc>
                <a:spcPct val="100000"/>
              </a:lnSpc>
              <a:spcBef>
                <a:spcPts val="0"/>
              </a:spcBef>
              <a:spcAft>
                <a:spcPts val="0"/>
              </a:spcAft>
              <a:buClr>
                <a:schemeClr val="dk2"/>
              </a:buClr>
              <a:buSzPct val="25000"/>
              <a:buFont typeface="Source Code Pro"/>
              <a:buNone/>
            </a:pPr>
            <a:r>
              <a:rPr b="0" i="0" lang="en" sz="1400" u="none" cap="none" strike="noStrike">
                <a:solidFill>
                  <a:srgbClr val="000000"/>
                </a:solidFill>
                <a:latin typeface="Courier New"/>
                <a:ea typeface="Courier New"/>
                <a:cs typeface="Courier New"/>
                <a:sym typeface="Courier New"/>
              </a:rPr>
              <a:t>   		mylist.append([</a:t>
            </a:r>
            <a:r>
              <a:rPr b="0" i="0" lang="en" sz="1400" u="none" cap="none" strike="noStrike">
                <a:solidFill>
                  <a:srgbClr val="134F5C"/>
                </a:solidFill>
                <a:latin typeface="Courier New"/>
                <a:ea typeface="Courier New"/>
                <a:cs typeface="Courier New"/>
                <a:sym typeface="Courier New"/>
              </a:rPr>
              <a:t>1,2,3,4</a:t>
            </a:r>
            <a:r>
              <a:rPr b="0" i="0" lang="en" sz="1400" u="none" cap="none" strike="noStrike">
                <a:solidFill>
                  <a:srgbClr val="000000"/>
                </a:solidFill>
                <a:latin typeface="Courier New"/>
                <a:ea typeface="Courier New"/>
                <a:cs typeface="Courier New"/>
                <a:sym typeface="Courier New"/>
              </a:rPr>
              <a:t>]);</a:t>
            </a:r>
          </a:p>
          <a:p>
            <a:pPr indent="0" lvl="0" marL="0" marR="0" rtl="0" algn="l">
              <a:lnSpc>
                <a:spcPct val="100000"/>
              </a:lnSpc>
              <a:spcBef>
                <a:spcPts val="0"/>
              </a:spcBef>
              <a:spcAft>
                <a:spcPts val="0"/>
              </a:spcAft>
              <a:buClr>
                <a:schemeClr val="dk2"/>
              </a:buClr>
              <a:buSzPct val="25000"/>
              <a:buFont typeface="Source Code Pro"/>
              <a:buNone/>
            </a:pPr>
            <a:r>
              <a:rPr b="0" i="0" lang="en" sz="1400" u="none" cap="none" strike="noStrike">
                <a:solidFill>
                  <a:srgbClr val="000000"/>
                </a:solidFill>
                <a:latin typeface="Courier New"/>
                <a:ea typeface="Courier New"/>
                <a:cs typeface="Courier New"/>
                <a:sym typeface="Courier New"/>
              </a:rPr>
              <a:t>   		</a:t>
            </a:r>
            <a:r>
              <a:rPr b="1" i="0" lang="en" sz="1400" u="none" cap="none" strike="noStrike">
                <a:solidFill>
                  <a:srgbClr val="134F5C"/>
                </a:solidFill>
                <a:latin typeface="Courier New"/>
                <a:ea typeface="Courier New"/>
                <a:cs typeface="Courier New"/>
                <a:sym typeface="Courier New"/>
              </a:rPr>
              <a:t>print</a:t>
            </a:r>
            <a:r>
              <a:rPr b="0" i="0" lang="en" sz="1400" u="none" cap="none" strike="noStrike">
                <a:solidFill>
                  <a:srgbClr val="000000"/>
                </a:solidFill>
                <a:latin typeface="Courier New"/>
                <a:ea typeface="Courier New"/>
                <a:cs typeface="Courier New"/>
                <a:sym typeface="Courier New"/>
              </a:rPr>
              <a:t>(</a:t>
            </a:r>
            <a:r>
              <a:rPr b="0" i="0" lang="en" sz="1400" u="none" cap="none" strike="noStrike">
                <a:solidFill>
                  <a:srgbClr val="008800"/>
                </a:solidFill>
                <a:latin typeface="Courier New"/>
                <a:ea typeface="Courier New"/>
                <a:cs typeface="Courier New"/>
                <a:sym typeface="Courier New"/>
              </a:rPr>
              <a:t>"Values inside the function: "</a:t>
            </a:r>
            <a:r>
              <a:rPr b="0" i="0" lang="en" sz="1400" u="none" cap="none" strike="noStrike">
                <a:solidFill>
                  <a:srgbClr val="000000"/>
                </a:solidFill>
                <a:latin typeface="Courier New"/>
                <a:ea typeface="Courier New"/>
                <a:cs typeface="Courier New"/>
                <a:sym typeface="Courier New"/>
              </a:rPr>
              <a:t>, </a:t>
            </a:r>
            <a:r>
              <a:rPr b="0" i="0" lang="en" sz="1400" u="none" cap="none" strike="noStrike">
                <a:solidFill>
                  <a:srgbClr val="134F5C"/>
                </a:solidFill>
                <a:latin typeface="Courier New"/>
                <a:ea typeface="Courier New"/>
                <a:cs typeface="Courier New"/>
                <a:sym typeface="Courier New"/>
              </a:rPr>
              <a:t>mylist)</a:t>
            </a:r>
          </a:p>
          <a:p>
            <a:pPr indent="457200" lvl="0" marL="0" marR="0" rtl="0" algn="l">
              <a:lnSpc>
                <a:spcPct val="100000"/>
              </a:lnSpc>
              <a:spcBef>
                <a:spcPts val="0"/>
              </a:spcBef>
              <a:spcAft>
                <a:spcPts val="0"/>
              </a:spcAft>
              <a:buClr>
                <a:schemeClr val="dk2"/>
              </a:buClr>
              <a:buSzPct val="25000"/>
              <a:buFont typeface="Source Code Pro"/>
              <a:buNone/>
            </a:pPr>
            <a:r>
              <a:rPr b="1" i="0" lang="en" sz="1400" u="none" cap="none" strike="noStrike">
                <a:solidFill>
                  <a:srgbClr val="CC0000"/>
                </a:solidFill>
                <a:latin typeface="Courier New"/>
                <a:ea typeface="Courier New"/>
                <a:cs typeface="Courier New"/>
                <a:sym typeface="Courier New"/>
              </a:rPr>
              <a:t># Now you can call changeme function</a:t>
            </a:r>
          </a:p>
          <a:p>
            <a:pPr indent="457200" lvl="0" marL="0" marR="0" rtl="0" algn="l">
              <a:lnSpc>
                <a:spcPct val="100000"/>
              </a:lnSpc>
              <a:spcBef>
                <a:spcPts val="0"/>
              </a:spcBef>
              <a:spcAft>
                <a:spcPts val="0"/>
              </a:spcAft>
              <a:buClr>
                <a:schemeClr val="dk2"/>
              </a:buClr>
              <a:buSzPct val="25000"/>
              <a:buFont typeface="Source Code Pro"/>
              <a:buNone/>
            </a:pPr>
            <a:r>
              <a:rPr b="0" i="0" lang="en" sz="1400" u="none" cap="none" strike="noStrike">
                <a:solidFill>
                  <a:srgbClr val="000000"/>
                </a:solidFill>
                <a:latin typeface="Courier New"/>
                <a:ea typeface="Courier New"/>
                <a:cs typeface="Courier New"/>
                <a:sym typeface="Courier New"/>
              </a:rPr>
              <a:t>mylist = [</a:t>
            </a:r>
            <a:r>
              <a:rPr b="0" i="0" lang="en" sz="1400" u="none" cap="none" strike="noStrike">
                <a:solidFill>
                  <a:srgbClr val="134F5C"/>
                </a:solidFill>
                <a:latin typeface="Courier New"/>
                <a:ea typeface="Courier New"/>
                <a:cs typeface="Courier New"/>
                <a:sym typeface="Courier New"/>
              </a:rPr>
              <a:t>10,20,30</a:t>
            </a:r>
            <a:r>
              <a:rPr b="0" i="0" lang="en" sz="1400" u="none" cap="none" strike="noStrike">
                <a:solidFill>
                  <a:srgbClr val="000000"/>
                </a:solidFill>
                <a:latin typeface="Courier New"/>
                <a:ea typeface="Courier New"/>
                <a:cs typeface="Courier New"/>
                <a:sym typeface="Courier New"/>
              </a:rPr>
              <a:t>]; </a:t>
            </a:r>
          </a:p>
          <a:p>
            <a:pPr indent="457200" lvl="0" marL="0" marR="0" rtl="0" algn="l">
              <a:lnSpc>
                <a:spcPct val="100000"/>
              </a:lnSpc>
              <a:spcBef>
                <a:spcPts val="0"/>
              </a:spcBef>
              <a:spcAft>
                <a:spcPts val="0"/>
              </a:spcAft>
              <a:buClr>
                <a:schemeClr val="dk2"/>
              </a:buClr>
              <a:buSzPct val="25000"/>
              <a:buFont typeface="Source Code Pro"/>
              <a:buNone/>
            </a:pPr>
            <a:r>
              <a:rPr b="0" i="0" lang="en" sz="1400" u="none" cap="none" strike="noStrike">
                <a:solidFill>
                  <a:srgbClr val="000000"/>
                </a:solidFill>
                <a:latin typeface="Courier New"/>
                <a:ea typeface="Courier New"/>
                <a:cs typeface="Courier New"/>
                <a:sym typeface="Courier New"/>
              </a:rPr>
              <a:t>changeme( </a:t>
            </a:r>
            <a:r>
              <a:rPr b="0" i="0" lang="en" sz="1400" u="none" cap="none" strike="noStrike">
                <a:solidFill>
                  <a:srgbClr val="351C75"/>
                </a:solidFill>
                <a:latin typeface="Courier New"/>
                <a:ea typeface="Courier New"/>
                <a:cs typeface="Courier New"/>
                <a:sym typeface="Courier New"/>
              </a:rPr>
              <a:t>mylist</a:t>
            </a:r>
            <a:r>
              <a:rPr b="0" i="0" lang="en" sz="1400" u="none" cap="none" strike="noStrike">
                <a:solidFill>
                  <a:srgbClr val="000000"/>
                </a:solidFill>
                <a:latin typeface="Courier New"/>
                <a:ea typeface="Courier New"/>
                <a:cs typeface="Courier New"/>
                <a:sym typeface="Courier New"/>
              </a:rPr>
              <a:t> );</a:t>
            </a:r>
          </a:p>
          <a:p>
            <a:pPr indent="457200" lvl="0" marL="0" marR="0" rtl="0" algn="l">
              <a:lnSpc>
                <a:spcPct val="100000"/>
              </a:lnSpc>
              <a:spcBef>
                <a:spcPts val="0"/>
              </a:spcBef>
              <a:spcAft>
                <a:spcPts val="0"/>
              </a:spcAft>
              <a:buClr>
                <a:schemeClr val="dk2"/>
              </a:buClr>
              <a:buSzPct val="25000"/>
              <a:buFont typeface="Source Code Pro"/>
              <a:buNone/>
            </a:pPr>
            <a:r>
              <a:rPr b="1" i="0" lang="en" sz="1400" u="none" cap="none" strike="noStrike">
                <a:solidFill>
                  <a:srgbClr val="134F5C"/>
                </a:solidFill>
                <a:latin typeface="Courier New"/>
                <a:ea typeface="Courier New"/>
                <a:cs typeface="Courier New"/>
                <a:sym typeface="Courier New"/>
              </a:rPr>
              <a:t>print</a:t>
            </a:r>
            <a:r>
              <a:rPr b="0" i="0" lang="en" sz="1400" u="none" cap="none" strike="noStrike">
                <a:solidFill>
                  <a:srgbClr val="134F5C"/>
                </a:solidFill>
                <a:latin typeface="Courier New"/>
                <a:ea typeface="Courier New"/>
                <a:cs typeface="Courier New"/>
                <a:sym typeface="Courier New"/>
              </a:rPr>
              <a:t>(</a:t>
            </a:r>
            <a:r>
              <a:rPr b="0" i="0" lang="en" sz="1400" u="none" cap="none" strike="noStrike">
                <a:solidFill>
                  <a:srgbClr val="008800"/>
                </a:solidFill>
                <a:latin typeface="Courier New"/>
                <a:ea typeface="Courier New"/>
                <a:cs typeface="Courier New"/>
                <a:sym typeface="Courier New"/>
              </a:rPr>
              <a:t>"Values outside the function: "</a:t>
            </a:r>
            <a:r>
              <a:rPr b="0" i="0" lang="en" sz="1400" u="none" cap="none" strike="noStrike">
                <a:solidFill>
                  <a:srgbClr val="000000"/>
                </a:solidFill>
                <a:latin typeface="Courier New"/>
                <a:ea typeface="Courier New"/>
                <a:cs typeface="Courier New"/>
                <a:sym typeface="Courier New"/>
              </a:rPr>
              <a:t>, </a:t>
            </a:r>
            <a:r>
              <a:rPr b="0" i="0" lang="en" sz="1400" u="none" cap="none" strike="noStrike">
                <a:solidFill>
                  <a:srgbClr val="134F5C"/>
                </a:solidFill>
                <a:latin typeface="Courier New"/>
                <a:ea typeface="Courier New"/>
                <a:cs typeface="Courier New"/>
                <a:sym typeface="Courier New"/>
              </a:rPr>
              <a:t>mylist)</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292850"/>
            <a:ext cx="8520599" cy="8009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matic SC"/>
              <a:buNone/>
            </a:pPr>
            <a:r>
              <a:rPr b="1" i="0" lang="en" sz="4200" u="none" cap="none" strike="noStrike">
                <a:solidFill>
                  <a:schemeClr val="accent1"/>
                </a:solidFill>
                <a:latin typeface="Amatic SC"/>
                <a:ea typeface="Amatic SC"/>
                <a:cs typeface="Amatic SC"/>
                <a:sym typeface="Amatic SC"/>
              </a:rPr>
              <a:t>Pass by reference vs value</a:t>
            </a:r>
          </a:p>
        </p:txBody>
      </p:sp>
      <p:sp>
        <p:nvSpPr>
          <p:cNvPr id="106" name="Shape 106"/>
          <p:cNvSpPr txBox="1"/>
          <p:nvPr>
            <p:ph idx="1" type="body"/>
          </p:nvPr>
        </p:nvSpPr>
        <p:spPr>
          <a:xfrm>
            <a:off x="311700" y="1228675"/>
            <a:ext cx="8520599" cy="3340199"/>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chemeClr val="dk2"/>
              </a:buClr>
              <a:buSzPct val="100000"/>
              <a:buFont typeface="Source Code Pro"/>
              <a:buChar char="–"/>
            </a:pPr>
            <a:r>
              <a:rPr b="0" i="0" lang="en" sz="1800" u="none" cap="none" strike="noStrike">
                <a:solidFill>
                  <a:schemeClr val="dk2"/>
                </a:solidFill>
                <a:latin typeface="Source Code Pro"/>
                <a:ea typeface="Source Code Pro"/>
                <a:cs typeface="Source Code Pro"/>
                <a:sym typeface="Source Code Pro"/>
              </a:rPr>
              <a:t>Here, we are maintaining reference of the passed object and appending values in the same object. So, this would produce the following result −</a:t>
            </a:r>
          </a:p>
          <a:p>
            <a:pPr indent="457200" lvl="0" marL="0" marR="0" rtl="0" algn="l">
              <a:lnSpc>
                <a:spcPct val="100000"/>
              </a:lnSpc>
              <a:spcBef>
                <a:spcPts val="1600"/>
              </a:spcBef>
              <a:spcAft>
                <a:spcPts val="0"/>
              </a:spcAft>
              <a:buClr>
                <a:schemeClr val="dk2"/>
              </a:buClr>
              <a:buSzPct val="25000"/>
              <a:buFont typeface="Source Code Pro"/>
              <a:buNone/>
            </a:pPr>
            <a:r>
              <a:rPr b="1" i="0" lang="en" sz="1400" u="none" cap="none" strike="noStrike">
                <a:solidFill>
                  <a:srgbClr val="741B47"/>
                </a:solidFill>
                <a:latin typeface="Courier New"/>
                <a:ea typeface="Courier New"/>
                <a:cs typeface="Courier New"/>
                <a:sym typeface="Courier New"/>
              </a:rPr>
              <a:t>Values</a:t>
            </a:r>
            <a:r>
              <a:rPr b="0" i="0" lang="en" sz="1400" u="none" cap="none" strike="noStrike">
                <a:solidFill>
                  <a:srgbClr val="741B47"/>
                </a:solidFill>
                <a:latin typeface="Courier New"/>
                <a:ea typeface="Courier New"/>
                <a:cs typeface="Courier New"/>
                <a:sym typeface="Courier New"/>
              </a:rPr>
              <a:t> </a:t>
            </a:r>
            <a:r>
              <a:rPr b="0" i="0" lang="en" sz="1400" u="none" cap="none" strike="noStrike">
                <a:solidFill>
                  <a:srgbClr val="000000"/>
                </a:solidFill>
                <a:latin typeface="Courier New"/>
                <a:ea typeface="Courier New"/>
                <a:cs typeface="Courier New"/>
                <a:sym typeface="Courier New"/>
              </a:rPr>
              <a:t>inside the </a:t>
            </a:r>
            <a:r>
              <a:rPr b="1" i="0" lang="en" sz="1400" u="none" cap="none" strike="noStrike">
                <a:solidFill>
                  <a:srgbClr val="134F5C"/>
                </a:solidFill>
                <a:latin typeface="Courier New"/>
                <a:ea typeface="Courier New"/>
                <a:cs typeface="Courier New"/>
                <a:sym typeface="Courier New"/>
              </a:rPr>
              <a:t>function:</a:t>
            </a:r>
            <a:r>
              <a:rPr b="0" i="0" lang="en" sz="1400" u="none" cap="none" strike="noStrike">
                <a:solidFill>
                  <a:srgbClr val="000000"/>
                </a:solidFill>
                <a:latin typeface="Courier New"/>
                <a:ea typeface="Courier New"/>
                <a:cs typeface="Courier New"/>
                <a:sym typeface="Courier New"/>
              </a:rPr>
              <a:t>  </a:t>
            </a:r>
            <a:r>
              <a:rPr b="1" i="0" lang="en" sz="1400" u="none" cap="none" strike="noStrike">
                <a:solidFill>
                  <a:srgbClr val="000000"/>
                </a:solidFill>
                <a:latin typeface="Courier New"/>
                <a:ea typeface="Courier New"/>
                <a:cs typeface="Courier New"/>
                <a:sym typeface="Courier New"/>
              </a:rPr>
              <a:t>[</a:t>
            </a:r>
            <a:r>
              <a:rPr b="1" i="0" lang="en" sz="1400" u="none" cap="none" strike="noStrike">
                <a:solidFill>
                  <a:srgbClr val="134F5C"/>
                </a:solidFill>
                <a:latin typeface="Courier New"/>
                <a:ea typeface="Courier New"/>
                <a:cs typeface="Courier New"/>
                <a:sym typeface="Courier New"/>
              </a:rPr>
              <a:t>10, 20, 30, </a:t>
            </a:r>
            <a:r>
              <a:rPr b="1" i="0" lang="en" sz="1400" u="none" cap="none" strike="noStrike">
                <a:solidFill>
                  <a:srgbClr val="000000"/>
                </a:solidFill>
                <a:latin typeface="Courier New"/>
                <a:ea typeface="Courier New"/>
                <a:cs typeface="Courier New"/>
                <a:sym typeface="Courier New"/>
              </a:rPr>
              <a:t>[</a:t>
            </a:r>
            <a:r>
              <a:rPr b="1" i="0" lang="en" sz="1400" u="none" cap="none" strike="noStrike">
                <a:solidFill>
                  <a:srgbClr val="134F5C"/>
                </a:solidFill>
                <a:latin typeface="Courier New"/>
                <a:ea typeface="Courier New"/>
                <a:cs typeface="Courier New"/>
                <a:sym typeface="Courier New"/>
              </a:rPr>
              <a:t>1, 2, 3, 4</a:t>
            </a:r>
            <a:r>
              <a:rPr b="1" i="0" lang="en" sz="1400" u="none" cap="none" strike="noStrike">
                <a:solidFill>
                  <a:srgbClr val="000000"/>
                </a:solidFill>
                <a:latin typeface="Courier New"/>
                <a:ea typeface="Courier New"/>
                <a:cs typeface="Courier New"/>
                <a:sym typeface="Courier New"/>
              </a:rPr>
              <a:t>]]</a:t>
            </a:r>
          </a:p>
          <a:p>
            <a:pPr indent="457200" lvl="0" marL="0" marR="0" rtl="0" algn="l">
              <a:lnSpc>
                <a:spcPct val="100000"/>
              </a:lnSpc>
              <a:spcBef>
                <a:spcPts val="1600"/>
              </a:spcBef>
              <a:spcAft>
                <a:spcPts val="0"/>
              </a:spcAft>
              <a:buClr>
                <a:schemeClr val="dk2"/>
              </a:buClr>
              <a:buSzPct val="25000"/>
              <a:buFont typeface="Source Code Pro"/>
              <a:buNone/>
            </a:pPr>
            <a:r>
              <a:rPr b="1" i="0" lang="en" sz="1400" u="none" cap="none" strike="noStrike">
                <a:solidFill>
                  <a:srgbClr val="741B47"/>
                </a:solidFill>
                <a:latin typeface="Courier New"/>
                <a:ea typeface="Courier New"/>
                <a:cs typeface="Courier New"/>
                <a:sym typeface="Courier New"/>
              </a:rPr>
              <a:t>Values</a:t>
            </a:r>
            <a:r>
              <a:rPr b="0" i="0" lang="en" sz="1400" u="none" cap="none" strike="noStrike">
                <a:solidFill>
                  <a:srgbClr val="741B47"/>
                </a:solidFill>
                <a:latin typeface="Courier New"/>
                <a:ea typeface="Courier New"/>
                <a:cs typeface="Courier New"/>
                <a:sym typeface="Courier New"/>
              </a:rPr>
              <a:t> </a:t>
            </a:r>
            <a:r>
              <a:rPr b="0" i="0" lang="en" sz="1400" u="none" cap="none" strike="noStrike">
                <a:solidFill>
                  <a:srgbClr val="000000"/>
                </a:solidFill>
                <a:latin typeface="Courier New"/>
                <a:ea typeface="Courier New"/>
                <a:cs typeface="Courier New"/>
                <a:sym typeface="Courier New"/>
              </a:rPr>
              <a:t>outside the </a:t>
            </a:r>
            <a:r>
              <a:rPr b="1" i="0" lang="en" sz="1400" u="none" cap="none" strike="noStrike">
                <a:solidFill>
                  <a:srgbClr val="134F5C"/>
                </a:solidFill>
                <a:latin typeface="Courier New"/>
                <a:ea typeface="Courier New"/>
                <a:cs typeface="Courier New"/>
                <a:sym typeface="Courier New"/>
              </a:rPr>
              <a:t>function:</a:t>
            </a:r>
            <a:r>
              <a:rPr b="0" i="0" lang="en" sz="1400" u="none" cap="none" strike="noStrike">
                <a:solidFill>
                  <a:srgbClr val="000000"/>
                </a:solidFill>
                <a:latin typeface="Courier New"/>
                <a:ea typeface="Courier New"/>
                <a:cs typeface="Courier New"/>
                <a:sym typeface="Courier New"/>
              </a:rPr>
              <a:t>  </a:t>
            </a:r>
            <a:r>
              <a:rPr b="1" i="0" lang="en" sz="1400" u="none" cap="none" strike="noStrike">
                <a:solidFill>
                  <a:srgbClr val="000000"/>
                </a:solidFill>
                <a:latin typeface="Courier New"/>
                <a:ea typeface="Courier New"/>
                <a:cs typeface="Courier New"/>
                <a:sym typeface="Courier New"/>
              </a:rPr>
              <a:t>[</a:t>
            </a:r>
            <a:r>
              <a:rPr b="1" i="0" lang="en" sz="1400" u="none" cap="none" strike="noStrike">
                <a:solidFill>
                  <a:srgbClr val="134F5C"/>
                </a:solidFill>
                <a:latin typeface="Courier New"/>
                <a:ea typeface="Courier New"/>
                <a:cs typeface="Courier New"/>
                <a:sym typeface="Courier New"/>
              </a:rPr>
              <a:t>10, 20, 30,</a:t>
            </a:r>
            <a:r>
              <a:rPr b="1" i="0" lang="en" sz="1400" u="none" cap="none" strike="noStrike">
                <a:solidFill>
                  <a:srgbClr val="000000"/>
                </a:solidFill>
                <a:latin typeface="Courier New"/>
                <a:ea typeface="Courier New"/>
                <a:cs typeface="Courier New"/>
                <a:sym typeface="Courier New"/>
              </a:rPr>
              <a:t> [</a:t>
            </a:r>
            <a:r>
              <a:rPr b="1" i="0" lang="en" sz="1400" u="none" cap="none" strike="noStrike">
                <a:solidFill>
                  <a:srgbClr val="134F5C"/>
                </a:solidFill>
                <a:latin typeface="Courier New"/>
                <a:ea typeface="Courier New"/>
                <a:cs typeface="Courier New"/>
                <a:sym typeface="Courier New"/>
              </a:rPr>
              <a:t>1, 2, 3, 4</a:t>
            </a:r>
            <a:r>
              <a:rPr b="1" i="0" lang="en" sz="1400" u="none" cap="none" strike="noStrike">
                <a:solidFill>
                  <a:srgbClr val="000000"/>
                </a:solidFill>
                <a:latin typeface="Courier New"/>
                <a:ea typeface="Courier New"/>
                <a:cs typeface="Courier New"/>
                <a:sym typeface="Courier New"/>
              </a:rPr>
              <a:t>]]</a:t>
            </a:r>
          </a:p>
          <a:p>
            <a:pPr indent="-228600" lvl="0" marL="457200" marR="0" rtl="0" algn="l">
              <a:lnSpc>
                <a:spcPct val="100000"/>
              </a:lnSpc>
              <a:spcBef>
                <a:spcPts val="1600"/>
              </a:spcBef>
              <a:spcAft>
                <a:spcPts val="0"/>
              </a:spcAft>
              <a:buClr>
                <a:schemeClr val="dk2"/>
              </a:buClr>
              <a:buSzPct val="100000"/>
              <a:buFont typeface="Source Code Pro"/>
              <a:buChar char="–"/>
            </a:pPr>
            <a:r>
              <a:rPr b="0" i="0" lang="en" sz="1800" u="none" cap="none" strike="noStrike">
                <a:solidFill>
                  <a:schemeClr val="dk2"/>
                </a:solidFill>
                <a:latin typeface="Source Code Pro"/>
                <a:ea typeface="Source Code Pro"/>
                <a:cs typeface="Source Code Pro"/>
                <a:sym typeface="Source Code Pro"/>
              </a:rPr>
              <a:t>There is one more example where argument is being passed by reference and the reference is being overwritten inside the called function.</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