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DE07BBB-63E6-48C4-9453-DC4C01373290}">
  <a:tblStyle styleId="{EDE07BBB-63E6-48C4-9453-DC4C01373290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8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8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Code Pro"/>
              <a:buNone/>
              <a:defRPr b="1" i="0" sz="21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matic SC"/>
              <a:buNone/>
              <a:defRPr b="1" i="0" sz="12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12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8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48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8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4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30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3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matic SC"/>
              <a:buNone/>
              <a:defRPr b="1" i="0" sz="60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Amatic SC"/>
              <a:buNone/>
              <a:defRPr b="1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5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algn="ctr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5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8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Font typeface="Source Code Pro"/>
              <a:buNone/>
              <a:defRPr b="0" i="0" sz="14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2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>
              <a:spcBef>
                <a:spcPts val="0"/>
              </a:spcBef>
              <a:buClr>
                <a:schemeClr val="accent1"/>
              </a:buClr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Source Code Pro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GB" sz="42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What EXACTLY ARE Lists?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t/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Lists can be thought of as resizable arrays</a:t>
            </a:r>
          </a:p>
          <a:p>
            <a:pPr indent="-215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You can append/push and remove/pop/del items to lists</a:t>
            </a:r>
          </a:p>
          <a:p>
            <a:pPr indent="-215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Lists can include </a:t>
            </a:r>
          </a:p>
          <a:p>
            <a:pPr indent="-2159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strings and integers</a:t>
            </a:r>
          </a:p>
          <a:p>
            <a:pPr indent="-2159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other objects and nested lists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Similar to ArrayList in Java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list is an </a:t>
            </a:r>
          </a:p>
          <a:p>
            <a:pPr indent="-215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-"/>
            </a:pPr>
            <a:r>
              <a:rPr b="0" i="1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ordered, mutable collection of objects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-"/>
            </a:pPr>
            <a:r>
              <a:rPr b="0" i="1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You can</a:t>
            </a:r>
          </a:p>
          <a:p>
            <a:pPr indent="-215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-"/>
            </a:pPr>
            <a:r>
              <a:rPr b="0" i="1" lang="en-GB" sz="12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Mix, match, add and remove any type of object in a list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Tuples and sequences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t/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4572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1150" y="822325"/>
            <a:ext cx="3543300" cy="41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Sets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Set() is an unordered collection of unique elements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Sets allow mathematical operations like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unions, intersections, differences and symmetric differences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Sets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298575"/>
            <a:ext cx="3657600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Dictionaries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main difference between dictionaries, lists and tuples is that dictionaries are indexed by </a:t>
            </a:r>
            <a:r>
              <a:rPr b="0" i="1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keys. </a:t>
            </a: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Though lists and tuples are indexed by a range of numbers.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 </a:t>
            </a:r>
            <a:r>
              <a:rPr b="0" i="1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</a:t>
            </a: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of a dictionary consists of a key and a value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add, delete and search items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Keys are immutable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Keys are mapped to a </a:t>
            </a:r>
            <a:r>
              <a:rPr b="0" i="1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</a:t>
            </a: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dic1 ={key1 : value1, key2 : value2}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Dictionaries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t/>
            </a:r>
            <a:endParaRPr b="1" i="0" sz="42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975" y="1293800"/>
            <a:ext cx="4972049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35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Special functions, looping techniques, conditions and comparisons</a:t>
            </a:r>
          </a:p>
        </p:txBody>
      </p:sp>
      <p:graphicFrame>
        <p:nvGraphicFramePr>
          <p:cNvPr id="149" name="Shape 149"/>
          <p:cNvGraphicFramePr/>
          <p:nvPr/>
        </p:nvGraphicFramePr>
        <p:xfrm>
          <a:off x="857650" y="12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{EDE07BBB-63E6-48C4-9453-DC4C01373290}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Function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abs()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Absolute value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long()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Output as long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complex(r, i)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Complex number, (r)Real part, (i)Imaginary part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divmod(q,r)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Get quotient and remainder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int()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Output integer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c.conjugate()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Generate conjugate of a complex number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float()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Output as float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min(x) or max(x)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Smallest or greatest element in 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35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Special functions, looping techniques, conditions and comparisons</a:t>
            </a:r>
          </a:p>
        </p:txBody>
      </p:sp>
      <p:graphicFrame>
        <p:nvGraphicFramePr>
          <p:cNvPr id="155" name="Shape 155"/>
          <p:cNvGraphicFramePr/>
          <p:nvPr/>
        </p:nvGraphicFramePr>
        <p:xfrm>
          <a:off x="952500" y="127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{EDE07BBB-63E6-48C4-9453-DC4C01373290}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Looping technique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Example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reversed(seq)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for i in reversed(xrange(1,10,2)):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...     print i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loop over a sequence in reverse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enumerate(sequence, start=0)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for i in reversed(xrange(1,10,2)):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...     print i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Retrieving position index and corresponding value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zip([iterable, ...])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for q, a in zip(questions, answers):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.... print-statement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Pair the results of a loop over at least two sequences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iteritems()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for k, v in knights.iteritems():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...     print k, v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100" u="none" cap="none" strike="noStrike"/>
                        <a:t>Retrieving the key and corresponding value at the same time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Shape 156"/>
          <p:cNvSpPr txBox="1"/>
          <p:nvPr/>
        </p:nvSpPr>
        <p:spPr>
          <a:xfrm>
            <a:off x="879300" y="4591025"/>
            <a:ext cx="71589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https://docs.python.org/2/tutorial/datastructures.html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35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Special functions, looping techniques, conditions and comparisons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8675"/>
            <a:ext cx="5283000" cy="376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Comparison of sequences and other types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(1, 2, 3) &lt; (1, 2, 4)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[1, 2, 3] &lt; [1, 2, 4]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'ABC' &lt; 'C' &lt; 'Pascal' &lt; 'Python'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(1, 2, 3, 4) &lt; (1, 2, 4)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(1, 2) &lt; (1, 2, -1)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(1, 2, 3) == (1.0, 2.0, 3.0)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(1, 2, ('aa', 'ab')) &lt; (1, 2, ('abc', 'a'), 4)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311300" y="1228675"/>
            <a:ext cx="3395999" cy="3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“Lexicographical ordering”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compare objects of different types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What EXACTLY ARE Lists?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361" y="2146300"/>
            <a:ext cx="3343274" cy="150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Advanced List functions</a:t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x="952500" y="13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{EDE07BBB-63E6-48C4-9453-DC4C01373290}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Function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-GB" sz="1400" u="none" cap="none" strike="noStrike"/>
                        <a:t>Description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cmp(list1, list2)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Compares elements of both lists.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len(list)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Get total length of a list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max(list)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Return item with max value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min(list)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Return item with lowest value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list(seq)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cap="none" strike="noStrike"/>
                        <a:t>Convert a tuple into a list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More on nested lists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nested list includes other list(s) as elements: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mylist = [[1,2,3],[4,5]] (two lists within a list)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go as deep as your lists need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More on nested lists (Examples)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How to retrieve items from nested lists?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712" y="1846250"/>
            <a:ext cx="8410574" cy="21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Lists as Stacks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numerous methods of lists make it possible to use also lists as stacks. The last appended element will be retrieved first. This is the so called “last-in, first-out” concept.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append() adds an element to the top of a stack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pop() retrieves an element from the top of a stack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7600" y="1806625"/>
            <a:ext cx="2971799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Lists as Queues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can manipulate lists as queues so that an element will be inserted to the first place of a list (first in, first out queue policy).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new element of a queue will be inserted with insert(). From the performance perspective insert() on lists will be slower than append() so that it is more common to use collections.deque as an alternative.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00" y="2833886"/>
            <a:ext cx="5133975" cy="145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Tuples and sequences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8675"/>
            <a:ext cx="8520599" cy="352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Tuples are like lists but they are </a:t>
            </a:r>
            <a:r>
              <a:rPr b="0" i="1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immutable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can’t modify the elements of a tuple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elements are separated by comma and enclosed in parentheses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50" y="3391287"/>
            <a:ext cx="7991475" cy="124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-950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matic SC"/>
              <a:buNone/>
            </a:pPr>
            <a:r>
              <a:rPr b="1" i="0" lang="en-GB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Tuples and sequences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46842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0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Lists,tuples and strings are sequences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There are two types of operations to fetch/retrieve specific items of a sequence</a:t>
            </a:r>
          </a:p>
          <a:p>
            <a:pPr indent="-215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Indexing</a:t>
            </a:r>
          </a:p>
          <a:p>
            <a:pPr indent="-2159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A[start]</a:t>
            </a:r>
          </a:p>
          <a:p>
            <a:pPr indent="-2159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 allows to fetch a specific item in the sequence</a:t>
            </a:r>
          </a:p>
          <a:p>
            <a:pPr indent="-215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Slicing </a:t>
            </a:r>
          </a:p>
          <a:p>
            <a:pPr indent="-2159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A[start:end:step]</a:t>
            </a:r>
          </a:p>
          <a:p>
            <a:pPr indent="-2159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Retrieve “a slice” or portion of the sequence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Tuples are </a:t>
            </a:r>
          </a:p>
          <a:p>
            <a:pPr indent="-215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Comparable</a:t>
            </a:r>
          </a:p>
          <a:p>
            <a:pPr indent="-2159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Hashable</a:t>
            </a:r>
          </a:p>
          <a:p>
            <a:pPr indent="-190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Code Pro"/>
              <a:buChar char="-"/>
            </a:pPr>
            <a:r>
              <a:rPr b="0" i="0" lang="en-GB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use tuples in dictionaries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Code Pro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