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Amatic SC"/>
      <p:regular r:id="rId16"/>
      <p:bold r:id="rId17"/>
    </p:embeddedFont>
    <p:embeddedFont>
      <p:font typeface="Source Code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AmaticSC-bold.fntdata"/><Relationship Id="rId16" Type="http://schemas.openxmlformats.org/officeDocument/2006/relationships/font" Target="fonts/AmaticSC-regular.fntdata"/><Relationship Id="rId5" Type="http://schemas.openxmlformats.org/officeDocument/2006/relationships/slide" Target="slides/slide1.xml"/><Relationship Id="rId19" Type="http://schemas.openxmlformats.org/officeDocument/2006/relationships/font" Target="fonts/SourceCodePro-bold.fntdata"/><Relationship Id="rId6" Type="http://schemas.openxmlformats.org/officeDocument/2006/relationships/slide" Target="slides/slide2.xml"/><Relationship Id="rId18" Type="http://schemas.openxmlformats.org/officeDocument/2006/relationships/font" Target="fonts/SourceCodePr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lvl1pPr>
            <a:lvl2pPr indent="0" lvl="1" marL="457200" marR="0" rtl="0" algn="l">
              <a:spcBef>
                <a:spcPts val="0"/>
              </a:spcBef>
              <a:buNone/>
              <a:defRPr b="0" i="0" sz="1100" u="none" cap="none" strike="noStrike"/>
            </a:lvl2pPr>
            <a:lvl3pPr indent="0" lvl="2" marL="914400" marR="0" rtl="0" algn="l">
              <a:spcBef>
                <a:spcPts val="0"/>
              </a:spcBef>
              <a:buNone/>
              <a:defRPr b="0" i="0" sz="1100" u="none" cap="none" strike="noStrike"/>
            </a:lvl3pPr>
            <a:lvl4pPr indent="0" lvl="3" marL="1371600" marR="0" rtl="0" algn="l">
              <a:spcBef>
                <a:spcPts val="0"/>
              </a:spcBef>
              <a:buNone/>
              <a:defRPr b="0" i="0" sz="1100" u="none" cap="none" strike="noStrike"/>
            </a:lvl4pPr>
            <a:lvl5pPr indent="0" lvl="4" marL="1828800" marR="0" rtl="0" algn="l">
              <a:spcBef>
                <a:spcPts val="0"/>
              </a:spcBef>
              <a:buNone/>
              <a:defRPr b="0" i="0" sz="1100" u="none" cap="none" strike="noStrike"/>
            </a:lvl5pPr>
            <a:lvl6pPr indent="0" lvl="5" marL="2286000" marR="0" rtl="0" algn="l">
              <a:spcBef>
                <a:spcPts val="0"/>
              </a:spcBef>
              <a:buNone/>
              <a:defRPr b="0" i="0" sz="1100" u="none" cap="none" strike="noStrike"/>
            </a:lvl6pPr>
            <a:lvl7pPr indent="0" lvl="6" marL="2743200" marR="0" rtl="0" algn="l">
              <a:spcBef>
                <a:spcPts val="0"/>
              </a:spcBef>
              <a:buNone/>
              <a:defRPr b="0" i="0" sz="1100" u="none" cap="none" strike="noStrike"/>
            </a:lvl7pPr>
            <a:lvl8pPr indent="0" lvl="7" marL="3200400" marR="0" rtl="0" algn="l">
              <a:spcBef>
                <a:spcPts val="0"/>
              </a:spcBef>
              <a:buNone/>
              <a:defRPr b="0" i="0" sz="1100" u="none" cap="none" strike="noStrike"/>
            </a:lvl8pPr>
            <a:lvl9pPr indent="0" lvl="8" marL="3657600" marR="0" rtl="0" algn="l">
              <a:spcBef>
                <a:spcPts val="0"/>
              </a:spcBef>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4" name="Shape 5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SzPct val="25000"/>
              <a:buFont typeface="Arial"/>
              <a:buNone/>
            </a:pPr>
            <a:r>
              <a:rPr b="0" i="0" lang="en" sz="1100" u="none" cap="none" strike="noStrike"/>
              <a:t>Time to learn simple algorithms! First up is Linear Search!</a:t>
            </a:r>
            <a:br>
              <a:rPr b="0" i="0" lang="en" sz="1100" u="none" cap="none" strike="noStrike"/>
            </a:br>
            <a:r>
              <a:rPr b="0" i="0" lang="en" sz="1100" u="none" cap="none" strike="noStrike"/>
              <a:t>Linear search is nothing but a sequential search  for finding a particular value in a list which checks each element in the list. Let’s understand using an example to make life easier!</a:t>
            </a:r>
            <a:br>
              <a:rPr b="0" i="0" lang="en" sz="1100" u="none" cap="none" strike="noStrike"/>
            </a:br>
            <a:r>
              <a:rPr b="0" i="0" lang="en" sz="1100" u="none" cap="none" strike="noStrike"/>
              <a:t>For example-Consider, a queue of students standing randomly and you have to find one particular student.Then, you have to check the first student.If he was the desired student then stop.Otherwise move to the second student and repeat this process until you reach the end.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Now at this point you must be wondering, when to use them? They do the same work i.e to find an element in a given list that we want.</a:t>
            </a:r>
          </a:p>
          <a:p>
            <a:pPr indent="0" lvl="0" marL="0" marR="0" rtl="0" algn="l">
              <a:spcBef>
                <a:spcPts val="0"/>
              </a:spcBef>
              <a:spcAft>
                <a:spcPts val="0"/>
              </a:spcAft>
              <a:buSzPct val="25000"/>
              <a:buFont typeface="Arial"/>
              <a:buNone/>
            </a:pPr>
            <a:r>
              <a:rPr b="0" i="0" lang="en" sz="1100" u="none" cap="none" strike="noStrike"/>
              <a:t>We can use binary search only when the list is sorted, that’s the main point to be noted. If we can’t sort list in any way then we will use linear search.</a:t>
            </a:r>
          </a:p>
          <a:p>
            <a:pPr indent="0" lvl="0" marL="0" marR="0" rtl="0" algn="l">
              <a:spcBef>
                <a:spcPts val="0"/>
              </a:spcBef>
              <a:buSzPct val="25000"/>
              <a:buFont typeface="Arial"/>
              <a:buNone/>
            </a:pPr>
            <a:r>
              <a:rPr b="0" i="0" lang="en" sz="1100" u="none" cap="none" strike="noStrike"/>
              <a:t>I think now you can decide!</a:t>
            </a:r>
            <a:br>
              <a:rPr b="0" i="0" lang="en" sz="1100" u="none" cap="none" strike="noStrike"/>
            </a:br>
            <a:r>
              <a:rPr b="0" i="0" lang="en" sz="1100" u="none" cap="none" strike="noStrike"/>
              <a:t>Good to go!</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3" name="Shape 12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Congrats! You are just one step away from completing simple algorithms!</a:t>
            </a:r>
            <a:br>
              <a:rPr b="0" i="0" lang="en" sz="1100" u="none" cap="none" strike="noStrike"/>
            </a:br>
            <a:r>
              <a:rPr b="0" i="0" lang="en" sz="1100" u="none" cap="none" strike="noStrike"/>
              <a:t>Check this quiz out!</a:t>
            </a:r>
            <a:br>
              <a:rPr b="0" i="0" lang="en" sz="1100" u="none" cap="none" strike="noStrike"/>
            </a:br>
            <a:r>
              <a:rPr b="0" i="0" lang="en" sz="1100" u="none" cap="none" strike="noStrike"/>
              <a:t>Then you can decide whether concepts are clear or not!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1" name="Shape 6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Let’s look at it’s algorithm now!</a:t>
            </a:r>
          </a:p>
          <a:p>
            <a:pPr indent="0" lvl="0" marL="0" marR="0" rtl="0" algn="l">
              <a:spcBef>
                <a:spcPts val="0"/>
              </a:spcBef>
              <a:spcAft>
                <a:spcPts val="0"/>
              </a:spcAft>
              <a:buSzPct val="25000"/>
              <a:buFont typeface="Arial"/>
              <a:buNone/>
            </a:pPr>
            <a:r>
              <a:rPr b="0" i="0" lang="en" sz="1100" u="none" cap="none" strike="noStrike"/>
              <a:t>We make a method Linear-Search whose arguments will be the list in which we want to find the element and value would be the number which we want to search in the list.</a:t>
            </a:r>
          </a:p>
          <a:p>
            <a:pPr indent="0" lvl="0" marL="0" marR="0" rtl="0" algn="l">
              <a:spcBef>
                <a:spcPts val="0"/>
              </a:spcBef>
              <a:buSzPct val="25000"/>
              <a:buFont typeface="Arial"/>
              <a:buNone/>
            </a:pPr>
            <a:r>
              <a:rPr b="0" i="0" lang="en" sz="1100" u="none" cap="none" strike="noStrike"/>
              <a:t>Firstly we take I variable as index of the list and found variable which will store true when the element is found else will store false. The default value of found is false. Now we iterate through the list, scanning each element, comparing each element to the value that we pass in the method (the value we want to find), then if element and value are equal then found is set to true and we exit the loop and return index i.e I and value of found, otherwise we increment I and continue to the next iteration. Now if the value that we want to search in the list is not present in the list then value of I is returned which is one greater than last index of the list and found is returned false.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We can understand it even better! Here, We will first set I=0 and found to false .Then we will compare it with each element until we reach the end.First we will compare it with element stored at index=0 i.e 10 and that doesn’t match 5 so we move on to next element i.e 8 and compare it with 5 this goes on till last element, if we find our desired element in between then we will stop set found=true and return the value of I and found.In this case, we will return (6,True).That means the element is found at 6th index. Isn’t that easy!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Time to implement linear search! By now you must have understood what it is all about!</a:t>
            </a:r>
            <a:br>
              <a:rPr b="0" i="0" lang="en" sz="1100" u="none" cap="none" strike="noStrike"/>
            </a:br>
            <a:r>
              <a:rPr b="0" i="0" lang="en" sz="1100" u="none" cap="none" strike="noStrike"/>
              <a:t>You must go through this code once for better understanding and solidifying the concept.</a:t>
            </a:r>
            <a:br>
              <a:rPr b="0" i="0" lang="en" sz="1100" u="none" cap="none" strike="noStrike"/>
            </a:br>
            <a:r>
              <a:rPr b="0" i="0" lang="en" sz="1100" u="none" cap="none" strike="noStrike"/>
              <a:t>Here linear_search method is called twice on the same list </a:t>
            </a:r>
            <a:r>
              <a:rPr b="0" i="0" lang="en" sz="1100" u="none" cap="none" strike="noStrike">
                <a:highlight>
                  <a:srgbClr val="F0F0F0"/>
                </a:highlight>
              </a:rPr>
              <a:t>[1,3,5,'python',7], but in first call we search ‘python’ in the list then we search 11 in the list in second call.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SzPct val="25000"/>
              <a:buFont typeface="Arial"/>
              <a:buNone/>
            </a:pPr>
            <a:r>
              <a:rPr b="0" i="0" lang="en" sz="1100" u="none" cap="none" strike="noStrike"/>
              <a:t>Now let’s study Binary Search! Don’t worry I will make it easy for you!</a:t>
            </a:r>
            <a:br>
              <a:rPr b="0" i="0" lang="en" sz="1100" u="none" cap="none" strike="noStrike"/>
            </a:br>
            <a:r>
              <a:rPr b="0" i="0" lang="en" sz="1100" u="none" cap="none" strike="noStrike"/>
              <a:t>Its also known as half-interval search.</a:t>
            </a:r>
            <a:br>
              <a:rPr b="0" i="0" lang="en" sz="1100" u="none" cap="none" strike="noStrike"/>
            </a:br>
            <a:r>
              <a:rPr b="0" i="0" lang="en" sz="1100" u="none" cap="none" strike="noStrike"/>
              <a:t>Let’s understand this by an example!</a:t>
            </a:r>
            <a:br>
              <a:rPr b="0" i="0" lang="en" sz="1100" u="none" cap="none" strike="noStrike"/>
            </a:br>
            <a:r>
              <a:rPr b="0" i="0" lang="en" sz="1100" u="none" cap="none" strike="noStrike"/>
              <a:t>Consider an Oxford dictionary. How do we search a word in it?</a:t>
            </a:r>
            <a:br>
              <a:rPr b="0" i="0" lang="en" sz="1100" u="none" cap="none" strike="noStrike"/>
            </a:br>
            <a:r>
              <a:rPr b="0" i="0" lang="en" sz="1100" u="none" cap="none" strike="noStrike"/>
              <a:t>We first split the dictionary in half and then check if our word lies in the first half or second half. If it lies in the first half. Then we select the first half and split it again. Perform the same procedure until we reach our desired result. The main thing to keep in mind is that at each step we are getting rid of half of the initial data, whereas in linear search we were getting rid of a single element.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Let’s look at it’s algorithm now!</a:t>
            </a:r>
          </a:p>
          <a:p>
            <a:pPr indent="0" lvl="0" marL="0" marR="0" rtl="0" algn="l">
              <a:spcBef>
                <a:spcPts val="0"/>
              </a:spcBef>
              <a:spcAft>
                <a:spcPts val="0"/>
              </a:spcAft>
              <a:buSzPct val="25000"/>
              <a:buFont typeface="Arial"/>
              <a:buNone/>
            </a:pPr>
            <a:r>
              <a:rPr b="0" i="0" lang="en" sz="1100" u="none" cap="none" strike="noStrike"/>
              <a:t>We make a method Binary-Search whose arguments will be the list in which we want to find the element (it must be sorted), the value would be the number which we want to search in the list and size would be the size of the Sorted List.</a:t>
            </a:r>
          </a:p>
          <a:p>
            <a:pPr indent="0" lvl="0" marL="0" marR="0" rtl="0" algn="l">
              <a:spcBef>
                <a:spcPts val="0"/>
              </a:spcBef>
              <a:spcAft>
                <a:spcPts val="0"/>
              </a:spcAft>
              <a:buSzPct val="25000"/>
              <a:buFont typeface="Arial"/>
              <a:buNone/>
            </a:pPr>
            <a:r>
              <a:rPr b="0" i="0" lang="en" sz="1100" u="none" cap="none" strike="noStrike"/>
              <a:t>Firstly set start=0, end=size-1 (i.e the last index of the list) and found variable whose default value is false but when we find the value it's set to true.</a:t>
            </a:r>
          </a:p>
          <a:p>
            <a:pPr indent="0" lvl="0" marL="0" marR="0" rtl="0" algn="l">
              <a:spcBef>
                <a:spcPts val="0"/>
              </a:spcBef>
              <a:spcAft>
                <a:spcPts val="0"/>
              </a:spcAft>
              <a:buSzPct val="25000"/>
              <a:buFont typeface="Arial"/>
              <a:buNone/>
            </a:pPr>
            <a:r>
              <a:rPr b="0" i="0" lang="en" sz="1100" u="none" cap="none" strike="noStrike"/>
              <a:t>Then run a while loop till variable start is less than equal to end variable and in that loop set variable mid equal to the sum of start and end divide by 2(truncated value). Now if value of the element need to be searched is already at mid value of the list then exit the loop and set found equal to true else go to next step i.e if value is greater than mid of the list then we will drop the first half of the list and set start equal to mid plus 1 else drop the last half of the list and set end equal to mid minus 1. This is done, till variable start is less than equal to variable end, when  variable start becomes greater it means that list has finished and the element we wanted to search in the list is not present in the list. At last, we return the value of variable mid i.e the value of the index where we find the value and variable found which will be true or false.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Let’s try to understand it, here let’s consider the list shown in the image and we want to search 19 in it.</a:t>
            </a:r>
          </a:p>
          <a:p>
            <a:pPr indent="0" lvl="0" marL="0" marR="0" rtl="0" algn="l">
              <a:lnSpc>
                <a:spcPct val="115000"/>
              </a:lnSpc>
              <a:spcBef>
                <a:spcPts val="0"/>
              </a:spcBef>
              <a:spcAft>
                <a:spcPts val="0"/>
              </a:spcAft>
              <a:buSzPct val="25000"/>
              <a:buFont typeface="Arial"/>
              <a:buNone/>
            </a:pPr>
            <a:r>
              <a:rPr b="0" i="0" lang="en" sz="1100" u="none" cap="none" strike="noStrike"/>
              <a:t>Initially,set start=0, end=11 i.e to the last index of the list ,found=false</a:t>
            </a:r>
            <a:br>
              <a:rPr b="0" i="0" lang="en" sz="1100" u="none" cap="none" strike="noStrike"/>
            </a:br>
            <a:r>
              <a:rPr b="0" i="0" lang="en" sz="1100" u="none" cap="none" strike="noStrike"/>
              <a:t>In Loop 1:</a:t>
            </a:r>
            <a:br>
              <a:rPr b="0" i="0" lang="en" sz="1100" u="none" cap="none" strike="noStrike"/>
            </a:br>
            <a:r>
              <a:rPr b="0" i="0" lang="en" sz="1100" u="none" cap="none" strike="noStrike"/>
              <a:t>mid=(0+11)/2=5(truncated).Since, 19&gt;8 drop the first half. set start=5+1=6.</a:t>
            </a:r>
            <a:br>
              <a:rPr b="0" i="0" lang="en" sz="1100" u="none" cap="none" strike="noStrike"/>
            </a:br>
            <a:r>
              <a:rPr b="0" i="0" lang="en" sz="1100" u="none" cap="none" strike="noStrike"/>
              <a:t>In Loop 2:</a:t>
            </a:r>
            <a:br>
              <a:rPr b="0" i="0" lang="en" sz="1100" u="none" cap="none" strike="noStrike"/>
            </a:br>
            <a:r>
              <a:rPr b="0" i="0" lang="en" sz="1100" u="none" cap="none" strike="noStrike"/>
              <a:t>mid=(6+11)/2=8.Since, 19&lt;21 drop the last half. set end=8-1=7.</a:t>
            </a:r>
            <a:br>
              <a:rPr b="0" i="0" lang="en" sz="1100" u="none" cap="none" strike="noStrike"/>
            </a:br>
            <a:r>
              <a:rPr b="0" i="0" lang="en" sz="1100" u="none" cap="none" strike="noStrike"/>
              <a:t>In Loop 3:</a:t>
            </a:r>
            <a:br>
              <a:rPr b="0" i="0" lang="en" sz="1100" u="none" cap="none" strike="noStrike"/>
            </a:br>
            <a:r>
              <a:rPr b="0" i="0" lang="en" sz="1100" u="none" cap="none" strike="noStrike"/>
              <a:t>mid=(6+7)/2=6.Since, 19&gt;11 drop the first half, set start=6+1=7.</a:t>
            </a:r>
            <a:br>
              <a:rPr b="0" i="0" lang="en" sz="1100" u="none" cap="none" strike="noStrike"/>
            </a:br>
            <a:r>
              <a:rPr b="0" i="0" lang="en" sz="1100" u="none" cap="none" strike="noStrike"/>
              <a:t>In Loop 4:</a:t>
            </a:r>
            <a:br>
              <a:rPr b="0" i="0" lang="en" sz="1100" u="none" cap="none" strike="noStrike"/>
            </a:br>
            <a:r>
              <a:rPr b="0" i="0" lang="en" sz="1100" u="none" cap="none" strike="noStrike"/>
              <a:t>mid=(7+7)/2=7.Since 19=19 set found=true and Return mid,found</a:t>
            </a:r>
            <a:br>
              <a:rPr b="0" i="0" lang="en" sz="1100" u="none" cap="none" strike="noStrike"/>
            </a:br>
            <a:r>
              <a:rPr b="0" i="0" lang="en" sz="1100" u="none" cap="none" strike="noStrike"/>
              <a:t>Wasn’t that easy!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2" name="Shape 10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Here comes how to implement binary search!</a:t>
            </a:r>
          </a:p>
          <a:p>
            <a:pPr indent="0" lvl="0" marL="0" marR="0" rtl="0" algn="l">
              <a:spcBef>
                <a:spcPts val="0"/>
              </a:spcBef>
              <a:spcAft>
                <a:spcPts val="0"/>
              </a:spcAft>
              <a:buSzPct val="25000"/>
              <a:buFont typeface="Arial"/>
              <a:buNone/>
            </a:pPr>
            <a:r>
              <a:rPr b="0" i="0" lang="en" sz="1100" u="none" cap="none" strike="noStrike"/>
              <a:t>Here we call binary_search twice on the same list.</a:t>
            </a:r>
          </a:p>
          <a:p>
            <a:pPr indent="0" lvl="0" marL="0" marR="0" rtl="0" algn="l">
              <a:spcBef>
                <a:spcPts val="0"/>
              </a:spcBef>
              <a:spcAft>
                <a:spcPts val="0"/>
              </a:spcAft>
              <a:buSzPct val="25000"/>
              <a:buFont typeface="Arial"/>
              <a:buNone/>
            </a:pPr>
            <a:r>
              <a:rPr b="0" i="0" lang="en" sz="1100" u="none" cap="none" strike="noStrike"/>
              <a:t>On first call we search 7 which is present at index=3 in the list.</a:t>
            </a:r>
          </a:p>
          <a:p>
            <a:pPr indent="0" lvl="0" marL="0" marR="0" rtl="0" algn="l">
              <a:spcBef>
                <a:spcPts val="0"/>
              </a:spcBef>
              <a:buSzPct val="25000"/>
              <a:buFont typeface="Arial"/>
              <a:buNone/>
            </a:pPr>
            <a:r>
              <a:rPr b="0" i="0" lang="en" sz="1100" u="none" cap="none" strike="noStrike"/>
              <a:t>On second call we search 55 which is not present in the list.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9" name="Shape 10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As explained in the last tutorial that explained order of growth, why not compare binary and linear search!</a:t>
            </a:r>
          </a:p>
          <a:p>
            <a:pPr indent="0" lvl="0" marL="0" marR="0" rtl="0" algn="l">
              <a:spcBef>
                <a:spcPts val="0"/>
              </a:spcBef>
              <a:spcAft>
                <a:spcPts val="0"/>
              </a:spcAft>
              <a:buSzPct val="25000"/>
              <a:buFont typeface="Arial"/>
              <a:buNone/>
            </a:pPr>
            <a:r>
              <a:rPr b="0" i="0" lang="en" sz="1100" u="none" cap="none" strike="noStrike"/>
              <a:t>Complexity of binary search is O(logn) and is more efficient than linear search that has complexity of O(n).</a:t>
            </a:r>
          </a:p>
          <a:p>
            <a:pPr indent="0" lvl="0" marL="0" marR="0" rtl="0" algn="l">
              <a:spcBef>
                <a:spcPts val="0"/>
              </a:spcBef>
              <a:buSzPct val="25000"/>
              <a:buFont typeface="Arial"/>
              <a:buNone/>
            </a:pPr>
            <a:r>
              <a:rPr b="0" i="0" lang="en" sz="1100" u="none" cap="none" strike="noStrike"/>
              <a:t>The main drawback of binary search is that the list need to be sorted.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Shape 11"/>
          <p:cNvSpPr txBox="1"/>
          <p:nvPr>
            <p:ph type="ctrTitle"/>
          </p:nvPr>
        </p:nvSpPr>
        <p:spPr>
          <a:xfrm>
            <a:off x="311700" y="392150"/>
            <a:ext cx="8520599" cy="26903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accent1"/>
              </a:buClr>
              <a:buFont typeface="Amatic SC"/>
              <a:buNone/>
              <a:defRPr b="1" i="0" sz="8000" u="none" cap="none" strike="noStrike">
                <a:solidFill>
                  <a:schemeClr val="accent1"/>
                </a:solidFill>
                <a:latin typeface="Amatic SC"/>
                <a:ea typeface="Amatic SC"/>
                <a:cs typeface="Amatic SC"/>
                <a:sym typeface="Amatic SC"/>
              </a:defRPr>
            </a:lvl1pPr>
            <a:lvl2pPr indent="0" lvl="1" algn="ctr">
              <a:spcBef>
                <a:spcPts val="0"/>
              </a:spcBef>
              <a:buClr>
                <a:schemeClr val="accent1"/>
              </a:buClr>
              <a:buFont typeface="Amatic SC"/>
              <a:buNone/>
              <a:defRPr b="1" sz="8000">
                <a:solidFill>
                  <a:schemeClr val="accent1"/>
                </a:solidFill>
                <a:latin typeface="Amatic SC"/>
                <a:ea typeface="Amatic SC"/>
                <a:cs typeface="Amatic SC"/>
                <a:sym typeface="Amatic SC"/>
              </a:defRPr>
            </a:lvl2pPr>
            <a:lvl3pPr indent="0" lvl="2" algn="ctr">
              <a:spcBef>
                <a:spcPts val="0"/>
              </a:spcBef>
              <a:buClr>
                <a:schemeClr val="accent1"/>
              </a:buClr>
              <a:buFont typeface="Amatic SC"/>
              <a:buNone/>
              <a:defRPr b="1" sz="8000">
                <a:solidFill>
                  <a:schemeClr val="accent1"/>
                </a:solidFill>
                <a:latin typeface="Amatic SC"/>
                <a:ea typeface="Amatic SC"/>
                <a:cs typeface="Amatic SC"/>
                <a:sym typeface="Amatic SC"/>
              </a:defRPr>
            </a:lvl3pPr>
            <a:lvl4pPr indent="0" lvl="3" algn="ctr">
              <a:spcBef>
                <a:spcPts val="0"/>
              </a:spcBef>
              <a:buClr>
                <a:schemeClr val="accent1"/>
              </a:buClr>
              <a:buFont typeface="Amatic SC"/>
              <a:buNone/>
              <a:defRPr b="1" sz="8000">
                <a:solidFill>
                  <a:schemeClr val="accent1"/>
                </a:solidFill>
                <a:latin typeface="Amatic SC"/>
                <a:ea typeface="Amatic SC"/>
                <a:cs typeface="Amatic SC"/>
                <a:sym typeface="Amatic SC"/>
              </a:defRPr>
            </a:lvl4pPr>
            <a:lvl5pPr indent="0" lvl="4" algn="ctr">
              <a:spcBef>
                <a:spcPts val="0"/>
              </a:spcBef>
              <a:buClr>
                <a:schemeClr val="accent1"/>
              </a:buClr>
              <a:buFont typeface="Amatic SC"/>
              <a:buNone/>
              <a:defRPr b="1" sz="8000">
                <a:solidFill>
                  <a:schemeClr val="accent1"/>
                </a:solidFill>
                <a:latin typeface="Amatic SC"/>
                <a:ea typeface="Amatic SC"/>
                <a:cs typeface="Amatic SC"/>
                <a:sym typeface="Amatic SC"/>
              </a:defRPr>
            </a:lvl5pPr>
            <a:lvl6pPr indent="0" lvl="5" algn="ctr">
              <a:spcBef>
                <a:spcPts val="0"/>
              </a:spcBef>
              <a:buClr>
                <a:schemeClr val="accent1"/>
              </a:buClr>
              <a:buFont typeface="Amatic SC"/>
              <a:buNone/>
              <a:defRPr b="1" sz="8000">
                <a:solidFill>
                  <a:schemeClr val="accent1"/>
                </a:solidFill>
                <a:latin typeface="Amatic SC"/>
                <a:ea typeface="Amatic SC"/>
                <a:cs typeface="Amatic SC"/>
                <a:sym typeface="Amatic SC"/>
              </a:defRPr>
            </a:lvl6pPr>
            <a:lvl7pPr indent="0" lvl="6" algn="ctr">
              <a:spcBef>
                <a:spcPts val="0"/>
              </a:spcBef>
              <a:buClr>
                <a:schemeClr val="accent1"/>
              </a:buClr>
              <a:buFont typeface="Amatic SC"/>
              <a:buNone/>
              <a:defRPr b="1" sz="8000">
                <a:solidFill>
                  <a:schemeClr val="accent1"/>
                </a:solidFill>
                <a:latin typeface="Amatic SC"/>
                <a:ea typeface="Amatic SC"/>
                <a:cs typeface="Amatic SC"/>
                <a:sym typeface="Amatic SC"/>
              </a:defRPr>
            </a:lvl7pPr>
            <a:lvl8pPr indent="0" lvl="7" algn="ctr">
              <a:spcBef>
                <a:spcPts val="0"/>
              </a:spcBef>
              <a:buClr>
                <a:schemeClr val="accent1"/>
              </a:buClr>
              <a:buFont typeface="Amatic SC"/>
              <a:buNone/>
              <a:defRPr b="1" sz="8000">
                <a:solidFill>
                  <a:schemeClr val="accent1"/>
                </a:solidFill>
                <a:latin typeface="Amatic SC"/>
                <a:ea typeface="Amatic SC"/>
                <a:cs typeface="Amatic SC"/>
                <a:sym typeface="Amatic SC"/>
              </a:defRPr>
            </a:lvl8pPr>
            <a:lvl9pPr indent="0" lvl="8" algn="ctr">
              <a:spcBef>
                <a:spcPts val="0"/>
              </a:spcBef>
              <a:buClr>
                <a:schemeClr val="accent1"/>
              </a:buClr>
              <a:buFont typeface="Amatic SC"/>
              <a:buNone/>
              <a:defRPr b="1" sz="8000">
                <a:solidFill>
                  <a:schemeClr val="accent1"/>
                </a:solidFill>
                <a:latin typeface="Amatic SC"/>
                <a:ea typeface="Amatic SC"/>
                <a:cs typeface="Amatic SC"/>
                <a:sym typeface="Amatic SC"/>
              </a:defRPr>
            </a:lvl9pPr>
          </a:lstStyle>
          <a:p/>
        </p:txBody>
      </p:sp>
      <p:sp>
        <p:nvSpPr>
          <p:cNvPr id="12" name="Shape 12"/>
          <p:cNvSpPr txBox="1"/>
          <p:nvPr>
            <p:ph idx="1" type="subTitle"/>
          </p:nvPr>
        </p:nvSpPr>
        <p:spPr>
          <a:xfrm>
            <a:off x="311700" y="3890400"/>
            <a:ext cx="8520599" cy="7062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1pPr>
            <a:lvl2pPr indent="0" lvl="1" marL="4572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2pPr>
            <a:lvl3pPr indent="0" lvl="2" marL="9144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3pPr>
            <a:lvl4pPr indent="0" lvl="3" marL="13716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4pPr>
            <a:lvl5pPr indent="0" lvl="4" marL="18288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5pPr>
            <a:lvl6pPr indent="0" lvl="5" marL="22860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6pPr>
            <a:lvl7pPr indent="0" lvl="6" marL="27432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7pPr>
            <a:lvl8pPr indent="0" lvl="7" marL="32004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8pPr>
            <a:lvl9pPr indent="0" lvl="8" marL="36576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9pPr>
          </a:lstStyle>
          <a:p/>
        </p:txBody>
      </p:sp>
      <p:sp>
        <p:nvSpPr>
          <p:cNvPr id="13" name="Shape 13"/>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599" cy="19818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lt1"/>
              </a:buClr>
              <a:buFont typeface="Amatic SC"/>
              <a:buNone/>
              <a:defRPr b="1" i="0" sz="12000" u="none" cap="none" strike="noStrike">
                <a:solidFill>
                  <a:schemeClr val="lt1"/>
                </a:solidFill>
                <a:latin typeface="Amatic SC"/>
                <a:ea typeface="Amatic SC"/>
                <a:cs typeface="Amatic SC"/>
                <a:sym typeface="Amatic SC"/>
              </a:defRPr>
            </a:lvl1pPr>
            <a:lvl2pPr indent="0" lvl="1" algn="ctr">
              <a:spcBef>
                <a:spcPts val="0"/>
              </a:spcBef>
              <a:buClr>
                <a:schemeClr val="lt1"/>
              </a:buClr>
              <a:buFont typeface="Amatic SC"/>
              <a:buNone/>
              <a:defRPr b="1" sz="12000">
                <a:solidFill>
                  <a:schemeClr val="lt1"/>
                </a:solidFill>
                <a:latin typeface="Amatic SC"/>
                <a:ea typeface="Amatic SC"/>
                <a:cs typeface="Amatic SC"/>
                <a:sym typeface="Amatic SC"/>
              </a:defRPr>
            </a:lvl2pPr>
            <a:lvl3pPr indent="0" lvl="2" algn="ctr">
              <a:spcBef>
                <a:spcPts val="0"/>
              </a:spcBef>
              <a:buClr>
                <a:schemeClr val="lt1"/>
              </a:buClr>
              <a:buFont typeface="Amatic SC"/>
              <a:buNone/>
              <a:defRPr b="1" sz="12000">
                <a:solidFill>
                  <a:schemeClr val="lt1"/>
                </a:solidFill>
                <a:latin typeface="Amatic SC"/>
                <a:ea typeface="Amatic SC"/>
                <a:cs typeface="Amatic SC"/>
                <a:sym typeface="Amatic SC"/>
              </a:defRPr>
            </a:lvl3pPr>
            <a:lvl4pPr indent="0" lvl="3" algn="ctr">
              <a:spcBef>
                <a:spcPts val="0"/>
              </a:spcBef>
              <a:buClr>
                <a:schemeClr val="lt1"/>
              </a:buClr>
              <a:buFont typeface="Amatic SC"/>
              <a:buNone/>
              <a:defRPr b="1" sz="12000">
                <a:solidFill>
                  <a:schemeClr val="lt1"/>
                </a:solidFill>
                <a:latin typeface="Amatic SC"/>
                <a:ea typeface="Amatic SC"/>
                <a:cs typeface="Amatic SC"/>
                <a:sym typeface="Amatic SC"/>
              </a:defRPr>
            </a:lvl4pPr>
            <a:lvl5pPr indent="0" lvl="4" algn="ctr">
              <a:spcBef>
                <a:spcPts val="0"/>
              </a:spcBef>
              <a:buClr>
                <a:schemeClr val="lt1"/>
              </a:buClr>
              <a:buFont typeface="Amatic SC"/>
              <a:buNone/>
              <a:defRPr b="1" sz="12000">
                <a:solidFill>
                  <a:schemeClr val="lt1"/>
                </a:solidFill>
                <a:latin typeface="Amatic SC"/>
                <a:ea typeface="Amatic SC"/>
                <a:cs typeface="Amatic SC"/>
                <a:sym typeface="Amatic SC"/>
              </a:defRPr>
            </a:lvl5pPr>
            <a:lvl6pPr indent="0" lvl="5" algn="ctr">
              <a:spcBef>
                <a:spcPts val="0"/>
              </a:spcBef>
              <a:buClr>
                <a:schemeClr val="lt1"/>
              </a:buClr>
              <a:buFont typeface="Amatic SC"/>
              <a:buNone/>
              <a:defRPr b="1" sz="12000">
                <a:solidFill>
                  <a:schemeClr val="lt1"/>
                </a:solidFill>
                <a:latin typeface="Amatic SC"/>
                <a:ea typeface="Amatic SC"/>
                <a:cs typeface="Amatic SC"/>
                <a:sym typeface="Amatic SC"/>
              </a:defRPr>
            </a:lvl6pPr>
            <a:lvl7pPr indent="0" lvl="6" algn="ctr">
              <a:spcBef>
                <a:spcPts val="0"/>
              </a:spcBef>
              <a:buClr>
                <a:schemeClr val="lt1"/>
              </a:buClr>
              <a:buFont typeface="Amatic SC"/>
              <a:buNone/>
              <a:defRPr b="1" sz="12000">
                <a:solidFill>
                  <a:schemeClr val="lt1"/>
                </a:solidFill>
                <a:latin typeface="Amatic SC"/>
                <a:ea typeface="Amatic SC"/>
                <a:cs typeface="Amatic SC"/>
                <a:sym typeface="Amatic SC"/>
              </a:defRPr>
            </a:lvl7pPr>
            <a:lvl8pPr indent="0" lvl="7" algn="ctr">
              <a:spcBef>
                <a:spcPts val="0"/>
              </a:spcBef>
              <a:buClr>
                <a:schemeClr val="lt1"/>
              </a:buClr>
              <a:buFont typeface="Amatic SC"/>
              <a:buNone/>
              <a:defRPr b="1" sz="12000">
                <a:solidFill>
                  <a:schemeClr val="lt1"/>
                </a:solidFill>
                <a:latin typeface="Amatic SC"/>
                <a:ea typeface="Amatic SC"/>
                <a:cs typeface="Amatic SC"/>
                <a:sym typeface="Amatic SC"/>
              </a:defRPr>
            </a:lvl8pPr>
            <a:lvl9pPr indent="0" lvl="8" algn="ctr">
              <a:spcBef>
                <a:spcPts val="0"/>
              </a:spcBef>
              <a:buClr>
                <a:schemeClr val="lt1"/>
              </a:buClr>
              <a:buFont typeface="Amatic SC"/>
              <a:buNone/>
              <a:defRPr b="1" sz="12000">
                <a:solidFill>
                  <a:schemeClr val="lt1"/>
                </a:solidFill>
                <a:latin typeface="Amatic SC"/>
                <a:ea typeface="Amatic SC"/>
                <a:cs typeface="Amatic SC"/>
                <a:sym typeface="Amatic SC"/>
              </a:defRPr>
            </a:lvl9pPr>
          </a:lstStyle>
          <a:p/>
        </p:txBody>
      </p:sp>
      <p:sp>
        <p:nvSpPr>
          <p:cNvPr id="48" name="Shape 48"/>
          <p:cNvSpPr txBox="1"/>
          <p:nvPr>
            <p:ph idx="1" type="body"/>
          </p:nvPr>
        </p:nvSpPr>
        <p:spPr>
          <a:xfrm>
            <a:off x="311700" y="3304625"/>
            <a:ext cx="8520599" cy="1300800"/>
          </a:xfrm>
          <a:prstGeom prst="rect">
            <a:avLst/>
          </a:prstGeom>
          <a:noFill/>
          <a:ln>
            <a:noFill/>
          </a:ln>
        </p:spPr>
        <p:txBody>
          <a:bodyPr anchorCtr="0" anchor="t" bIns="91425" lIns="91425" rIns="91425" tIns="91425"/>
          <a:lstStyle>
            <a:lvl1pPr indent="0" lvl="0" marL="0" marR="0" rtl="0" algn="ctr">
              <a:lnSpc>
                <a:spcPct val="115000"/>
              </a:lnSpc>
              <a:spcBef>
                <a:spcPts val="0"/>
              </a:spcBef>
              <a:spcAft>
                <a:spcPts val="1600"/>
              </a:spcAft>
              <a:buClr>
                <a:schemeClr val="accent1"/>
              </a:buClr>
              <a:buFont typeface="Source Code Pro"/>
              <a:buNone/>
              <a:defRPr b="0" i="0" sz="1800" u="none" cap="none" strike="noStrike">
                <a:solidFill>
                  <a:schemeClr val="accent1"/>
                </a:solidFill>
                <a:latin typeface="Source Code Pro"/>
                <a:ea typeface="Source Code Pro"/>
                <a:cs typeface="Source Code Pro"/>
                <a:sym typeface="Source Code Pro"/>
              </a:defRPr>
            </a:lvl1pPr>
            <a:lvl2pPr indent="0" lvl="1" marL="4572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2pPr>
            <a:lvl3pPr indent="0" lvl="2" marL="9144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3pPr>
            <a:lvl4pPr indent="0" lvl="3" marL="13716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4pPr>
            <a:lvl5pPr indent="0" lvl="4" marL="18288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5pPr>
            <a:lvl6pPr indent="0" lvl="5" marL="22860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6pPr>
            <a:lvl7pPr indent="0" lvl="6" marL="27432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7pPr>
            <a:lvl8pPr indent="0" lvl="7" marL="32004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8pPr>
            <a:lvl9pPr indent="0" lvl="8" marL="36576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9pPr>
          </a:lstStyle>
          <a:p/>
        </p:txBody>
      </p:sp>
      <p:sp>
        <p:nvSpPr>
          <p:cNvPr id="49" name="Shape 49"/>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txBox="1"/>
          <p:nvPr>
            <p:ph type="title"/>
          </p:nvPr>
        </p:nvSpPr>
        <p:spPr>
          <a:xfrm>
            <a:off x="311700" y="292850"/>
            <a:ext cx="8520599" cy="8009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accent1"/>
              </a:buClr>
              <a:buFont typeface="Amatic SC"/>
              <a:buNone/>
              <a:defRPr b="1" i="0" sz="4200" u="none" cap="none" strike="noStrike">
                <a:solidFill>
                  <a:schemeClr val="accent1"/>
                </a:solidFill>
                <a:latin typeface="Amatic SC"/>
                <a:ea typeface="Amatic SC"/>
                <a:cs typeface="Amatic SC"/>
                <a:sym typeface="Amatic SC"/>
              </a:defRPr>
            </a:lvl1pPr>
            <a:lvl2pPr indent="0" lvl="1">
              <a:spcBef>
                <a:spcPts val="0"/>
              </a:spcBef>
              <a:buClr>
                <a:schemeClr val="accent1"/>
              </a:buClr>
              <a:buFont typeface="Amatic SC"/>
              <a:buNone/>
              <a:defRPr b="1" sz="4200">
                <a:solidFill>
                  <a:schemeClr val="accent1"/>
                </a:solidFill>
                <a:latin typeface="Amatic SC"/>
                <a:ea typeface="Amatic SC"/>
                <a:cs typeface="Amatic SC"/>
                <a:sym typeface="Amatic SC"/>
              </a:defRPr>
            </a:lvl2pPr>
            <a:lvl3pPr indent="0" lvl="2">
              <a:spcBef>
                <a:spcPts val="0"/>
              </a:spcBef>
              <a:buClr>
                <a:schemeClr val="accent1"/>
              </a:buClr>
              <a:buFont typeface="Amatic SC"/>
              <a:buNone/>
              <a:defRPr b="1" sz="4200">
                <a:solidFill>
                  <a:schemeClr val="accent1"/>
                </a:solidFill>
                <a:latin typeface="Amatic SC"/>
                <a:ea typeface="Amatic SC"/>
                <a:cs typeface="Amatic SC"/>
                <a:sym typeface="Amatic SC"/>
              </a:defRPr>
            </a:lvl3pPr>
            <a:lvl4pPr indent="0" lvl="3">
              <a:spcBef>
                <a:spcPts val="0"/>
              </a:spcBef>
              <a:buClr>
                <a:schemeClr val="accent1"/>
              </a:buClr>
              <a:buFont typeface="Amatic SC"/>
              <a:buNone/>
              <a:defRPr b="1" sz="4200">
                <a:solidFill>
                  <a:schemeClr val="accent1"/>
                </a:solidFill>
                <a:latin typeface="Amatic SC"/>
                <a:ea typeface="Amatic SC"/>
                <a:cs typeface="Amatic SC"/>
                <a:sym typeface="Amatic SC"/>
              </a:defRPr>
            </a:lvl4pPr>
            <a:lvl5pPr indent="0" lvl="4">
              <a:spcBef>
                <a:spcPts val="0"/>
              </a:spcBef>
              <a:buClr>
                <a:schemeClr val="accent1"/>
              </a:buClr>
              <a:buFont typeface="Amatic SC"/>
              <a:buNone/>
              <a:defRPr b="1" sz="4200">
                <a:solidFill>
                  <a:schemeClr val="accent1"/>
                </a:solidFill>
                <a:latin typeface="Amatic SC"/>
                <a:ea typeface="Amatic SC"/>
                <a:cs typeface="Amatic SC"/>
                <a:sym typeface="Amatic SC"/>
              </a:defRPr>
            </a:lvl5pPr>
            <a:lvl6pPr indent="0" lvl="5">
              <a:spcBef>
                <a:spcPts val="0"/>
              </a:spcBef>
              <a:buClr>
                <a:schemeClr val="accent1"/>
              </a:buClr>
              <a:buFont typeface="Amatic SC"/>
              <a:buNone/>
              <a:defRPr b="1" sz="4200">
                <a:solidFill>
                  <a:schemeClr val="accent1"/>
                </a:solidFill>
                <a:latin typeface="Amatic SC"/>
                <a:ea typeface="Amatic SC"/>
                <a:cs typeface="Amatic SC"/>
                <a:sym typeface="Amatic SC"/>
              </a:defRPr>
            </a:lvl6pPr>
            <a:lvl7pPr indent="0" lvl="6">
              <a:spcBef>
                <a:spcPts val="0"/>
              </a:spcBef>
              <a:buClr>
                <a:schemeClr val="accent1"/>
              </a:buClr>
              <a:buFont typeface="Amatic SC"/>
              <a:buNone/>
              <a:defRPr b="1" sz="4200">
                <a:solidFill>
                  <a:schemeClr val="accent1"/>
                </a:solidFill>
                <a:latin typeface="Amatic SC"/>
                <a:ea typeface="Amatic SC"/>
                <a:cs typeface="Amatic SC"/>
                <a:sym typeface="Amatic SC"/>
              </a:defRPr>
            </a:lvl7pPr>
            <a:lvl8pPr indent="0" lvl="7">
              <a:spcBef>
                <a:spcPts val="0"/>
              </a:spcBef>
              <a:buClr>
                <a:schemeClr val="accent1"/>
              </a:buClr>
              <a:buFont typeface="Amatic SC"/>
              <a:buNone/>
              <a:defRPr b="1" sz="4200">
                <a:solidFill>
                  <a:schemeClr val="accent1"/>
                </a:solidFill>
                <a:latin typeface="Amatic SC"/>
                <a:ea typeface="Amatic SC"/>
                <a:cs typeface="Amatic SC"/>
                <a:sym typeface="Amatic SC"/>
              </a:defRPr>
            </a:lvl8pPr>
            <a:lvl9pPr indent="0" lvl="8">
              <a:spcBef>
                <a:spcPts val="0"/>
              </a:spcBef>
              <a:buClr>
                <a:schemeClr val="accent1"/>
              </a:buClr>
              <a:buFont typeface="Amatic SC"/>
              <a:buNone/>
              <a:defRPr b="1" sz="4200">
                <a:solidFill>
                  <a:schemeClr val="accent1"/>
                </a:solidFill>
                <a:latin typeface="Amatic SC"/>
                <a:ea typeface="Amatic SC"/>
                <a:cs typeface="Amatic SC"/>
                <a:sym typeface="Amatic SC"/>
              </a:defRPr>
            </a:lvl9pPr>
          </a:lstStyle>
          <a:p/>
        </p:txBody>
      </p:sp>
      <p:sp>
        <p:nvSpPr>
          <p:cNvPr id="16" name="Shape 16"/>
          <p:cNvSpPr txBox="1"/>
          <p:nvPr>
            <p:ph idx="1" type="body"/>
          </p:nvPr>
        </p:nvSpPr>
        <p:spPr>
          <a:xfrm>
            <a:off x="311700" y="1228675"/>
            <a:ext cx="8520599" cy="3340199"/>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1pPr>
            <a:lvl2pPr indent="0" lvl="1" marL="4572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9pPr>
          </a:lstStyle>
          <a:p/>
        </p:txBody>
      </p:sp>
      <p:sp>
        <p:nvSpPr>
          <p:cNvPr id="17" name="Shape 1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8" name="Shape 18"/>
        <p:cNvGrpSpPr/>
        <p:nvPr/>
      </p:nvGrpSpPr>
      <p:grpSpPr>
        <a:xfrm>
          <a:off x="0" y="0"/>
          <a:ext cx="0" cy="0"/>
          <a:chOff x="0" y="0"/>
          <a:chExt cx="0" cy="0"/>
        </a:xfrm>
      </p:grpSpPr>
      <p:sp>
        <p:nvSpPr>
          <p:cNvPr id="19" name="Shape 19"/>
          <p:cNvSpPr txBox="1"/>
          <p:nvPr>
            <p:ph type="title"/>
          </p:nvPr>
        </p:nvSpPr>
        <p:spPr>
          <a:xfrm>
            <a:off x="2802750" y="802500"/>
            <a:ext cx="3538499" cy="3538499"/>
          </a:xfrm>
          <a:prstGeom prst="rect">
            <a:avLst/>
          </a:prstGeom>
          <a:solidFill>
            <a:srgbClr val="FFFFFF"/>
          </a:solidFill>
          <a:ln>
            <a:noFill/>
          </a:ln>
        </p:spPr>
        <p:txBody>
          <a:bodyPr anchorCtr="0" anchor="ctr" bIns="91425" lIns="91425" rIns="91425" tIns="91425"/>
          <a:lstStyle>
            <a:lvl1pPr indent="0" lvl="0" marL="0" marR="0" rtl="0" algn="ctr">
              <a:lnSpc>
                <a:spcPct val="100000"/>
              </a:lnSpc>
              <a:spcBef>
                <a:spcPts val="0"/>
              </a:spcBef>
              <a:spcAft>
                <a:spcPts val="0"/>
              </a:spcAft>
              <a:buClr>
                <a:schemeClr val="accent1"/>
              </a:buClr>
              <a:buFont typeface="Amatic SC"/>
              <a:buNone/>
              <a:defRPr b="1" i="0" sz="4800" u="none" cap="none" strike="noStrike">
                <a:solidFill>
                  <a:schemeClr val="accent1"/>
                </a:solidFill>
                <a:latin typeface="Amatic SC"/>
                <a:ea typeface="Amatic SC"/>
                <a:cs typeface="Amatic SC"/>
                <a:sym typeface="Amatic SC"/>
              </a:defRPr>
            </a:lvl1pPr>
            <a:lvl2pPr indent="0" lvl="1" algn="ctr">
              <a:spcBef>
                <a:spcPts val="0"/>
              </a:spcBef>
              <a:buClr>
                <a:schemeClr val="accent1"/>
              </a:buClr>
              <a:buFont typeface="Amatic SC"/>
              <a:buNone/>
              <a:defRPr b="1" sz="4800">
                <a:solidFill>
                  <a:schemeClr val="accent1"/>
                </a:solidFill>
                <a:latin typeface="Amatic SC"/>
                <a:ea typeface="Amatic SC"/>
                <a:cs typeface="Amatic SC"/>
                <a:sym typeface="Amatic SC"/>
              </a:defRPr>
            </a:lvl2pPr>
            <a:lvl3pPr indent="0" lvl="2" algn="ctr">
              <a:spcBef>
                <a:spcPts val="0"/>
              </a:spcBef>
              <a:buClr>
                <a:schemeClr val="accent1"/>
              </a:buClr>
              <a:buFont typeface="Amatic SC"/>
              <a:buNone/>
              <a:defRPr b="1" sz="4800">
                <a:solidFill>
                  <a:schemeClr val="accent1"/>
                </a:solidFill>
                <a:latin typeface="Amatic SC"/>
                <a:ea typeface="Amatic SC"/>
                <a:cs typeface="Amatic SC"/>
                <a:sym typeface="Amatic SC"/>
              </a:defRPr>
            </a:lvl3pPr>
            <a:lvl4pPr indent="0" lvl="3" algn="ctr">
              <a:spcBef>
                <a:spcPts val="0"/>
              </a:spcBef>
              <a:buClr>
                <a:schemeClr val="accent1"/>
              </a:buClr>
              <a:buFont typeface="Amatic SC"/>
              <a:buNone/>
              <a:defRPr b="1" sz="4800">
                <a:solidFill>
                  <a:schemeClr val="accent1"/>
                </a:solidFill>
                <a:latin typeface="Amatic SC"/>
                <a:ea typeface="Amatic SC"/>
                <a:cs typeface="Amatic SC"/>
                <a:sym typeface="Amatic SC"/>
              </a:defRPr>
            </a:lvl4pPr>
            <a:lvl5pPr indent="0" lvl="4" algn="ctr">
              <a:spcBef>
                <a:spcPts val="0"/>
              </a:spcBef>
              <a:buClr>
                <a:schemeClr val="accent1"/>
              </a:buClr>
              <a:buFont typeface="Amatic SC"/>
              <a:buNone/>
              <a:defRPr b="1" sz="4800">
                <a:solidFill>
                  <a:schemeClr val="accent1"/>
                </a:solidFill>
                <a:latin typeface="Amatic SC"/>
                <a:ea typeface="Amatic SC"/>
                <a:cs typeface="Amatic SC"/>
                <a:sym typeface="Amatic SC"/>
              </a:defRPr>
            </a:lvl5pPr>
            <a:lvl6pPr indent="0" lvl="5" algn="ctr">
              <a:spcBef>
                <a:spcPts val="0"/>
              </a:spcBef>
              <a:buClr>
                <a:schemeClr val="accent1"/>
              </a:buClr>
              <a:buFont typeface="Amatic SC"/>
              <a:buNone/>
              <a:defRPr b="1" sz="4800">
                <a:solidFill>
                  <a:schemeClr val="accent1"/>
                </a:solidFill>
                <a:latin typeface="Amatic SC"/>
                <a:ea typeface="Amatic SC"/>
                <a:cs typeface="Amatic SC"/>
                <a:sym typeface="Amatic SC"/>
              </a:defRPr>
            </a:lvl6pPr>
            <a:lvl7pPr indent="0" lvl="6" algn="ctr">
              <a:spcBef>
                <a:spcPts val="0"/>
              </a:spcBef>
              <a:buClr>
                <a:schemeClr val="accent1"/>
              </a:buClr>
              <a:buFont typeface="Amatic SC"/>
              <a:buNone/>
              <a:defRPr b="1" sz="4800">
                <a:solidFill>
                  <a:schemeClr val="accent1"/>
                </a:solidFill>
                <a:latin typeface="Amatic SC"/>
                <a:ea typeface="Amatic SC"/>
                <a:cs typeface="Amatic SC"/>
                <a:sym typeface="Amatic SC"/>
              </a:defRPr>
            </a:lvl7pPr>
            <a:lvl8pPr indent="0" lvl="7" algn="ctr">
              <a:spcBef>
                <a:spcPts val="0"/>
              </a:spcBef>
              <a:buClr>
                <a:schemeClr val="accent1"/>
              </a:buClr>
              <a:buFont typeface="Amatic SC"/>
              <a:buNone/>
              <a:defRPr b="1" sz="4800">
                <a:solidFill>
                  <a:schemeClr val="accent1"/>
                </a:solidFill>
                <a:latin typeface="Amatic SC"/>
                <a:ea typeface="Amatic SC"/>
                <a:cs typeface="Amatic SC"/>
                <a:sym typeface="Amatic SC"/>
              </a:defRPr>
            </a:lvl8pPr>
            <a:lvl9pPr indent="0" lvl="8" algn="ctr">
              <a:spcBef>
                <a:spcPts val="0"/>
              </a:spcBef>
              <a:buClr>
                <a:schemeClr val="accent1"/>
              </a:buClr>
              <a:buFont typeface="Amatic SC"/>
              <a:buNone/>
              <a:defRPr b="1" sz="4800">
                <a:solidFill>
                  <a:schemeClr val="accent1"/>
                </a:solidFill>
                <a:latin typeface="Amatic SC"/>
                <a:ea typeface="Amatic SC"/>
                <a:cs typeface="Amatic SC"/>
                <a:sym typeface="Amatic SC"/>
              </a:defRPr>
            </a:lvl9pPr>
          </a:lstStyle>
          <a:p/>
        </p:txBody>
      </p:sp>
      <p:sp>
        <p:nvSpPr>
          <p:cNvPr id="20" name="Shape 20"/>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599" cy="8009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accent1"/>
              </a:buClr>
              <a:buFont typeface="Amatic SC"/>
              <a:buNone/>
              <a:defRPr b="1" i="0" sz="4200" u="none" cap="none" strike="noStrike">
                <a:solidFill>
                  <a:schemeClr val="accent1"/>
                </a:solidFill>
                <a:latin typeface="Amatic SC"/>
                <a:ea typeface="Amatic SC"/>
                <a:cs typeface="Amatic SC"/>
                <a:sym typeface="Amatic SC"/>
              </a:defRPr>
            </a:lvl1pPr>
            <a:lvl2pPr indent="0" lvl="1">
              <a:spcBef>
                <a:spcPts val="0"/>
              </a:spcBef>
              <a:buClr>
                <a:schemeClr val="accent1"/>
              </a:buClr>
              <a:buFont typeface="Amatic SC"/>
              <a:buNone/>
              <a:defRPr b="1" sz="4200">
                <a:solidFill>
                  <a:schemeClr val="accent1"/>
                </a:solidFill>
                <a:latin typeface="Amatic SC"/>
                <a:ea typeface="Amatic SC"/>
                <a:cs typeface="Amatic SC"/>
                <a:sym typeface="Amatic SC"/>
              </a:defRPr>
            </a:lvl2pPr>
            <a:lvl3pPr indent="0" lvl="2">
              <a:spcBef>
                <a:spcPts val="0"/>
              </a:spcBef>
              <a:buClr>
                <a:schemeClr val="accent1"/>
              </a:buClr>
              <a:buFont typeface="Amatic SC"/>
              <a:buNone/>
              <a:defRPr b="1" sz="4200">
                <a:solidFill>
                  <a:schemeClr val="accent1"/>
                </a:solidFill>
                <a:latin typeface="Amatic SC"/>
                <a:ea typeface="Amatic SC"/>
                <a:cs typeface="Amatic SC"/>
                <a:sym typeface="Amatic SC"/>
              </a:defRPr>
            </a:lvl3pPr>
            <a:lvl4pPr indent="0" lvl="3">
              <a:spcBef>
                <a:spcPts val="0"/>
              </a:spcBef>
              <a:buClr>
                <a:schemeClr val="accent1"/>
              </a:buClr>
              <a:buFont typeface="Amatic SC"/>
              <a:buNone/>
              <a:defRPr b="1" sz="4200">
                <a:solidFill>
                  <a:schemeClr val="accent1"/>
                </a:solidFill>
                <a:latin typeface="Amatic SC"/>
                <a:ea typeface="Amatic SC"/>
                <a:cs typeface="Amatic SC"/>
                <a:sym typeface="Amatic SC"/>
              </a:defRPr>
            </a:lvl4pPr>
            <a:lvl5pPr indent="0" lvl="4">
              <a:spcBef>
                <a:spcPts val="0"/>
              </a:spcBef>
              <a:buClr>
                <a:schemeClr val="accent1"/>
              </a:buClr>
              <a:buFont typeface="Amatic SC"/>
              <a:buNone/>
              <a:defRPr b="1" sz="4200">
                <a:solidFill>
                  <a:schemeClr val="accent1"/>
                </a:solidFill>
                <a:latin typeface="Amatic SC"/>
                <a:ea typeface="Amatic SC"/>
                <a:cs typeface="Amatic SC"/>
                <a:sym typeface="Amatic SC"/>
              </a:defRPr>
            </a:lvl5pPr>
            <a:lvl6pPr indent="0" lvl="5">
              <a:spcBef>
                <a:spcPts val="0"/>
              </a:spcBef>
              <a:buClr>
                <a:schemeClr val="accent1"/>
              </a:buClr>
              <a:buFont typeface="Amatic SC"/>
              <a:buNone/>
              <a:defRPr b="1" sz="4200">
                <a:solidFill>
                  <a:schemeClr val="accent1"/>
                </a:solidFill>
                <a:latin typeface="Amatic SC"/>
                <a:ea typeface="Amatic SC"/>
                <a:cs typeface="Amatic SC"/>
                <a:sym typeface="Amatic SC"/>
              </a:defRPr>
            </a:lvl6pPr>
            <a:lvl7pPr indent="0" lvl="6">
              <a:spcBef>
                <a:spcPts val="0"/>
              </a:spcBef>
              <a:buClr>
                <a:schemeClr val="accent1"/>
              </a:buClr>
              <a:buFont typeface="Amatic SC"/>
              <a:buNone/>
              <a:defRPr b="1" sz="4200">
                <a:solidFill>
                  <a:schemeClr val="accent1"/>
                </a:solidFill>
                <a:latin typeface="Amatic SC"/>
                <a:ea typeface="Amatic SC"/>
                <a:cs typeface="Amatic SC"/>
                <a:sym typeface="Amatic SC"/>
              </a:defRPr>
            </a:lvl7pPr>
            <a:lvl8pPr indent="0" lvl="7">
              <a:spcBef>
                <a:spcPts val="0"/>
              </a:spcBef>
              <a:buClr>
                <a:schemeClr val="accent1"/>
              </a:buClr>
              <a:buFont typeface="Amatic SC"/>
              <a:buNone/>
              <a:defRPr b="1" sz="4200">
                <a:solidFill>
                  <a:schemeClr val="accent1"/>
                </a:solidFill>
                <a:latin typeface="Amatic SC"/>
                <a:ea typeface="Amatic SC"/>
                <a:cs typeface="Amatic SC"/>
                <a:sym typeface="Amatic SC"/>
              </a:defRPr>
            </a:lvl8pPr>
            <a:lvl9pPr indent="0" lvl="8">
              <a:spcBef>
                <a:spcPts val="0"/>
              </a:spcBef>
              <a:buClr>
                <a:schemeClr val="accent1"/>
              </a:buClr>
              <a:buFont typeface="Amatic SC"/>
              <a:buNone/>
              <a:defRPr b="1" sz="4200">
                <a:solidFill>
                  <a:schemeClr val="accent1"/>
                </a:solidFill>
                <a:latin typeface="Amatic SC"/>
                <a:ea typeface="Amatic SC"/>
                <a:cs typeface="Amatic SC"/>
                <a:sym typeface="Amatic SC"/>
              </a:defRPr>
            </a:lvl9pPr>
          </a:lstStyle>
          <a:p/>
        </p:txBody>
      </p:sp>
      <p:sp>
        <p:nvSpPr>
          <p:cNvPr id="23" name="Shape 23"/>
          <p:cNvSpPr txBox="1"/>
          <p:nvPr>
            <p:ph idx="1" type="body"/>
          </p:nvPr>
        </p:nvSpPr>
        <p:spPr>
          <a:xfrm>
            <a:off x="311700" y="1228675"/>
            <a:ext cx="3999899" cy="3340199"/>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1pPr>
            <a:lvl2pPr indent="0" lvl="1" marL="4572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9pPr>
          </a:lstStyle>
          <a:p/>
        </p:txBody>
      </p:sp>
      <p:sp>
        <p:nvSpPr>
          <p:cNvPr id="24" name="Shape 24"/>
          <p:cNvSpPr txBox="1"/>
          <p:nvPr>
            <p:ph idx="2" type="body"/>
          </p:nvPr>
        </p:nvSpPr>
        <p:spPr>
          <a:xfrm>
            <a:off x="4832400" y="1228675"/>
            <a:ext cx="3999899" cy="3340199"/>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1pPr>
            <a:lvl2pPr indent="0" lvl="1" marL="4572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9pPr>
          </a:lstStyle>
          <a:p/>
        </p:txBody>
      </p:sp>
      <p:sp>
        <p:nvSpPr>
          <p:cNvPr id="25" name="Shape 25"/>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accent1"/>
              </a:buClr>
              <a:buFont typeface="Amatic SC"/>
              <a:buNone/>
              <a:defRPr b="1" i="0" sz="4000" u="none" cap="none" strike="noStrike">
                <a:solidFill>
                  <a:schemeClr val="accent1"/>
                </a:solidFill>
                <a:latin typeface="Amatic SC"/>
                <a:ea typeface="Amatic SC"/>
                <a:cs typeface="Amatic SC"/>
                <a:sym typeface="Amatic SC"/>
              </a:defRPr>
            </a:lvl1pPr>
            <a:lvl2pPr indent="0" lvl="1">
              <a:spcBef>
                <a:spcPts val="0"/>
              </a:spcBef>
              <a:buClr>
                <a:schemeClr val="accent1"/>
              </a:buClr>
              <a:buFont typeface="Amatic SC"/>
              <a:buNone/>
              <a:defRPr b="1" sz="4000">
                <a:solidFill>
                  <a:schemeClr val="accent1"/>
                </a:solidFill>
                <a:latin typeface="Amatic SC"/>
                <a:ea typeface="Amatic SC"/>
                <a:cs typeface="Amatic SC"/>
                <a:sym typeface="Amatic SC"/>
              </a:defRPr>
            </a:lvl2pPr>
            <a:lvl3pPr indent="0" lvl="2">
              <a:spcBef>
                <a:spcPts val="0"/>
              </a:spcBef>
              <a:buClr>
                <a:schemeClr val="accent1"/>
              </a:buClr>
              <a:buFont typeface="Amatic SC"/>
              <a:buNone/>
              <a:defRPr b="1" sz="4000">
                <a:solidFill>
                  <a:schemeClr val="accent1"/>
                </a:solidFill>
                <a:latin typeface="Amatic SC"/>
                <a:ea typeface="Amatic SC"/>
                <a:cs typeface="Amatic SC"/>
                <a:sym typeface="Amatic SC"/>
              </a:defRPr>
            </a:lvl3pPr>
            <a:lvl4pPr indent="0" lvl="3">
              <a:spcBef>
                <a:spcPts val="0"/>
              </a:spcBef>
              <a:buClr>
                <a:schemeClr val="accent1"/>
              </a:buClr>
              <a:buFont typeface="Amatic SC"/>
              <a:buNone/>
              <a:defRPr b="1" sz="4000">
                <a:solidFill>
                  <a:schemeClr val="accent1"/>
                </a:solidFill>
                <a:latin typeface="Amatic SC"/>
                <a:ea typeface="Amatic SC"/>
                <a:cs typeface="Amatic SC"/>
                <a:sym typeface="Amatic SC"/>
              </a:defRPr>
            </a:lvl4pPr>
            <a:lvl5pPr indent="0" lvl="4">
              <a:spcBef>
                <a:spcPts val="0"/>
              </a:spcBef>
              <a:buClr>
                <a:schemeClr val="accent1"/>
              </a:buClr>
              <a:buFont typeface="Amatic SC"/>
              <a:buNone/>
              <a:defRPr b="1" sz="4000">
                <a:solidFill>
                  <a:schemeClr val="accent1"/>
                </a:solidFill>
                <a:latin typeface="Amatic SC"/>
                <a:ea typeface="Amatic SC"/>
                <a:cs typeface="Amatic SC"/>
                <a:sym typeface="Amatic SC"/>
              </a:defRPr>
            </a:lvl5pPr>
            <a:lvl6pPr indent="0" lvl="5">
              <a:spcBef>
                <a:spcPts val="0"/>
              </a:spcBef>
              <a:buClr>
                <a:schemeClr val="accent1"/>
              </a:buClr>
              <a:buFont typeface="Amatic SC"/>
              <a:buNone/>
              <a:defRPr b="1" sz="4000">
                <a:solidFill>
                  <a:schemeClr val="accent1"/>
                </a:solidFill>
                <a:latin typeface="Amatic SC"/>
                <a:ea typeface="Amatic SC"/>
                <a:cs typeface="Amatic SC"/>
                <a:sym typeface="Amatic SC"/>
              </a:defRPr>
            </a:lvl6pPr>
            <a:lvl7pPr indent="0" lvl="6">
              <a:spcBef>
                <a:spcPts val="0"/>
              </a:spcBef>
              <a:buClr>
                <a:schemeClr val="accent1"/>
              </a:buClr>
              <a:buFont typeface="Amatic SC"/>
              <a:buNone/>
              <a:defRPr b="1" sz="4000">
                <a:solidFill>
                  <a:schemeClr val="accent1"/>
                </a:solidFill>
                <a:latin typeface="Amatic SC"/>
                <a:ea typeface="Amatic SC"/>
                <a:cs typeface="Amatic SC"/>
                <a:sym typeface="Amatic SC"/>
              </a:defRPr>
            </a:lvl7pPr>
            <a:lvl8pPr indent="0" lvl="7">
              <a:spcBef>
                <a:spcPts val="0"/>
              </a:spcBef>
              <a:buClr>
                <a:schemeClr val="accent1"/>
              </a:buClr>
              <a:buFont typeface="Amatic SC"/>
              <a:buNone/>
              <a:defRPr b="1" sz="4000">
                <a:solidFill>
                  <a:schemeClr val="accent1"/>
                </a:solidFill>
                <a:latin typeface="Amatic SC"/>
                <a:ea typeface="Amatic SC"/>
                <a:cs typeface="Amatic SC"/>
                <a:sym typeface="Amatic SC"/>
              </a:defRPr>
            </a:lvl8pPr>
            <a:lvl9pPr indent="0" lvl="8">
              <a:spcBef>
                <a:spcPts val="0"/>
              </a:spcBef>
              <a:buClr>
                <a:schemeClr val="accent1"/>
              </a:buClr>
              <a:buFont typeface="Amatic SC"/>
              <a:buNone/>
              <a:defRPr b="1" sz="4000">
                <a:solidFill>
                  <a:schemeClr val="accent1"/>
                </a:solidFill>
                <a:latin typeface="Amatic SC"/>
                <a:ea typeface="Amatic SC"/>
                <a:cs typeface="Amatic SC"/>
                <a:sym typeface="Amatic SC"/>
              </a:defRPr>
            </a:lvl9pPr>
          </a:lstStyle>
          <a:p/>
        </p:txBody>
      </p:sp>
      <p:sp>
        <p:nvSpPr>
          <p:cNvPr id="28" name="Shape 2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7999" cy="7556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accent1"/>
              </a:buClr>
              <a:buFont typeface="Amatic SC"/>
              <a:buNone/>
              <a:defRPr b="1" i="0" sz="3000" u="none" cap="none" strike="noStrike">
                <a:solidFill>
                  <a:schemeClr val="accent1"/>
                </a:solidFill>
                <a:latin typeface="Amatic SC"/>
                <a:ea typeface="Amatic SC"/>
                <a:cs typeface="Amatic SC"/>
                <a:sym typeface="Amatic SC"/>
              </a:defRPr>
            </a:lvl1pPr>
            <a:lvl2pPr indent="0" lvl="1">
              <a:spcBef>
                <a:spcPts val="0"/>
              </a:spcBef>
              <a:buClr>
                <a:schemeClr val="accent1"/>
              </a:buClr>
              <a:buFont typeface="Amatic SC"/>
              <a:buNone/>
              <a:defRPr b="1" sz="3000">
                <a:solidFill>
                  <a:schemeClr val="accent1"/>
                </a:solidFill>
                <a:latin typeface="Amatic SC"/>
                <a:ea typeface="Amatic SC"/>
                <a:cs typeface="Amatic SC"/>
                <a:sym typeface="Amatic SC"/>
              </a:defRPr>
            </a:lvl2pPr>
            <a:lvl3pPr indent="0" lvl="2">
              <a:spcBef>
                <a:spcPts val="0"/>
              </a:spcBef>
              <a:buClr>
                <a:schemeClr val="accent1"/>
              </a:buClr>
              <a:buFont typeface="Amatic SC"/>
              <a:buNone/>
              <a:defRPr b="1" sz="3000">
                <a:solidFill>
                  <a:schemeClr val="accent1"/>
                </a:solidFill>
                <a:latin typeface="Amatic SC"/>
                <a:ea typeface="Amatic SC"/>
                <a:cs typeface="Amatic SC"/>
                <a:sym typeface="Amatic SC"/>
              </a:defRPr>
            </a:lvl3pPr>
            <a:lvl4pPr indent="0" lvl="3">
              <a:spcBef>
                <a:spcPts val="0"/>
              </a:spcBef>
              <a:buClr>
                <a:schemeClr val="accent1"/>
              </a:buClr>
              <a:buFont typeface="Amatic SC"/>
              <a:buNone/>
              <a:defRPr b="1" sz="3000">
                <a:solidFill>
                  <a:schemeClr val="accent1"/>
                </a:solidFill>
                <a:latin typeface="Amatic SC"/>
                <a:ea typeface="Amatic SC"/>
                <a:cs typeface="Amatic SC"/>
                <a:sym typeface="Amatic SC"/>
              </a:defRPr>
            </a:lvl4pPr>
            <a:lvl5pPr indent="0" lvl="4">
              <a:spcBef>
                <a:spcPts val="0"/>
              </a:spcBef>
              <a:buClr>
                <a:schemeClr val="accent1"/>
              </a:buClr>
              <a:buFont typeface="Amatic SC"/>
              <a:buNone/>
              <a:defRPr b="1" sz="3000">
                <a:solidFill>
                  <a:schemeClr val="accent1"/>
                </a:solidFill>
                <a:latin typeface="Amatic SC"/>
                <a:ea typeface="Amatic SC"/>
                <a:cs typeface="Amatic SC"/>
                <a:sym typeface="Amatic SC"/>
              </a:defRPr>
            </a:lvl5pPr>
            <a:lvl6pPr indent="0" lvl="5">
              <a:spcBef>
                <a:spcPts val="0"/>
              </a:spcBef>
              <a:buClr>
                <a:schemeClr val="accent1"/>
              </a:buClr>
              <a:buFont typeface="Amatic SC"/>
              <a:buNone/>
              <a:defRPr b="1" sz="3000">
                <a:solidFill>
                  <a:schemeClr val="accent1"/>
                </a:solidFill>
                <a:latin typeface="Amatic SC"/>
                <a:ea typeface="Amatic SC"/>
                <a:cs typeface="Amatic SC"/>
                <a:sym typeface="Amatic SC"/>
              </a:defRPr>
            </a:lvl6pPr>
            <a:lvl7pPr indent="0" lvl="6">
              <a:spcBef>
                <a:spcPts val="0"/>
              </a:spcBef>
              <a:buClr>
                <a:schemeClr val="accent1"/>
              </a:buClr>
              <a:buFont typeface="Amatic SC"/>
              <a:buNone/>
              <a:defRPr b="1" sz="3000">
                <a:solidFill>
                  <a:schemeClr val="accent1"/>
                </a:solidFill>
                <a:latin typeface="Amatic SC"/>
                <a:ea typeface="Amatic SC"/>
                <a:cs typeface="Amatic SC"/>
                <a:sym typeface="Amatic SC"/>
              </a:defRPr>
            </a:lvl7pPr>
            <a:lvl8pPr indent="0" lvl="7">
              <a:spcBef>
                <a:spcPts val="0"/>
              </a:spcBef>
              <a:buClr>
                <a:schemeClr val="accent1"/>
              </a:buClr>
              <a:buFont typeface="Amatic SC"/>
              <a:buNone/>
              <a:defRPr b="1" sz="3000">
                <a:solidFill>
                  <a:schemeClr val="accent1"/>
                </a:solidFill>
                <a:latin typeface="Amatic SC"/>
                <a:ea typeface="Amatic SC"/>
                <a:cs typeface="Amatic SC"/>
                <a:sym typeface="Amatic SC"/>
              </a:defRPr>
            </a:lvl8pPr>
            <a:lvl9pPr indent="0" lvl="8">
              <a:spcBef>
                <a:spcPts val="0"/>
              </a:spcBef>
              <a:buClr>
                <a:schemeClr val="accent1"/>
              </a:buClr>
              <a:buFont typeface="Amatic SC"/>
              <a:buNone/>
              <a:defRPr b="1" sz="3000">
                <a:solidFill>
                  <a:schemeClr val="accent1"/>
                </a:solidFill>
                <a:latin typeface="Amatic SC"/>
                <a:ea typeface="Amatic SC"/>
                <a:cs typeface="Amatic SC"/>
                <a:sym typeface="Amatic SC"/>
              </a:defRPr>
            </a:lvl9pPr>
          </a:lstStyle>
          <a:p/>
        </p:txBody>
      </p:sp>
      <p:sp>
        <p:nvSpPr>
          <p:cNvPr id="31" name="Shape 31"/>
          <p:cNvSpPr txBox="1"/>
          <p:nvPr>
            <p:ph idx="1" type="body"/>
          </p:nvPr>
        </p:nvSpPr>
        <p:spPr>
          <a:xfrm>
            <a:off x="311700" y="1389600"/>
            <a:ext cx="2807999" cy="3179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1pPr>
            <a:lvl2pPr indent="0" lvl="1" marL="4572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9pPr>
          </a:lstStyle>
          <a:p/>
        </p:txBody>
      </p:sp>
      <p:sp>
        <p:nvSpPr>
          <p:cNvPr id="32" name="Shape 32"/>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matic SC"/>
              <a:buNone/>
              <a:defRPr b="1" i="0" sz="6000" u="none" cap="none" strike="noStrike">
                <a:solidFill>
                  <a:schemeClr val="lt1"/>
                </a:solidFill>
                <a:latin typeface="Amatic SC"/>
                <a:ea typeface="Amatic SC"/>
                <a:cs typeface="Amatic SC"/>
                <a:sym typeface="Amatic SC"/>
              </a:defRPr>
            </a:lvl1pPr>
            <a:lvl2pPr indent="0" lvl="1">
              <a:spcBef>
                <a:spcPts val="0"/>
              </a:spcBef>
              <a:buClr>
                <a:schemeClr val="lt1"/>
              </a:buClr>
              <a:buFont typeface="Amatic SC"/>
              <a:buNone/>
              <a:defRPr b="1" sz="6000">
                <a:solidFill>
                  <a:schemeClr val="lt1"/>
                </a:solidFill>
                <a:latin typeface="Amatic SC"/>
                <a:ea typeface="Amatic SC"/>
                <a:cs typeface="Amatic SC"/>
                <a:sym typeface="Amatic SC"/>
              </a:defRPr>
            </a:lvl2pPr>
            <a:lvl3pPr indent="0" lvl="2">
              <a:spcBef>
                <a:spcPts val="0"/>
              </a:spcBef>
              <a:buClr>
                <a:schemeClr val="lt1"/>
              </a:buClr>
              <a:buFont typeface="Amatic SC"/>
              <a:buNone/>
              <a:defRPr b="1" sz="6000">
                <a:solidFill>
                  <a:schemeClr val="lt1"/>
                </a:solidFill>
                <a:latin typeface="Amatic SC"/>
                <a:ea typeface="Amatic SC"/>
                <a:cs typeface="Amatic SC"/>
                <a:sym typeface="Amatic SC"/>
              </a:defRPr>
            </a:lvl3pPr>
            <a:lvl4pPr indent="0" lvl="3">
              <a:spcBef>
                <a:spcPts val="0"/>
              </a:spcBef>
              <a:buClr>
                <a:schemeClr val="lt1"/>
              </a:buClr>
              <a:buFont typeface="Amatic SC"/>
              <a:buNone/>
              <a:defRPr b="1" sz="6000">
                <a:solidFill>
                  <a:schemeClr val="lt1"/>
                </a:solidFill>
                <a:latin typeface="Amatic SC"/>
                <a:ea typeface="Amatic SC"/>
                <a:cs typeface="Amatic SC"/>
                <a:sym typeface="Amatic SC"/>
              </a:defRPr>
            </a:lvl4pPr>
            <a:lvl5pPr indent="0" lvl="4">
              <a:spcBef>
                <a:spcPts val="0"/>
              </a:spcBef>
              <a:buClr>
                <a:schemeClr val="lt1"/>
              </a:buClr>
              <a:buFont typeface="Amatic SC"/>
              <a:buNone/>
              <a:defRPr b="1" sz="6000">
                <a:solidFill>
                  <a:schemeClr val="lt1"/>
                </a:solidFill>
                <a:latin typeface="Amatic SC"/>
                <a:ea typeface="Amatic SC"/>
                <a:cs typeface="Amatic SC"/>
                <a:sym typeface="Amatic SC"/>
              </a:defRPr>
            </a:lvl5pPr>
            <a:lvl6pPr indent="0" lvl="5">
              <a:spcBef>
                <a:spcPts val="0"/>
              </a:spcBef>
              <a:buClr>
                <a:schemeClr val="lt1"/>
              </a:buClr>
              <a:buFont typeface="Amatic SC"/>
              <a:buNone/>
              <a:defRPr b="1" sz="6000">
                <a:solidFill>
                  <a:schemeClr val="lt1"/>
                </a:solidFill>
                <a:latin typeface="Amatic SC"/>
                <a:ea typeface="Amatic SC"/>
                <a:cs typeface="Amatic SC"/>
                <a:sym typeface="Amatic SC"/>
              </a:defRPr>
            </a:lvl6pPr>
            <a:lvl7pPr indent="0" lvl="6">
              <a:spcBef>
                <a:spcPts val="0"/>
              </a:spcBef>
              <a:buClr>
                <a:schemeClr val="lt1"/>
              </a:buClr>
              <a:buFont typeface="Amatic SC"/>
              <a:buNone/>
              <a:defRPr b="1" sz="6000">
                <a:solidFill>
                  <a:schemeClr val="lt1"/>
                </a:solidFill>
                <a:latin typeface="Amatic SC"/>
                <a:ea typeface="Amatic SC"/>
                <a:cs typeface="Amatic SC"/>
                <a:sym typeface="Amatic SC"/>
              </a:defRPr>
            </a:lvl7pPr>
            <a:lvl8pPr indent="0" lvl="7">
              <a:spcBef>
                <a:spcPts val="0"/>
              </a:spcBef>
              <a:buClr>
                <a:schemeClr val="lt1"/>
              </a:buClr>
              <a:buFont typeface="Amatic SC"/>
              <a:buNone/>
              <a:defRPr b="1" sz="6000">
                <a:solidFill>
                  <a:schemeClr val="lt1"/>
                </a:solidFill>
                <a:latin typeface="Amatic SC"/>
                <a:ea typeface="Amatic SC"/>
                <a:cs typeface="Amatic SC"/>
                <a:sym typeface="Amatic SC"/>
              </a:defRPr>
            </a:lvl8pPr>
            <a:lvl9pPr indent="0" lvl="8">
              <a:spcBef>
                <a:spcPts val="0"/>
              </a:spcBef>
              <a:buClr>
                <a:schemeClr val="lt1"/>
              </a:buClr>
              <a:buFont typeface="Amatic SC"/>
              <a:buNone/>
              <a:defRPr b="1" sz="6000">
                <a:solidFill>
                  <a:schemeClr val="lt1"/>
                </a:solidFill>
                <a:latin typeface="Amatic SC"/>
                <a:ea typeface="Amatic SC"/>
                <a:cs typeface="Amatic SC"/>
                <a:sym typeface="Amatic SC"/>
              </a:defRPr>
            </a:lvl9pPr>
          </a:lstStyle>
          <a:p/>
        </p:txBody>
      </p:sp>
      <p:sp>
        <p:nvSpPr>
          <p:cNvPr id="35" name="Shape 35"/>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n"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499"/>
          </a:xfrm>
          <a:prstGeom prst="rect">
            <a:avLst/>
          </a:prstGeom>
          <a:solidFill>
            <a:schemeClr val="dk1"/>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199" cy="1710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accent1"/>
              </a:buClr>
              <a:buFont typeface="Amatic SC"/>
              <a:buNone/>
              <a:defRPr b="1" i="0" sz="5400" u="none" cap="none" strike="noStrike">
                <a:solidFill>
                  <a:schemeClr val="accent1"/>
                </a:solidFill>
                <a:latin typeface="Amatic SC"/>
                <a:ea typeface="Amatic SC"/>
                <a:cs typeface="Amatic SC"/>
                <a:sym typeface="Amatic SC"/>
              </a:defRPr>
            </a:lvl1pPr>
            <a:lvl2pPr indent="0" lvl="1" algn="ctr">
              <a:spcBef>
                <a:spcPts val="0"/>
              </a:spcBef>
              <a:buClr>
                <a:schemeClr val="accent1"/>
              </a:buClr>
              <a:buFont typeface="Amatic SC"/>
              <a:buNone/>
              <a:defRPr b="1" sz="5400">
                <a:solidFill>
                  <a:schemeClr val="accent1"/>
                </a:solidFill>
                <a:latin typeface="Amatic SC"/>
                <a:ea typeface="Amatic SC"/>
                <a:cs typeface="Amatic SC"/>
                <a:sym typeface="Amatic SC"/>
              </a:defRPr>
            </a:lvl2pPr>
            <a:lvl3pPr indent="0" lvl="2" algn="ctr">
              <a:spcBef>
                <a:spcPts val="0"/>
              </a:spcBef>
              <a:buClr>
                <a:schemeClr val="accent1"/>
              </a:buClr>
              <a:buFont typeface="Amatic SC"/>
              <a:buNone/>
              <a:defRPr b="1" sz="5400">
                <a:solidFill>
                  <a:schemeClr val="accent1"/>
                </a:solidFill>
                <a:latin typeface="Amatic SC"/>
                <a:ea typeface="Amatic SC"/>
                <a:cs typeface="Amatic SC"/>
                <a:sym typeface="Amatic SC"/>
              </a:defRPr>
            </a:lvl3pPr>
            <a:lvl4pPr indent="0" lvl="3" algn="ctr">
              <a:spcBef>
                <a:spcPts val="0"/>
              </a:spcBef>
              <a:buClr>
                <a:schemeClr val="accent1"/>
              </a:buClr>
              <a:buFont typeface="Amatic SC"/>
              <a:buNone/>
              <a:defRPr b="1" sz="5400">
                <a:solidFill>
                  <a:schemeClr val="accent1"/>
                </a:solidFill>
                <a:latin typeface="Amatic SC"/>
                <a:ea typeface="Amatic SC"/>
                <a:cs typeface="Amatic SC"/>
                <a:sym typeface="Amatic SC"/>
              </a:defRPr>
            </a:lvl4pPr>
            <a:lvl5pPr indent="0" lvl="4" algn="ctr">
              <a:spcBef>
                <a:spcPts val="0"/>
              </a:spcBef>
              <a:buClr>
                <a:schemeClr val="accent1"/>
              </a:buClr>
              <a:buFont typeface="Amatic SC"/>
              <a:buNone/>
              <a:defRPr b="1" sz="5400">
                <a:solidFill>
                  <a:schemeClr val="accent1"/>
                </a:solidFill>
                <a:latin typeface="Amatic SC"/>
                <a:ea typeface="Amatic SC"/>
                <a:cs typeface="Amatic SC"/>
                <a:sym typeface="Amatic SC"/>
              </a:defRPr>
            </a:lvl5pPr>
            <a:lvl6pPr indent="0" lvl="5" algn="ctr">
              <a:spcBef>
                <a:spcPts val="0"/>
              </a:spcBef>
              <a:buClr>
                <a:schemeClr val="accent1"/>
              </a:buClr>
              <a:buFont typeface="Amatic SC"/>
              <a:buNone/>
              <a:defRPr b="1" sz="5400">
                <a:solidFill>
                  <a:schemeClr val="accent1"/>
                </a:solidFill>
                <a:latin typeface="Amatic SC"/>
                <a:ea typeface="Amatic SC"/>
                <a:cs typeface="Amatic SC"/>
                <a:sym typeface="Amatic SC"/>
              </a:defRPr>
            </a:lvl6pPr>
            <a:lvl7pPr indent="0" lvl="6" algn="ctr">
              <a:spcBef>
                <a:spcPts val="0"/>
              </a:spcBef>
              <a:buClr>
                <a:schemeClr val="accent1"/>
              </a:buClr>
              <a:buFont typeface="Amatic SC"/>
              <a:buNone/>
              <a:defRPr b="1" sz="5400">
                <a:solidFill>
                  <a:schemeClr val="accent1"/>
                </a:solidFill>
                <a:latin typeface="Amatic SC"/>
                <a:ea typeface="Amatic SC"/>
                <a:cs typeface="Amatic SC"/>
                <a:sym typeface="Amatic SC"/>
              </a:defRPr>
            </a:lvl7pPr>
            <a:lvl8pPr indent="0" lvl="7" algn="ctr">
              <a:spcBef>
                <a:spcPts val="0"/>
              </a:spcBef>
              <a:buClr>
                <a:schemeClr val="accent1"/>
              </a:buClr>
              <a:buFont typeface="Amatic SC"/>
              <a:buNone/>
              <a:defRPr b="1" sz="5400">
                <a:solidFill>
                  <a:schemeClr val="accent1"/>
                </a:solidFill>
                <a:latin typeface="Amatic SC"/>
                <a:ea typeface="Amatic SC"/>
                <a:cs typeface="Amatic SC"/>
                <a:sym typeface="Amatic SC"/>
              </a:defRPr>
            </a:lvl8pPr>
            <a:lvl9pPr indent="0" lvl="8" algn="ctr">
              <a:spcBef>
                <a:spcPts val="0"/>
              </a:spcBef>
              <a:buClr>
                <a:schemeClr val="accent1"/>
              </a:buClr>
              <a:buFont typeface="Amatic SC"/>
              <a:buNone/>
              <a:defRPr b="1" sz="5400">
                <a:solidFill>
                  <a:schemeClr val="accent1"/>
                </a:solidFill>
                <a:latin typeface="Amatic SC"/>
                <a:ea typeface="Amatic SC"/>
                <a:cs typeface="Amatic SC"/>
                <a:sym typeface="Amatic SC"/>
              </a:defRPr>
            </a:lvl9pPr>
          </a:lstStyle>
          <a:p/>
        </p:txBody>
      </p:sp>
      <p:sp>
        <p:nvSpPr>
          <p:cNvPr id="40" name="Shape 40"/>
          <p:cNvSpPr txBox="1"/>
          <p:nvPr>
            <p:ph idx="1" type="subTitle"/>
          </p:nvPr>
        </p:nvSpPr>
        <p:spPr>
          <a:xfrm>
            <a:off x="265500" y="2845222"/>
            <a:ext cx="4045199" cy="13455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1pPr>
            <a:lvl2pPr indent="0" lvl="1" marL="4572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2pPr>
            <a:lvl3pPr indent="0" lvl="2" marL="9144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3pPr>
            <a:lvl4pPr indent="0" lvl="3" marL="13716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4pPr>
            <a:lvl5pPr indent="0" lvl="4" marL="18288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5pPr>
            <a:lvl6pPr indent="0" lvl="5" marL="22860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6pPr>
            <a:lvl7pPr indent="0" lvl="6" marL="27432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7pPr>
            <a:lvl8pPr indent="0" lvl="7" marL="32004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8pPr>
            <a:lvl9pPr indent="0" lvl="8" marL="36576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9pPr>
          </a:lstStyle>
          <a:p/>
        </p:txBody>
      </p:sp>
      <p:sp>
        <p:nvSpPr>
          <p:cNvPr id="41" name="Shape 41"/>
          <p:cNvSpPr txBox="1"/>
          <p:nvPr>
            <p:ph idx="2" type="body"/>
          </p:nvPr>
        </p:nvSpPr>
        <p:spPr>
          <a:xfrm>
            <a:off x="4939500" y="724200"/>
            <a:ext cx="3837000" cy="3695099"/>
          </a:xfrm>
          <a:prstGeom prst="rect">
            <a:avLst/>
          </a:prstGeom>
          <a:noFill/>
          <a:ln>
            <a:noFill/>
          </a:ln>
        </p:spPr>
        <p:txBody>
          <a:bodyPr anchorCtr="0" anchor="ctr" bIns="91425" lIns="91425" rIns="91425" tIns="91425"/>
          <a:lstStyle>
            <a:lvl1pPr indent="0" lvl="0" marL="0" marR="0" rtl="0" algn="l">
              <a:lnSpc>
                <a:spcPct val="115000"/>
              </a:lnSpc>
              <a:spcBef>
                <a:spcPts val="0"/>
              </a:spcBef>
              <a:spcAft>
                <a:spcPts val="1600"/>
              </a:spcAft>
              <a:buClr>
                <a:schemeClr val="accent1"/>
              </a:buClr>
              <a:buFont typeface="Source Code Pro"/>
              <a:buNone/>
              <a:defRPr b="0" i="0" sz="1800" u="none" cap="none" strike="noStrike">
                <a:solidFill>
                  <a:schemeClr val="accent1"/>
                </a:solidFill>
                <a:latin typeface="Source Code Pro"/>
                <a:ea typeface="Source Code Pro"/>
                <a:cs typeface="Source Code Pro"/>
                <a:sym typeface="Source Code Pro"/>
              </a:defRPr>
            </a:lvl1pPr>
            <a:lvl2pPr indent="0" lvl="1" marL="4572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9pPr>
          </a:lstStyle>
          <a:p/>
        </p:txBody>
      </p:sp>
      <p:sp>
        <p:nvSpPr>
          <p:cNvPr id="42" name="Shape 42"/>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7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accent1"/>
              </a:buClr>
              <a:buFont typeface="Amatic SC"/>
              <a:buNone/>
              <a:defRPr b="1" i="0" sz="2400" u="none" cap="none" strike="noStrike">
                <a:solidFill>
                  <a:schemeClr val="accent1"/>
                </a:solidFill>
                <a:latin typeface="Amatic SC"/>
                <a:ea typeface="Amatic SC"/>
                <a:cs typeface="Amatic SC"/>
                <a:sym typeface="Amatic SC"/>
              </a:defRPr>
            </a:lvl1pPr>
            <a:lvl2pPr indent="0" lvl="1" marL="4572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9pPr>
          </a:lstStyle>
          <a:p/>
        </p:txBody>
      </p:sp>
      <p:sp>
        <p:nvSpPr>
          <p:cNvPr id="45" name="Shape 45"/>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599" cy="8009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accent1"/>
              </a:buClr>
              <a:buFont typeface="Amatic SC"/>
              <a:buNone/>
              <a:defRPr b="1" i="0" sz="4200" u="none" cap="none" strike="noStrike">
                <a:solidFill>
                  <a:schemeClr val="accent1"/>
                </a:solidFill>
                <a:latin typeface="Amatic SC"/>
                <a:ea typeface="Amatic SC"/>
                <a:cs typeface="Amatic SC"/>
                <a:sym typeface="Amatic SC"/>
              </a:defRPr>
            </a:lvl1pPr>
            <a:lvl2pPr indent="0" lvl="1">
              <a:spcBef>
                <a:spcPts val="0"/>
              </a:spcBef>
              <a:buClr>
                <a:schemeClr val="accent1"/>
              </a:buClr>
              <a:buFont typeface="Amatic SC"/>
              <a:buNone/>
              <a:defRPr b="1" sz="4200">
                <a:solidFill>
                  <a:schemeClr val="accent1"/>
                </a:solidFill>
                <a:latin typeface="Amatic SC"/>
                <a:ea typeface="Amatic SC"/>
                <a:cs typeface="Amatic SC"/>
                <a:sym typeface="Amatic SC"/>
              </a:defRPr>
            </a:lvl2pPr>
            <a:lvl3pPr indent="0" lvl="2">
              <a:spcBef>
                <a:spcPts val="0"/>
              </a:spcBef>
              <a:buClr>
                <a:schemeClr val="accent1"/>
              </a:buClr>
              <a:buFont typeface="Amatic SC"/>
              <a:buNone/>
              <a:defRPr b="1" sz="4200">
                <a:solidFill>
                  <a:schemeClr val="accent1"/>
                </a:solidFill>
                <a:latin typeface="Amatic SC"/>
                <a:ea typeface="Amatic SC"/>
                <a:cs typeface="Amatic SC"/>
                <a:sym typeface="Amatic SC"/>
              </a:defRPr>
            </a:lvl3pPr>
            <a:lvl4pPr indent="0" lvl="3">
              <a:spcBef>
                <a:spcPts val="0"/>
              </a:spcBef>
              <a:buClr>
                <a:schemeClr val="accent1"/>
              </a:buClr>
              <a:buFont typeface="Amatic SC"/>
              <a:buNone/>
              <a:defRPr b="1" sz="4200">
                <a:solidFill>
                  <a:schemeClr val="accent1"/>
                </a:solidFill>
                <a:latin typeface="Amatic SC"/>
                <a:ea typeface="Amatic SC"/>
                <a:cs typeface="Amatic SC"/>
                <a:sym typeface="Amatic SC"/>
              </a:defRPr>
            </a:lvl4pPr>
            <a:lvl5pPr indent="0" lvl="4">
              <a:spcBef>
                <a:spcPts val="0"/>
              </a:spcBef>
              <a:buClr>
                <a:schemeClr val="accent1"/>
              </a:buClr>
              <a:buFont typeface="Amatic SC"/>
              <a:buNone/>
              <a:defRPr b="1" sz="4200">
                <a:solidFill>
                  <a:schemeClr val="accent1"/>
                </a:solidFill>
                <a:latin typeface="Amatic SC"/>
                <a:ea typeface="Amatic SC"/>
                <a:cs typeface="Amatic SC"/>
                <a:sym typeface="Amatic SC"/>
              </a:defRPr>
            </a:lvl5pPr>
            <a:lvl6pPr indent="0" lvl="5">
              <a:spcBef>
                <a:spcPts val="0"/>
              </a:spcBef>
              <a:buClr>
                <a:schemeClr val="accent1"/>
              </a:buClr>
              <a:buFont typeface="Amatic SC"/>
              <a:buNone/>
              <a:defRPr b="1" sz="4200">
                <a:solidFill>
                  <a:schemeClr val="accent1"/>
                </a:solidFill>
                <a:latin typeface="Amatic SC"/>
                <a:ea typeface="Amatic SC"/>
                <a:cs typeface="Amatic SC"/>
                <a:sym typeface="Amatic SC"/>
              </a:defRPr>
            </a:lvl6pPr>
            <a:lvl7pPr indent="0" lvl="6">
              <a:spcBef>
                <a:spcPts val="0"/>
              </a:spcBef>
              <a:buClr>
                <a:schemeClr val="accent1"/>
              </a:buClr>
              <a:buFont typeface="Amatic SC"/>
              <a:buNone/>
              <a:defRPr b="1" sz="4200">
                <a:solidFill>
                  <a:schemeClr val="accent1"/>
                </a:solidFill>
                <a:latin typeface="Amatic SC"/>
                <a:ea typeface="Amatic SC"/>
                <a:cs typeface="Amatic SC"/>
                <a:sym typeface="Amatic SC"/>
              </a:defRPr>
            </a:lvl7pPr>
            <a:lvl8pPr indent="0" lvl="7">
              <a:spcBef>
                <a:spcPts val="0"/>
              </a:spcBef>
              <a:buClr>
                <a:schemeClr val="accent1"/>
              </a:buClr>
              <a:buFont typeface="Amatic SC"/>
              <a:buNone/>
              <a:defRPr b="1" sz="4200">
                <a:solidFill>
                  <a:schemeClr val="accent1"/>
                </a:solidFill>
                <a:latin typeface="Amatic SC"/>
                <a:ea typeface="Amatic SC"/>
                <a:cs typeface="Amatic SC"/>
                <a:sym typeface="Amatic SC"/>
              </a:defRPr>
            </a:lvl8pPr>
            <a:lvl9pPr indent="0" lvl="8">
              <a:spcBef>
                <a:spcPts val="0"/>
              </a:spcBef>
              <a:buClr>
                <a:schemeClr val="accent1"/>
              </a:buClr>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599" cy="3340199"/>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1pPr>
            <a:lvl2pPr indent="0" lvl="1" marL="4572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accent1"/>
              </a:buClr>
              <a:buSzPct val="25000"/>
              <a:buFont typeface="Source Code Pro"/>
              <a:buNone/>
            </a:pPr>
            <a:fld id="{00000000-1234-1234-1234-123412341234}" type="slidenum">
              <a:rPr b="0" i="0" lang="en" sz="1000" u="none" cap="none" strike="noStrike">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0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0.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Linear Search</a:t>
            </a:r>
          </a:p>
        </p:txBody>
      </p:sp>
      <p:sp>
        <p:nvSpPr>
          <p:cNvPr id="57" name="Shape 57"/>
          <p:cNvSpPr txBox="1"/>
          <p:nvPr>
            <p:ph idx="1" type="body"/>
          </p:nvPr>
        </p:nvSpPr>
        <p:spPr>
          <a:xfrm>
            <a:off x="311700" y="1093850"/>
            <a:ext cx="4570800" cy="42279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666666"/>
              </a:buClr>
              <a:buSzPct val="100000"/>
              <a:buFont typeface="Source Code Pro"/>
              <a:buAutoNum type="arabicParenR"/>
            </a:pPr>
            <a:r>
              <a:rPr b="0" i="0" lang="en" sz="1800" u="none" cap="none" strike="noStrike">
                <a:solidFill>
                  <a:srgbClr val="666666"/>
                </a:solidFill>
                <a:latin typeface="Source Code Pro"/>
                <a:ea typeface="Source Code Pro"/>
                <a:cs typeface="Source Code Pro"/>
                <a:sym typeface="Source Code Pro"/>
              </a:rPr>
              <a:t>A linear search is a sequential search.</a:t>
            </a:r>
          </a:p>
          <a:p>
            <a:pPr indent="-228600" lvl="0" marL="457200" marR="0" rtl="0" algn="l">
              <a:lnSpc>
                <a:spcPct val="115000"/>
              </a:lnSpc>
              <a:spcBef>
                <a:spcPts val="1600"/>
              </a:spcBef>
              <a:spcAft>
                <a:spcPts val="0"/>
              </a:spcAft>
              <a:buClr>
                <a:srgbClr val="666666"/>
              </a:buClr>
              <a:buSzPct val="100000"/>
              <a:buFont typeface="Source Code Pro"/>
              <a:buAutoNum type="arabicParenR"/>
            </a:pPr>
            <a:r>
              <a:rPr b="0" i="0" lang="en" sz="1800" u="none" cap="none" strike="noStrike">
                <a:solidFill>
                  <a:srgbClr val="666666"/>
                </a:solidFill>
                <a:highlight>
                  <a:srgbClr val="FFFFFF"/>
                </a:highlight>
                <a:latin typeface="Source Code Pro"/>
                <a:ea typeface="Source Code Pro"/>
                <a:cs typeface="Source Code Pro"/>
                <a:sym typeface="Source Code Pro"/>
              </a:rPr>
              <a:t>It is a method for finding a particular value in a list that checks each element in sequence until the desired element is found or the list is exhausted.</a:t>
            </a:r>
          </a:p>
          <a:p>
            <a:pPr indent="-228600" lvl="0" marL="457200" marR="0" rtl="0" algn="l">
              <a:lnSpc>
                <a:spcPct val="115000"/>
              </a:lnSpc>
              <a:spcBef>
                <a:spcPts val="1600"/>
              </a:spcBef>
              <a:spcAft>
                <a:spcPts val="0"/>
              </a:spcAft>
              <a:buClr>
                <a:srgbClr val="666666"/>
              </a:buClr>
              <a:buSzPct val="100000"/>
              <a:buFont typeface="Source Code Pro"/>
              <a:buAutoNum type="arabicParenR"/>
            </a:pPr>
            <a:r>
              <a:rPr b="0" i="0" lang="en" sz="1800" u="none" cap="none" strike="noStrike">
                <a:solidFill>
                  <a:srgbClr val="666666"/>
                </a:solidFill>
                <a:highlight>
                  <a:srgbClr val="FFFFFF"/>
                </a:highlight>
                <a:latin typeface="Source Code Pro"/>
                <a:ea typeface="Source Code Pro"/>
                <a:cs typeface="Source Code Pro"/>
                <a:sym typeface="Source Code Pro"/>
              </a:rPr>
              <a:t>The list need not be ordered.</a:t>
            </a:r>
          </a:p>
        </p:txBody>
      </p:sp>
      <p:pic>
        <p:nvPicPr>
          <p:cNvPr id="58" name="Shape 58"/>
          <p:cNvPicPr preferRelativeResize="0"/>
          <p:nvPr/>
        </p:nvPicPr>
        <p:blipFill rotWithShape="1">
          <a:blip r:embed="rId3">
            <a:alphaModFix/>
          </a:blip>
          <a:srcRect b="0" l="0" r="0" t="0"/>
          <a:stretch/>
        </p:blipFill>
        <p:spPr>
          <a:xfrm>
            <a:off x="5140850" y="1150550"/>
            <a:ext cx="3615333" cy="27114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When to Use  linear search and binary search</a:t>
            </a:r>
          </a:p>
        </p:txBody>
      </p:sp>
      <p:sp>
        <p:nvSpPr>
          <p:cNvPr id="119" name="Shape 119"/>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n" sz="1800" u="none" cap="none" strike="noStrike">
                <a:solidFill>
                  <a:schemeClr val="dk2"/>
                </a:solidFill>
                <a:latin typeface="Source Code Pro"/>
                <a:ea typeface="Source Code Pro"/>
                <a:cs typeface="Source Code Pro"/>
                <a:sym typeface="Source Code Pro"/>
              </a:rPr>
              <a:t>1. If we can’t sort list in any way, then we use linear search.</a:t>
            </a:r>
          </a:p>
          <a:p>
            <a:pPr indent="0" lvl="0" marL="0" marR="0" rtl="0" algn="l">
              <a:lnSpc>
                <a:spcPct val="115000"/>
              </a:lnSpc>
              <a:spcBef>
                <a:spcPts val="1600"/>
              </a:spcBef>
              <a:spcAft>
                <a:spcPts val="0"/>
              </a:spcAft>
              <a:buClr>
                <a:schemeClr val="dk2"/>
              </a:buClr>
              <a:buSzPct val="25000"/>
              <a:buFont typeface="Source Code Pro"/>
              <a:buNone/>
            </a:pPr>
            <a:r>
              <a:rPr b="0" i="0" lang="en" sz="1800" u="none" cap="none" strike="noStrike">
                <a:solidFill>
                  <a:schemeClr val="dk2"/>
                </a:solidFill>
                <a:latin typeface="Source Code Pro"/>
                <a:ea typeface="Source Code Pro"/>
                <a:cs typeface="Source Code Pro"/>
                <a:sym typeface="Source Code Pro"/>
              </a:rPr>
              <a:t>2. It’s a thumb rule to use binary search whenever list is sorted.</a:t>
            </a:r>
          </a:p>
          <a:p>
            <a:pPr indent="0" lvl="0" marL="0" marR="0" rtl="0" algn="l">
              <a:lnSpc>
                <a:spcPct val="115000"/>
              </a:lnSpc>
              <a:spcBef>
                <a:spcPts val="160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pic>
        <p:nvPicPr>
          <p:cNvPr id="120" name="Shape 120"/>
          <p:cNvPicPr preferRelativeResize="0"/>
          <p:nvPr/>
        </p:nvPicPr>
        <p:blipFill rotWithShape="1">
          <a:blip r:embed="rId3">
            <a:alphaModFix/>
          </a:blip>
          <a:srcRect b="0" l="0" r="0" t="0"/>
          <a:stretch/>
        </p:blipFill>
        <p:spPr>
          <a:xfrm>
            <a:off x="6459275" y="2871375"/>
            <a:ext cx="2120499" cy="2120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Quiz</a:t>
            </a:r>
          </a:p>
        </p:txBody>
      </p:sp>
      <p:pic>
        <p:nvPicPr>
          <p:cNvPr id="126" name="Shape 126"/>
          <p:cNvPicPr preferRelativeResize="0"/>
          <p:nvPr/>
        </p:nvPicPr>
        <p:blipFill rotWithShape="1">
          <a:blip r:embed="rId3">
            <a:alphaModFix/>
          </a:blip>
          <a:srcRect b="0" l="0" r="0" t="0"/>
          <a:stretch/>
        </p:blipFill>
        <p:spPr>
          <a:xfrm>
            <a:off x="117325" y="1093850"/>
            <a:ext cx="8919150" cy="4049649"/>
          </a:xfrm>
          <a:prstGeom prst="rect">
            <a:avLst/>
          </a:prstGeom>
          <a:noFill/>
          <a:ln>
            <a:noFill/>
          </a:ln>
        </p:spPr>
      </p:pic>
      <p:sp>
        <p:nvSpPr>
          <p:cNvPr id="127" name="Shape 127"/>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1" i="0" lang="en" sz="1800" u="none" cap="none" strike="noStrike">
                <a:solidFill>
                  <a:srgbClr val="373E4D"/>
                </a:solidFill>
                <a:highlight>
                  <a:srgbClr val="E0EDFF"/>
                </a:highlight>
                <a:latin typeface="Source Code Pro"/>
                <a:ea typeface="Source Code Pro"/>
                <a:cs typeface="Source Code Pro"/>
                <a:sym typeface="Source Code Pro"/>
              </a:rPr>
              <a:t>Write a program to find the time taken by linear search and binary search to find 99999 in a list of 1-100000 numbers in ascending order?</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Algorithm</a:t>
            </a:r>
          </a:p>
        </p:txBody>
      </p:sp>
      <p:sp>
        <p:nvSpPr>
          <p:cNvPr id="64" name="Shape 64"/>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n" sz="1800" u="none" cap="none" strike="noStrike">
                <a:solidFill>
                  <a:schemeClr val="dk2"/>
                </a:solidFill>
                <a:latin typeface="Source Code Pro"/>
                <a:ea typeface="Source Code Pro"/>
                <a:cs typeface="Source Code Pro"/>
                <a:sym typeface="Source Code Pro"/>
              </a:rPr>
              <a:t>Linear-Search(List,value)</a:t>
            </a:r>
          </a:p>
          <a:p>
            <a:pPr indent="-228600" lvl="0" marL="457200" marR="0" rtl="0" algn="l">
              <a:lnSpc>
                <a:spcPct val="115000"/>
              </a:lnSpc>
              <a:spcBef>
                <a:spcPts val="1600"/>
              </a:spcBef>
              <a:spcAft>
                <a:spcPts val="0"/>
              </a:spcAft>
              <a:buClr>
                <a:schemeClr val="dk2"/>
              </a:buClr>
              <a:buSzPct val="100000"/>
              <a:buFont typeface="Source Code Pro"/>
              <a:buAutoNum type="arabicPeriod"/>
            </a:pPr>
            <a:r>
              <a:rPr b="0" i="0" lang="en" sz="1800" u="none" cap="none" strike="noStrike">
                <a:solidFill>
                  <a:schemeClr val="dk2"/>
                </a:solidFill>
                <a:latin typeface="Source Code Pro"/>
                <a:ea typeface="Source Code Pro"/>
                <a:cs typeface="Source Code Pro"/>
                <a:sym typeface="Source Code Pro"/>
              </a:rPr>
              <a:t>Set I=0(for index),found=false</a:t>
            </a:r>
          </a:p>
          <a:p>
            <a:pPr indent="-228600" lvl="0" marL="457200" marR="0" rtl="0" algn="l">
              <a:lnSpc>
                <a:spcPct val="115000"/>
              </a:lnSpc>
              <a:spcBef>
                <a:spcPts val="1600"/>
              </a:spcBef>
              <a:spcAft>
                <a:spcPts val="0"/>
              </a:spcAft>
              <a:buClr>
                <a:schemeClr val="dk2"/>
              </a:buClr>
              <a:buSzPct val="100000"/>
              <a:buFont typeface="Source Code Pro"/>
              <a:buAutoNum type="arabicPeriod"/>
            </a:pPr>
            <a:r>
              <a:rPr b="0" i="0" lang="en" sz="1800" u="none" cap="none" strike="noStrike">
                <a:solidFill>
                  <a:schemeClr val="dk2"/>
                </a:solidFill>
                <a:latin typeface="Source Code Pro"/>
                <a:ea typeface="Source Code Pro"/>
                <a:cs typeface="Source Code Pro"/>
                <a:sym typeface="Source Code Pro"/>
              </a:rPr>
              <a:t>Loop through each element in the list.</a:t>
            </a:r>
          </a:p>
          <a:p>
            <a:pPr indent="-228600" lvl="0" marL="457200" marR="0" rtl="0" algn="l">
              <a:lnSpc>
                <a:spcPct val="115000"/>
              </a:lnSpc>
              <a:spcBef>
                <a:spcPts val="1600"/>
              </a:spcBef>
              <a:spcAft>
                <a:spcPts val="0"/>
              </a:spcAft>
              <a:buClr>
                <a:schemeClr val="dk2"/>
              </a:buClr>
              <a:buSzPct val="100000"/>
              <a:buFont typeface="Source Code Pro"/>
              <a:buAutoNum type="arabicPeriod"/>
            </a:pPr>
            <a:r>
              <a:rPr b="0" i="0" lang="en" sz="1800" u="none" cap="none" strike="noStrike">
                <a:solidFill>
                  <a:schemeClr val="dk2"/>
                </a:solidFill>
                <a:latin typeface="Source Code Pro"/>
                <a:ea typeface="Source Code Pro"/>
                <a:cs typeface="Source Code Pro"/>
                <a:sym typeface="Source Code Pro"/>
              </a:rPr>
              <a:t>Check If(element==value),then set found=true and goto step 5</a:t>
            </a:r>
          </a:p>
          <a:p>
            <a:pPr indent="-228600" lvl="0" marL="457200" marR="0" rtl="0" algn="l">
              <a:lnSpc>
                <a:spcPct val="115000"/>
              </a:lnSpc>
              <a:spcBef>
                <a:spcPts val="1600"/>
              </a:spcBef>
              <a:spcAft>
                <a:spcPts val="0"/>
              </a:spcAft>
              <a:buClr>
                <a:schemeClr val="dk2"/>
              </a:buClr>
              <a:buSzPct val="100000"/>
              <a:buFont typeface="Source Code Pro"/>
              <a:buAutoNum type="arabicPeriod"/>
            </a:pPr>
            <a:r>
              <a:rPr b="0" i="0" lang="en" sz="1800" u="none" cap="none" strike="noStrike">
                <a:solidFill>
                  <a:schemeClr val="dk2"/>
                </a:solidFill>
                <a:latin typeface="Source Code Pro"/>
                <a:ea typeface="Source Code Pro"/>
                <a:cs typeface="Source Code Pro"/>
                <a:sym typeface="Source Code Pro"/>
              </a:rPr>
              <a:t>Else increment I and continue to next iteration</a:t>
            </a:r>
          </a:p>
          <a:p>
            <a:pPr indent="-228600" lvl="0" marL="457200" marR="0" rtl="0" algn="l">
              <a:lnSpc>
                <a:spcPct val="115000"/>
              </a:lnSpc>
              <a:spcBef>
                <a:spcPts val="1600"/>
              </a:spcBef>
              <a:spcAft>
                <a:spcPts val="0"/>
              </a:spcAft>
              <a:buClr>
                <a:schemeClr val="dk2"/>
              </a:buClr>
              <a:buSzPct val="100000"/>
              <a:buFont typeface="Source Code Pro"/>
              <a:buAutoNum type="arabicPeriod"/>
            </a:pPr>
            <a:r>
              <a:rPr b="0" i="0" lang="en" sz="1800" u="none" cap="none" strike="noStrike">
                <a:solidFill>
                  <a:schemeClr val="dk2"/>
                </a:solidFill>
                <a:latin typeface="Source Code Pro"/>
                <a:ea typeface="Source Code Pro"/>
                <a:cs typeface="Source Code Pro"/>
                <a:sym typeface="Source Code Pro"/>
              </a:rPr>
              <a:t>Return I(index),found</a:t>
            </a:r>
          </a:p>
          <a:p>
            <a:pPr indent="0" lvl="0" marL="0" marR="0" rtl="0" algn="l">
              <a:lnSpc>
                <a:spcPct val="115000"/>
              </a:lnSpc>
              <a:spcBef>
                <a:spcPts val="160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Example</a:t>
            </a:r>
          </a:p>
        </p:txBody>
      </p:sp>
      <p:sp>
        <p:nvSpPr>
          <p:cNvPr id="70" name="Shape 70"/>
          <p:cNvSpPr txBox="1"/>
          <p:nvPr>
            <p:ph idx="1" type="body"/>
          </p:nvPr>
        </p:nvSpPr>
        <p:spPr>
          <a:xfrm>
            <a:off x="311700" y="2821625"/>
            <a:ext cx="8520599" cy="21240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n" sz="1800" u="none" cap="none" strike="noStrike">
                <a:solidFill>
                  <a:schemeClr val="dk2"/>
                </a:solidFill>
                <a:latin typeface="Source Code Pro"/>
                <a:ea typeface="Source Code Pro"/>
                <a:cs typeface="Source Code Pro"/>
                <a:sym typeface="Source Code Pro"/>
              </a:rPr>
              <a:t>In the above example.We will first set I =0 and found to false. Then we will compare it with each element until we reach the end.If we find our desired element in between then we will stop set found=true and return the value of I and found.In this case, we will return (6,True).That means the element is found at 6th index.</a:t>
            </a:r>
          </a:p>
        </p:txBody>
      </p:sp>
      <p:pic>
        <p:nvPicPr>
          <p:cNvPr descr="linear_search.gif" id="71" name="Shape 71"/>
          <p:cNvPicPr preferRelativeResize="0"/>
          <p:nvPr/>
        </p:nvPicPr>
        <p:blipFill rotWithShape="1">
          <a:blip r:embed="rId3">
            <a:alphaModFix/>
          </a:blip>
          <a:srcRect b="0" l="0" r="0" t="0"/>
          <a:stretch/>
        </p:blipFill>
        <p:spPr>
          <a:xfrm>
            <a:off x="487975" y="1007750"/>
            <a:ext cx="7966499" cy="18138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Implementation</a:t>
            </a:r>
          </a:p>
        </p:txBody>
      </p:sp>
      <p:sp>
        <p:nvSpPr>
          <p:cNvPr id="77" name="Shape 77"/>
          <p:cNvSpPr txBox="1"/>
          <p:nvPr>
            <p:ph idx="1" type="body"/>
          </p:nvPr>
        </p:nvSpPr>
        <p:spPr>
          <a:xfrm>
            <a:off x="311700" y="1249525"/>
            <a:ext cx="5144099" cy="3706499"/>
          </a:xfrm>
          <a:prstGeom prst="rect">
            <a:avLst/>
          </a:prstGeom>
          <a:noFill/>
          <a:ln>
            <a:noFill/>
          </a:ln>
        </p:spPr>
        <p:txBody>
          <a:bodyPr anchorCtr="0" anchor="t" bIns="91425" lIns="91425" rIns="91425" tIns="91425">
            <a:noAutofit/>
          </a:bodyPr>
          <a:lstStyle/>
          <a:p>
            <a:pPr indent="0" lvl="0" marL="0" marR="0" rtl="0" algn="l">
              <a:lnSpc>
                <a:spcPct val="117000"/>
              </a:lnSpc>
              <a:spcBef>
                <a:spcPts val="0"/>
              </a:spcBef>
              <a:spcAft>
                <a:spcPts val="0"/>
              </a:spcAft>
              <a:buClr>
                <a:schemeClr val="dk2"/>
              </a:buClr>
              <a:buSzPct val="25000"/>
              <a:buFont typeface="Source Code Pro"/>
              <a:buNone/>
            </a:pPr>
            <a:r>
              <a:rPr b="0" i="0" lang="en" sz="1400" u="none" cap="none" strike="noStrike">
                <a:solidFill>
                  <a:srgbClr val="000000"/>
                </a:solidFill>
                <a:highlight>
                  <a:srgbClr val="F0F0F0"/>
                </a:highlight>
                <a:latin typeface="Consolas"/>
                <a:ea typeface="Consolas"/>
                <a:cs typeface="Consolas"/>
                <a:sym typeface="Consolas"/>
              </a:rPr>
              <a:t>def linear_search(sequence,value):</a:t>
            </a:r>
          </a:p>
          <a:p>
            <a:pPr indent="0" lvl="0" marL="0" marR="0" rtl="0" algn="l">
              <a:lnSpc>
                <a:spcPct val="117000"/>
              </a:lnSpc>
              <a:spcBef>
                <a:spcPts val="0"/>
              </a:spcBef>
              <a:spcAft>
                <a:spcPts val="0"/>
              </a:spcAft>
              <a:buClr>
                <a:schemeClr val="dk2"/>
              </a:buClr>
              <a:buSzPct val="25000"/>
              <a:buFont typeface="Source Code Pro"/>
              <a:buNone/>
            </a:pPr>
            <a:r>
              <a:rPr b="0" i="0" lang="en" sz="1400" u="none" cap="none" strike="noStrike">
                <a:solidFill>
                  <a:srgbClr val="000000"/>
                </a:solidFill>
                <a:highlight>
                  <a:srgbClr val="F0F0F0"/>
                </a:highlight>
                <a:latin typeface="Consolas"/>
                <a:ea typeface="Consolas"/>
                <a:cs typeface="Consolas"/>
                <a:sym typeface="Consolas"/>
              </a:rPr>
              <a:t>    i=0</a:t>
            </a:r>
          </a:p>
          <a:p>
            <a:pPr indent="0" lvl="0" marL="0" marR="0" rtl="0" algn="l">
              <a:lnSpc>
                <a:spcPct val="117000"/>
              </a:lnSpc>
              <a:spcBef>
                <a:spcPts val="0"/>
              </a:spcBef>
              <a:spcAft>
                <a:spcPts val="0"/>
              </a:spcAft>
              <a:buClr>
                <a:schemeClr val="dk2"/>
              </a:buClr>
              <a:buSzPct val="25000"/>
              <a:buFont typeface="Source Code Pro"/>
              <a:buNone/>
            </a:pPr>
            <a:r>
              <a:rPr b="0" i="0" lang="en" sz="1400" u="none" cap="none" strike="noStrike">
                <a:solidFill>
                  <a:srgbClr val="000000"/>
                </a:solidFill>
                <a:highlight>
                  <a:srgbClr val="F0F0F0"/>
                </a:highlight>
                <a:latin typeface="Consolas"/>
                <a:ea typeface="Consolas"/>
                <a:cs typeface="Consolas"/>
                <a:sym typeface="Consolas"/>
              </a:rPr>
              <a:t>    found=False</a:t>
            </a:r>
          </a:p>
          <a:p>
            <a:pPr indent="0" lvl="0" marL="0" marR="0" rtl="0" algn="l">
              <a:lnSpc>
                <a:spcPct val="117000"/>
              </a:lnSpc>
              <a:spcBef>
                <a:spcPts val="0"/>
              </a:spcBef>
              <a:spcAft>
                <a:spcPts val="0"/>
              </a:spcAft>
              <a:buClr>
                <a:schemeClr val="dk2"/>
              </a:buClr>
              <a:buSzPct val="25000"/>
              <a:buFont typeface="Source Code Pro"/>
              <a:buNone/>
            </a:pPr>
            <a:r>
              <a:rPr b="0" i="0" lang="en" sz="1400" u="none" cap="none" strike="noStrike">
                <a:solidFill>
                  <a:srgbClr val="000000"/>
                </a:solidFill>
                <a:highlight>
                  <a:srgbClr val="F0F0F0"/>
                </a:highlight>
                <a:latin typeface="Consolas"/>
                <a:ea typeface="Consolas"/>
                <a:cs typeface="Consolas"/>
                <a:sym typeface="Consolas"/>
              </a:rPr>
              <a:t>    for item in sequence:</a:t>
            </a:r>
          </a:p>
          <a:p>
            <a:pPr indent="0" lvl="0" marL="0" marR="0" rtl="0" algn="l">
              <a:lnSpc>
                <a:spcPct val="117000"/>
              </a:lnSpc>
              <a:spcBef>
                <a:spcPts val="0"/>
              </a:spcBef>
              <a:spcAft>
                <a:spcPts val="0"/>
              </a:spcAft>
              <a:buClr>
                <a:schemeClr val="dk2"/>
              </a:buClr>
              <a:buSzPct val="25000"/>
              <a:buFont typeface="Source Code Pro"/>
              <a:buNone/>
            </a:pPr>
            <a:r>
              <a:rPr b="0" i="0" lang="en" sz="1400" u="none" cap="none" strike="noStrike">
                <a:solidFill>
                  <a:srgbClr val="000000"/>
                </a:solidFill>
                <a:highlight>
                  <a:srgbClr val="F0F0F0"/>
                </a:highlight>
                <a:latin typeface="Consolas"/>
                <a:ea typeface="Consolas"/>
                <a:cs typeface="Consolas"/>
                <a:sym typeface="Consolas"/>
              </a:rPr>
              <a:t>        if(item==value):</a:t>
            </a:r>
          </a:p>
          <a:p>
            <a:pPr indent="0" lvl="0" marL="0" marR="0" rtl="0" algn="l">
              <a:lnSpc>
                <a:spcPct val="117000"/>
              </a:lnSpc>
              <a:spcBef>
                <a:spcPts val="0"/>
              </a:spcBef>
              <a:spcAft>
                <a:spcPts val="0"/>
              </a:spcAft>
              <a:buClr>
                <a:schemeClr val="dk2"/>
              </a:buClr>
              <a:buSzPct val="25000"/>
              <a:buFont typeface="Source Code Pro"/>
              <a:buNone/>
            </a:pPr>
            <a:r>
              <a:rPr b="0" i="0" lang="en" sz="1400" u="none" cap="none" strike="noStrike">
                <a:solidFill>
                  <a:srgbClr val="000000"/>
                </a:solidFill>
                <a:highlight>
                  <a:srgbClr val="F0F0F0"/>
                </a:highlight>
                <a:latin typeface="Consolas"/>
                <a:ea typeface="Consolas"/>
                <a:cs typeface="Consolas"/>
                <a:sym typeface="Consolas"/>
              </a:rPr>
              <a:t>            found=True</a:t>
            </a:r>
          </a:p>
          <a:p>
            <a:pPr indent="0" lvl="0" marL="0" marR="0" rtl="0" algn="l">
              <a:lnSpc>
                <a:spcPct val="117000"/>
              </a:lnSpc>
              <a:spcBef>
                <a:spcPts val="0"/>
              </a:spcBef>
              <a:spcAft>
                <a:spcPts val="0"/>
              </a:spcAft>
              <a:buClr>
                <a:schemeClr val="dk2"/>
              </a:buClr>
              <a:buSzPct val="25000"/>
              <a:buFont typeface="Source Code Pro"/>
              <a:buNone/>
            </a:pPr>
            <a:r>
              <a:rPr b="0" i="0" lang="en" sz="1400" u="none" cap="none" strike="noStrike">
                <a:solidFill>
                  <a:srgbClr val="000000"/>
                </a:solidFill>
                <a:highlight>
                  <a:srgbClr val="F0F0F0"/>
                </a:highlight>
                <a:latin typeface="Consolas"/>
                <a:ea typeface="Consolas"/>
                <a:cs typeface="Consolas"/>
                <a:sym typeface="Consolas"/>
              </a:rPr>
              <a:t>            break;</a:t>
            </a:r>
          </a:p>
          <a:p>
            <a:pPr indent="0" lvl="0" marL="0" marR="0" rtl="0" algn="l">
              <a:lnSpc>
                <a:spcPct val="117000"/>
              </a:lnSpc>
              <a:spcBef>
                <a:spcPts val="0"/>
              </a:spcBef>
              <a:spcAft>
                <a:spcPts val="0"/>
              </a:spcAft>
              <a:buClr>
                <a:schemeClr val="dk2"/>
              </a:buClr>
              <a:buSzPct val="25000"/>
              <a:buFont typeface="Source Code Pro"/>
              <a:buNone/>
            </a:pPr>
            <a:r>
              <a:rPr b="0" i="0" lang="en" sz="1400" u="none" cap="none" strike="noStrike">
                <a:solidFill>
                  <a:srgbClr val="000000"/>
                </a:solidFill>
                <a:highlight>
                  <a:srgbClr val="F0F0F0"/>
                </a:highlight>
                <a:latin typeface="Consolas"/>
                <a:ea typeface="Consolas"/>
                <a:cs typeface="Consolas"/>
                <a:sym typeface="Consolas"/>
              </a:rPr>
              <a:t>        i=i+1</a:t>
            </a:r>
          </a:p>
          <a:p>
            <a:pPr indent="0" lvl="0" marL="0" marR="0" rtl="0" algn="l">
              <a:lnSpc>
                <a:spcPct val="117000"/>
              </a:lnSpc>
              <a:spcBef>
                <a:spcPts val="0"/>
              </a:spcBef>
              <a:spcAft>
                <a:spcPts val="0"/>
              </a:spcAft>
              <a:buClr>
                <a:schemeClr val="dk2"/>
              </a:buClr>
              <a:buSzPct val="25000"/>
              <a:buFont typeface="Source Code Pro"/>
              <a:buNone/>
            </a:pPr>
            <a:r>
              <a:rPr b="0" i="0" lang="en" sz="1400" u="none" cap="none" strike="noStrike">
                <a:solidFill>
                  <a:srgbClr val="000000"/>
                </a:solidFill>
                <a:highlight>
                  <a:srgbClr val="F0F0F0"/>
                </a:highlight>
                <a:latin typeface="Consolas"/>
                <a:ea typeface="Consolas"/>
                <a:cs typeface="Consolas"/>
                <a:sym typeface="Consolas"/>
              </a:rPr>
              <a:t>    return i,found</a:t>
            </a:r>
          </a:p>
          <a:p>
            <a:pPr indent="0" lvl="0" marL="0" marR="0" rtl="0" algn="l">
              <a:lnSpc>
                <a:spcPct val="117000"/>
              </a:lnSpc>
              <a:spcBef>
                <a:spcPts val="0"/>
              </a:spcBef>
              <a:spcAft>
                <a:spcPts val="0"/>
              </a:spcAft>
              <a:buClr>
                <a:schemeClr val="dk2"/>
              </a:buClr>
              <a:buSzPct val="25000"/>
              <a:buFont typeface="Source Code Pro"/>
              <a:buNone/>
            </a:pPr>
            <a:r>
              <a:rPr b="0" i="0" lang="en" sz="1400" u="none" cap="none" strike="noStrike">
                <a:solidFill>
                  <a:srgbClr val="000000"/>
                </a:solidFill>
                <a:highlight>
                  <a:srgbClr val="F0F0F0"/>
                </a:highlight>
                <a:latin typeface="Consolas"/>
                <a:ea typeface="Consolas"/>
                <a:cs typeface="Consolas"/>
                <a:sym typeface="Consolas"/>
              </a:rPr>
              <a:t>print (linear_search([1,3,5,'python',7],'python'))</a:t>
            </a:r>
          </a:p>
          <a:p>
            <a:pPr indent="0" lvl="0" marL="0" marR="0" rtl="0" algn="l">
              <a:lnSpc>
                <a:spcPct val="117000"/>
              </a:lnSpc>
              <a:spcBef>
                <a:spcPts val="0"/>
              </a:spcBef>
              <a:spcAft>
                <a:spcPts val="0"/>
              </a:spcAft>
              <a:buClr>
                <a:schemeClr val="dk2"/>
              </a:buClr>
              <a:buSzPct val="25000"/>
              <a:buFont typeface="Source Code Pro"/>
              <a:buNone/>
            </a:pPr>
            <a:r>
              <a:rPr b="0" i="0" lang="en" sz="1400" u="none" cap="none" strike="noStrike">
                <a:solidFill>
                  <a:srgbClr val="000000"/>
                </a:solidFill>
                <a:highlight>
                  <a:srgbClr val="F0F0F0"/>
                </a:highlight>
                <a:latin typeface="Consolas"/>
                <a:ea typeface="Consolas"/>
                <a:cs typeface="Consolas"/>
                <a:sym typeface="Consolas"/>
              </a:rPr>
              <a:t>print (linear_search([1,3,5,'python',7],11))</a:t>
            </a:r>
          </a:p>
          <a:p>
            <a:pPr indent="0" lvl="0" marL="0" marR="0" rtl="0" algn="l">
              <a:lnSpc>
                <a:spcPct val="117000"/>
              </a:lnSpc>
              <a:spcBef>
                <a:spcPts val="0"/>
              </a:spcBef>
              <a:spcAft>
                <a:spcPts val="0"/>
              </a:spcAft>
              <a:buClr>
                <a:schemeClr val="dk2"/>
              </a:buClr>
              <a:buSzPct val="25000"/>
              <a:buFont typeface="Source Code Pro"/>
              <a:buNone/>
            </a:pPr>
            <a:r>
              <a:t/>
            </a:r>
            <a:endParaRPr b="0" i="0" sz="1400" u="none" cap="none" strike="noStrike">
              <a:solidFill>
                <a:srgbClr val="000000"/>
              </a:solidFill>
              <a:highlight>
                <a:srgbClr val="F0F0F0"/>
              </a:highlight>
              <a:latin typeface="Consolas"/>
              <a:ea typeface="Consolas"/>
              <a:cs typeface="Consolas"/>
              <a:sym typeface="Consolas"/>
            </a:endParaRPr>
          </a:p>
        </p:txBody>
      </p:sp>
      <p:sp>
        <p:nvSpPr>
          <p:cNvPr id="78" name="Shape 78"/>
          <p:cNvSpPr txBox="1"/>
          <p:nvPr/>
        </p:nvSpPr>
        <p:spPr>
          <a:xfrm>
            <a:off x="5676650" y="1780550"/>
            <a:ext cx="2105099" cy="17847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666666"/>
              </a:buClr>
              <a:buSzPct val="25000"/>
              <a:buFont typeface="Source Code Pro"/>
              <a:buNone/>
            </a:pPr>
            <a:r>
              <a:rPr b="0" i="0" lang="en" sz="1400" u="none" cap="none" strike="noStrike">
                <a:solidFill>
                  <a:srgbClr val="666666"/>
                </a:solidFill>
                <a:latin typeface="Source Code Pro"/>
                <a:ea typeface="Source Code Pro"/>
                <a:cs typeface="Source Code Pro"/>
                <a:sym typeface="Source Code Pro"/>
              </a:rPr>
              <a:t>Output:</a:t>
            </a:r>
          </a:p>
          <a:p>
            <a:pPr indent="0" lvl="0" marL="0" marR="0" rtl="0" algn="l">
              <a:lnSpc>
                <a:spcPct val="117000"/>
              </a:lnSpc>
              <a:spcBef>
                <a:spcPts val="1000"/>
              </a:spcBef>
              <a:spcAft>
                <a:spcPts val="0"/>
              </a:spcAft>
              <a:buClr>
                <a:srgbClr val="000000"/>
              </a:buClr>
              <a:buSzPct val="25000"/>
              <a:buFont typeface="Source Code Pro"/>
              <a:buNone/>
            </a:pPr>
            <a:r>
              <a:rPr b="0" i="0" lang="en" sz="1400" u="none" cap="none" strike="noStrike">
                <a:solidFill>
                  <a:srgbClr val="000000"/>
                </a:solidFill>
                <a:highlight>
                  <a:srgbClr val="F0F0F0"/>
                </a:highlight>
                <a:latin typeface="Source Code Pro"/>
                <a:ea typeface="Source Code Pro"/>
                <a:cs typeface="Source Code Pro"/>
                <a:sym typeface="Source Code Pro"/>
              </a:rPr>
              <a:t>(3, True)</a:t>
            </a:r>
          </a:p>
          <a:p>
            <a:pPr indent="0" lvl="0" marL="0" marR="0" rtl="0" algn="l">
              <a:lnSpc>
                <a:spcPct val="117000"/>
              </a:lnSpc>
              <a:spcBef>
                <a:spcPts val="0"/>
              </a:spcBef>
              <a:spcAft>
                <a:spcPts val="0"/>
              </a:spcAft>
              <a:buClr>
                <a:srgbClr val="000000"/>
              </a:buClr>
              <a:buSzPct val="25000"/>
              <a:buFont typeface="Source Code Pro"/>
              <a:buNone/>
            </a:pPr>
            <a:r>
              <a:rPr b="0" i="0" lang="en" sz="1400" u="none" cap="none" strike="noStrike">
                <a:solidFill>
                  <a:srgbClr val="000000"/>
                </a:solidFill>
                <a:highlight>
                  <a:srgbClr val="F0F0F0"/>
                </a:highlight>
                <a:latin typeface="Source Code Pro"/>
                <a:ea typeface="Source Code Pro"/>
                <a:cs typeface="Source Code Pro"/>
                <a:sym typeface="Source Code Pro"/>
              </a:rPr>
              <a:t>(5, False)</a:t>
            </a:r>
          </a:p>
          <a:p>
            <a:pPr indent="0" lvl="0" marL="0" marR="0" rtl="0" algn="l">
              <a:lnSpc>
                <a:spcPct val="117000"/>
              </a:lnSpc>
              <a:spcBef>
                <a:spcPts val="0"/>
              </a:spcBef>
              <a:spcAft>
                <a:spcPts val="0"/>
              </a:spcAft>
              <a:buClr>
                <a:srgbClr val="000000"/>
              </a:buClr>
              <a:buFont typeface="Arial"/>
              <a:buNone/>
            </a:pPr>
            <a:r>
              <a:t/>
            </a:r>
            <a:endParaRPr b="0" i="0" sz="1400" u="none" cap="none" strike="noStrike">
              <a:solidFill>
                <a:srgbClr val="000000"/>
              </a:solidFill>
              <a:highlight>
                <a:srgbClr val="F0F0F0"/>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216725"/>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Binary Search</a:t>
            </a:r>
          </a:p>
        </p:txBody>
      </p:sp>
      <p:sp>
        <p:nvSpPr>
          <p:cNvPr id="84" name="Shape 84"/>
          <p:cNvSpPr txBox="1"/>
          <p:nvPr>
            <p:ph idx="1" type="body"/>
          </p:nvPr>
        </p:nvSpPr>
        <p:spPr>
          <a:xfrm>
            <a:off x="311700" y="930725"/>
            <a:ext cx="4559999" cy="48543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dk2"/>
              </a:buClr>
              <a:buSzPct val="100000"/>
              <a:buFont typeface="Source Code Pro"/>
              <a:buAutoNum type="arabicParenR"/>
            </a:pPr>
            <a:r>
              <a:rPr b="0" i="0" lang="en" sz="1800" u="none" cap="none" strike="noStrike">
                <a:solidFill>
                  <a:schemeClr val="dk2"/>
                </a:solidFill>
                <a:latin typeface="Source Code Pro"/>
                <a:ea typeface="Source Code Pro"/>
                <a:cs typeface="Source Code Pro"/>
                <a:sym typeface="Source Code Pro"/>
              </a:rPr>
              <a:t>Binary search is also known as half-interval search.</a:t>
            </a:r>
          </a:p>
          <a:p>
            <a:pPr indent="-228600" lvl="0" marL="457200" marR="0" rtl="0" algn="l">
              <a:lnSpc>
                <a:spcPct val="115000"/>
              </a:lnSpc>
              <a:spcBef>
                <a:spcPts val="1600"/>
              </a:spcBef>
              <a:spcAft>
                <a:spcPts val="0"/>
              </a:spcAft>
              <a:buClr>
                <a:srgbClr val="666666"/>
              </a:buClr>
              <a:buSzPct val="100000"/>
              <a:buFont typeface="Source Code Pro"/>
              <a:buAutoNum type="arabicParenR"/>
            </a:pPr>
            <a:r>
              <a:rPr b="0" i="0" lang="en" sz="1800" u="none" cap="none" strike="noStrike">
                <a:solidFill>
                  <a:srgbClr val="666666"/>
                </a:solidFill>
                <a:highlight>
                  <a:srgbClr val="FFFFFF"/>
                </a:highlight>
                <a:latin typeface="Source Code Pro"/>
                <a:ea typeface="Source Code Pro"/>
                <a:cs typeface="Source Code Pro"/>
                <a:sym typeface="Source Code Pro"/>
              </a:rPr>
              <a:t>It works by comparing the target value to the middle element of the array; if they are not equal, the lower or upper half of the array is eliminated depending on the result and the search is repeated until the position of the target value is found.</a:t>
            </a:r>
          </a:p>
          <a:p>
            <a:pPr indent="0" lvl="0" marL="0" marR="0" rtl="0" algn="l">
              <a:lnSpc>
                <a:spcPct val="115000"/>
              </a:lnSpc>
              <a:spcBef>
                <a:spcPts val="1600"/>
              </a:spcBef>
              <a:spcAft>
                <a:spcPts val="0"/>
              </a:spcAft>
              <a:buClr>
                <a:schemeClr val="dk2"/>
              </a:buClr>
              <a:buSzPct val="25000"/>
              <a:buFont typeface="Source Code Pro"/>
              <a:buNone/>
            </a:pPr>
            <a:r>
              <a:t/>
            </a:r>
            <a:endParaRPr b="0" i="0" sz="1800" u="none" cap="none" strike="noStrike">
              <a:solidFill>
                <a:srgbClr val="666666"/>
              </a:solidFill>
              <a:latin typeface="Source Code Pro"/>
              <a:ea typeface="Source Code Pro"/>
              <a:cs typeface="Source Code Pro"/>
              <a:sym typeface="Source Code Pro"/>
            </a:endParaRPr>
          </a:p>
        </p:txBody>
      </p:sp>
      <p:pic>
        <p:nvPicPr>
          <p:cNvPr id="85" name="Shape 85"/>
          <p:cNvPicPr preferRelativeResize="0"/>
          <p:nvPr/>
        </p:nvPicPr>
        <p:blipFill rotWithShape="1">
          <a:blip r:embed="rId3">
            <a:alphaModFix/>
          </a:blip>
          <a:srcRect b="0" l="0" r="0" t="0"/>
          <a:stretch/>
        </p:blipFill>
        <p:spPr>
          <a:xfrm>
            <a:off x="4988525" y="1359274"/>
            <a:ext cx="3843773" cy="37908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Algorithm</a:t>
            </a:r>
          </a:p>
        </p:txBody>
      </p:sp>
      <p:sp>
        <p:nvSpPr>
          <p:cNvPr id="91" name="Shape 91"/>
          <p:cNvSpPr txBox="1"/>
          <p:nvPr>
            <p:ph idx="1" type="body"/>
          </p:nvPr>
        </p:nvSpPr>
        <p:spPr>
          <a:xfrm>
            <a:off x="311700" y="1228675"/>
            <a:ext cx="8520599" cy="39723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n" sz="1400" u="none" cap="none" strike="noStrike">
                <a:solidFill>
                  <a:schemeClr val="dk2"/>
                </a:solidFill>
                <a:latin typeface="Source Code Pro"/>
                <a:ea typeface="Source Code Pro"/>
                <a:cs typeface="Source Code Pro"/>
                <a:sym typeface="Source Code Pro"/>
              </a:rPr>
              <a:t>Binary-Search(SortedList,value,size)</a:t>
            </a:r>
          </a:p>
          <a:p>
            <a:pPr indent="0" lvl="0" marL="0" marR="0" rtl="0" algn="l">
              <a:lnSpc>
                <a:spcPct val="115000"/>
              </a:lnSpc>
              <a:spcBef>
                <a:spcPts val="1600"/>
              </a:spcBef>
              <a:spcAft>
                <a:spcPts val="0"/>
              </a:spcAft>
              <a:buClr>
                <a:schemeClr val="dk2"/>
              </a:buClr>
              <a:buSzPct val="25000"/>
              <a:buFont typeface="Source Code Pro"/>
              <a:buNone/>
            </a:pPr>
            <a:r>
              <a:rPr b="0" i="0" lang="en" sz="1400" u="none" cap="none" strike="noStrike">
                <a:solidFill>
                  <a:schemeClr val="dk2"/>
                </a:solidFill>
                <a:latin typeface="Source Code Pro"/>
                <a:ea typeface="Source Code Pro"/>
                <a:cs typeface="Source Code Pro"/>
                <a:sym typeface="Source Code Pro"/>
              </a:rPr>
              <a:t>1.Set start=0,end=size-1,found=false</a:t>
            </a:r>
          </a:p>
          <a:p>
            <a:pPr indent="0" lvl="0" marL="0" marR="0" rtl="0" algn="l">
              <a:lnSpc>
                <a:spcPct val="115000"/>
              </a:lnSpc>
              <a:spcBef>
                <a:spcPts val="1600"/>
              </a:spcBef>
              <a:spcAft>
                <a:spcPts val="0"/>
              </a:spcAft>
              <a:buClr>
                <a:schemeClr val="dk2"/>
              </a:buClr>
              <a:buSzPct val="25000"/>
              <a:buFont typeface="Source Code Pro"/>
              <a:buNone/>
            </a:pPr>
            <a:r>
              <a:rPr b="0" i="0" lang="en" sz="1400" u="none" cap="none" strike="noStrike">
                <a:solidFill>
                  <a:schemeClr val="dk2"/>
                </a:solidFill>
                <a:latin typeface="Source Code Pro"/>
                <a:ea typeface="Source Code Pro"/>
                <a:cs typeface="Source Code Pro"/>
                <a:sym typeface="Source Code Pro"/>
              </a:rPr>
              <a:t>2.while start&lt;=end,repeat step 3,4,5</a:t>
            </a:r>
          </a:p>
          <a:p>
            <a:pPr indent="0" lvl="0" marL="0" marR="0" rtl="0" algn="l">
              <a:lnSpc>
                <a:spcPct val="115000"/>
              </a:lnSpc>
              <a:spcBef>
                <a:spcPts val="1600"/>
              </a:spcBef>
              <a:spcAft>
                <a:spcPts val="0"/>
              </a:spcAft>
              <a:buClr>
                <a:schemeClr val="dk2"/>
              </a:buClr>
              <a:buSzPct val="25000"/>
              <a:buFont typeface="Source Code Pro"/>
              <a:buNone/>
            </a:pPr>
            <a:r>
              <a:rPr b="0" i="0" lang="en" sz="1400" u="none" cap="none" strike="noStrike">
                <a:solidFill>
                  <a:schemeClr val="dk2"/>
                </a:solidFill>
                <a:latin typeface="Source Code Pro"/>
                <a:ea typeface="Source Code Pro"/>
                <a:cs typeface="Source Code Pro"/>
                <a:sym typeface="Source Code Pro"/>
              </a:rPr>
              <a:t>3.mid=(start+end)/2</a:t>
            </a:r>
          </a:p>
          <a:p>
            <a:pPr indent="0" lvl="0" marL="0" marR="0" rtl="0" algn="l">
              <a:lnSpc>
                <a:spcPct val="115000"/>
              </a:lnSpc>
              <a:spcBef>
                <a:spcPts val="1600"/>
              </a:spcBef>
              <a:spcAft>
                <a:spcPts val="0"/>
              </a:spcAft>
              <a:buClr>
                <a:schemeClr val="dk2"/>
              </a:buClr>
              <a:buSzPct val="25000"/>
              <a:buFont typeface="Source Code Pro"/>
              <a:buNone/>
            </a:pPr>
            <a:r>
              <a:rPr b="0" i="0" lang="en" sz="1400" u="none" cap="none" strike="noStrike">
                <a:solidFill>
                  <a:schemeClr val="dk2"/>
                </a:solidFill>
                <a:latin typeface="Source Code Pro"/>
                <a:ea typeface="Source Code Pro"/>
                <a:cs typeface="Source Code Pro"/>
                <a:sym typeface="Source Code Pro"/>
              </a:rPr>
              <a:t>4.if (value==List[mid]),then set found=true and goto step 7</a:t>
            </a:r>
          </a:p>
          <a:p>
            <a:pPr indent="0" lvl="0" marL="0" marR="0" rtl="0" algn="l">
              <a:lnSpc>
                <a:spcPct val="115000"/>
              </a:lnSpc>
              <a:spcBef>
                <a:spcPts val="1600"/>
              </a:spcBef>
              <a:spcAft>
                <a:spcPts val="0"/>
              </a:spcAft>
              <a:buClr>
                <a:schemeClr val="dk2"/>
              </a:buClr>
              <a:buSzPct val="25000"/>
              <a:buFont typeface="Source Code Pro"/>
              <a:buNone/>
            </a:pPr>
            <a:r>
              <a:rPr b="0" i="0" lang="en" sz="1400" u="none" cap="none" strike="noStrike">
                <a:solidFill>
                  <a:schemeClr val="dk2"/>
                </a:solidFill>
                <a:latin typeface="Source Code Pro"/>
                <a:ea typeface="Source Code Pro"/>
                <a:cs typeface="Source Code Pro"/>
                <a:sym typeface="Source Code Pro"/>
              </a:rPr>
              <a:t>5.elif (value&gt;List[mid]),then set start=mid+1 </a:t>
            </a:r>
          </a:p>
          <a:p>
            <a:pPr indent="0" lvl="0" marL="0" marR="0" rtl="0" algn="l">
              <a:lnSpc>
                <a:spcPct val="115000"/>
              </a:lnSpc>
              <a:spcBef>
                <a:spcPts val="1600"/>
              </a:spcBef>
              <a:spcAft>
                <a:spcPts val="0"/>
              </a:spcAft>
              <a:buClr>
                <a:schemeClr val="dk2"/>
              </a:buClr>
              <a:buSzPct val="25000"/>
              <a:buFont typeface="Source Code Pro"/>
              <a:buNone/>
            </a:pPr>
            <a:r>
              <a:rPr b="0" i="0" lang="en" sz="1400" u="none" cap="none" strike="noStrike">
                <a:solidFill>
                  <a:schemeClr val="dk2"/>
                </a:solidFill>
                <a:latin typeface="Source Code Pro"/>
                <a:ea typeface="Source Code Pro"/>
                <a:cs typeface="Source Code Pro"/>
                <a:sym typeface="Source Code Pro"/>
              </a:rPr>
              <a:t>6.else,then set end=mid-1</a:t>
            </a:r>
          </a:p>
          <a:p>
            <a:pPr indent="0" lvl="0" marL="0" marR="0" rtl="0" algn="l">
              <a:lnSpc>
                <a:spcPct val="115000"/>
              </a:lnSpc>
              <a:spcBef>
                <a:spcPts val="1600"/>
              </a:spcBef>
              <a:spcAft>
                <a:spcPts val="0"/>
              </a:spcAft>
              <a:buClr>
                <a:schemeClr val="dk2"/>
              </a:buClr>
              <a:buSzPct val="25000"/>
              <a:buFont typeface="Source Code Pro"/>
              <a:buNone/>
            </a:pPr>
            <a:r>
              <a:rPr b="0" i="0" lang="en" sz="1400" u="none" cap="none" strike="noStrike">
                <a:solidFill>
                  <a:schemeClr val="dk2"/>
                </a:solidFill>
                <a:latin typeface="Source Code Pro"/>
                <a:ea typeface="Source Code Pro"/>
                <a:cs typeface="Source Code Pro"/>
                <a:sym typeface="Source Code Pro"/>
              </a:rPr>
              <a:t>7.return mid,found</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292850"/>
            <a:ext cx="25814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Example</a:t>
            </a:r>
          </a:p>
        </p:txBody>
      </p:sp>
      <p:sp>
        <p:nvSpPr>
          <p:cNvPr id="97" name="Shape 97"/>
          <p:cNvSpPr txBox="1"/>
          <p:nvPr>
            <p:ph idx="1" type="body"/>
          </p:nvPr>
        </p:nvSpPr>
        <p:spPr>
          <a:xfrm>
            <a:off x="311700" y="1228675"/>
            <a:ext cx="5258700" cy="38001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Initially,set start=0, end=11 ,found=false</a:t>
            </a:r>
          </a:p>
          <a:p>
            <a:pPr indent="0" lvl="0" marL="0" marR="0" rtl="0" algn="l">
              <a:lnSpc>
                <a:spcPct val="115000"/>
              </a:lnSpc>
              <a:spcBef>
                <a:spcPts val="160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Loop 1:</a:t>
            </a:r>
          </a:p>
          <a:p>
            <a:pPr indent="0" lvl="0" marL="0" marR="0" rtl="0" algn="l">
              <a:lnSpc>
                <a:spcPct val="115000"/>
              </a:lnSpc>
              <a:spcBef>
                <a:spcPts val="160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mid=(0+11)/2=5(truncated).Since, 19&gt;8 set start=5+1=6.</a:t>
            </a:r>
          </a:p>
          <a:p>
            <a:pPr indent="0" lvl="0" marL="0" marR="0" rtl="0" algn="l">
              <a:lnSpc>
                <a:spcPct val="115000"/>
              </a:lnSpc>
              <a:spcBef>
                <a:spcPts val="160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Loop 2:</a:t>
            </a:r>
          </a:p>
          <a:p>
            <a:pPr indent="0" lvl="0" marL="0" marR="0" rtl="0" algn="l">
              <a:lnSpc>
                <a:spcPct val="115000"/>
              </a:lnSpc>
              <a:spcBef>
                <a:spcPts val="160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mid=(6+11)/2=8.Since, 19&lt;21 set end=8-1=7.</a:t>
            </a:r>
          </a:p>
          <a:p>
            <a:pPr indent="0" lvl="0" marL="0" marR="0" rtl="0" algn="l">
              <a:lnSpc>
                <a:spcPct val="115000"/>
              </a:lnSpc>
              <a:spcBef>
                <a:spcPts val="160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Loop 3:</a:t>
            </a:r>
          </a:p>
          <a:p>
            <a:pPr indent="0" lvl="0" marL="0" marR="0" rtl="0" algn="l">
              <a:lnSpc>
                <a:spcPct val="115000"/>
              </a:lnSpc>
              <a:spcBef>
                <a:spcPts val="160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mid=(6+7)/2=6.Since, 19&gt;11 set start=6+1=7.</a:t>
            </a:r>
          </a:p>
          <a:p>
            <a:pPr indent="0" lvl="0" marL="0" marR="0" rtl="0" algn="l">
              <a:lnSpc>
                <a:spcPct val="115000"/>
              </a:lnSpc>
              <a:spcBef>
                <a:spcPts val="160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Loop 4:</a:t>
            </a:r>
          </a:p>
          <a:p>
            <a:pPr indent="0" lvl="0" marL="0" marR="0" rtl="0" algn="l">
              <a:lnSpc>
                <a:spcPct val="115000"/>
              </a:lnSpc>
              <a:spcBef>
                <a:spcPts val="160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mid=(7+7)/2=7.Since 19=19 set found=true and Return mid,found//Output:(7,True)</a:t>
            </a:r>
          </a:p>
          <a:p>
            <a:pPr indent="0" lvl="0" marL="0" marR="0" rtl="0" algn="l">
              <a:lnSpc>
                <a:spcPct val="115000"/>
              </a:lnSpc>
              <a:spcBef>
                <a:spcPts val="160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p:txBody>
      </p:sp>
      <p:pic>
        <p:nvPicPr>
          <p:cNvPr id="98" name="Shape 98"/>
          <p:cNvPicPr preferRelativeResize="0"/>
          <p:nvPr/>
        </p:nvPicPr>
        <p:blipFill rotWithShape="1">
          <a:blip r:embed="rId3">
            <a:alphaModFix/>
          </a:blip>
          <a:srcRect b="0" l="0" r="0" t="0"/>
          <a:stretch/>
        </p:blipFill>
        <p:spPr>
          <a:xfrm>
            <a:off x="5570398" y="1041275"/>
            <a:ext cx="3261899" cy="3873173"/>
          </a:xfrm>
          <a:prstGeom prst="rect">
            <a:avLst/>
          </a:prstGeom>
          <a:noFill/>
          <a:ln>
            <a:noFill/>
          </a:ln>
        </p:spPr>
      </p:pic>
      <p:sp>
        <p:nvSpPr>
          <p:cNvPr id="99" name="Shape 99"/>
          <p:cNvSpPr txBox="1"/>
          <p:nvPr/>
        </p:nvSpPr>
        <p:spPr>
          <a:xfrm>
            <a:off x="6469800" y="572000"/>
            <a:ext cx="3460799" cy="7026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Searching 19</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Implementation</a:t>
            </a:r>
          </a:p>
        </p:txBody>
      </p:sp>
      <p:sp>
        <p:nvSpPr>
          <p:cNvPr id="105" name="Shape 105"/>
          <p:cNvSpPr txBox="1"/>
          <p:nvPr>
            <p:ph idx="1" type="body"/>
          </p:nvPr>
        </p:nvSpPr>
        <p:spPr>
          <a:xfrm>
            <a:off x="311700" y="1228675"/>
            <a:ext cx="5196300" cy="3810600"/>
          </a:xfrm>
          <a:prstGeom prst="rect">
            <a:avLst/>
          </a:prstGeom>
          <a:noFill/>
          <a:ln>
            <a:noFill/>
          </a:ln>
        </p:spPr>
        <p:txBody>
          <a:bodyPr anchorCtr="0" anchor="t" bIns="91425" lIns="91425" rIns="91425" tIns="91425">
            <a:noAutofit/>
          </a:bodyPr>
          <a:lstStyle/>
          <a:p>
            <a:pPr indent="0" lvl="0" marL="0" marR="0" rtl="0" algn="l">
              <a:lnSpc>
                <a:spcPct val="117000"/>
              </a:lnSpc>
              <a:spcBef>
                <a:spcPts val="0"/>
              </a:spcBef>
              <a:spcAft>
                <a:spcPts val="0"/>
              </a:spcAft>
              <a:buClr>
                <a:schemeClr val="dk2"/>
              </a:buClr>
              <a:buSzPct val="25000"/>
              <a:buFont typeface="Source Code Pro"/>
              <a:buNone/>
            </a:pPr>
            <a:r>
              <a:rPr b="0" i="0" lang="en" sz="1200" u="none" cap="none" strike="noStrike">
                <a:solidFill>
                  <a:srgbClr val="000000"/>
                </a:solidFill>
                <a:highlight>
                  <a:srgbClr val="F0F0F0"/>
                </a:highlight>
                <a:latin typeface="Consolas"/>
                <a:ea typeface="Consolas"/>
                <a:cs typeface="Consolas"/>
                <a:sym typeface="Consolas"/>
              </a:rPr>
              <a:t>def binary_search(sequence,value,size):</a:t>
            </a:r>
          </a:p>
          <a:p>
            <a:pPr indent="0" lvl="0" marL="0" marR="0" rtl="0" algn="l">
              <a:lnSpc>
                <a:spcPct val="117000"/>
              </a:lnSpc>
              <a:spcBef>
                <a:spcPts val="0"/>
              </a:spcBef>
              <a:spcAft>
                <a:spcPts val="0"/>
              </a:spcAft>
              <a:buClr>
                <a:schemeClr val="dk2"/>
              </a:buClr>
              <a:buSzPct val="25000"/>
              <a:buFont typeface="Source Code Pro"/>
              <a:buNone/>
            </a:pPr>
            <a:r>
              <a:rPr b="0" i="0" lang="en" sz="1200" u="none" cap="none" strike="noStrike">
                <a:solidFill>
                  <a:srgbClr val="000000"/>
                </a:solidFill>
                <a:highlight>
                  <a:srgbClr val="F0F0F0"/>
                </a:highlight>
                <a:latin typeface="Consolas"/>
                <a:ea typeface="Consolas"/>
                <a:cs typeface="Consolas"/>
                <a:sym typeface="Consolas"/>
              </a:rPr>
              <a:t>    start=0</a:t>
            </a:r>
          </a:p>
          <a:p>
            <a:pPr indent="0" lvl="0" marL="0" marR="0" rtl="0" algn="l">
              <a:lnSpc>
                <a:spcPct val="117000"/>
              </a:lnSpc>
              <a:spcBef>
                <a:spcPts val="0"/>
              </a:spcBef>
              <a:spcAft>
                <a:spcPts val="0"/>
              </a:spcAft>
              <a:buClr>
                <a:schemeClr val="dk2"/>
              </a:buClr>
              <a:buSzPct val="25000"/>
              <a:buFont typeface="Source Code Pro"/>
              <a:buNone/>
            </a:pPr>
            <a:r>
              <a:rPr b="0" i="0" lang="en" sz="1200" u="none" cap="none" strike="noStrike">
                <a:solidFill>
                  <a:srgbClr val="000000"/>
                </a:solidFill>
                <a:highlight>
                  <a:srgbClr val="F0F0F0"/>
                </a:highlight>
                <a:latin typeface="Consolas"/>
                <a:ea typeface="Consolas"/>
                <a:cs typeface="Consolas"/>
                <a:sym typeface="Consolas"/>
              </a:rPr>
              <a:t>    end=size-1 </a:t>
            </a:r>
          </a:p>
          <a:p>
            <a:pPr indent="0" lvl="0" marL="0" marR="0" rtl="0" algn="l">
              <a:lnSpc>
                <a:spcPct val="117000"/>
              </a:lnSpc>
              <a:spcBef>
                <a:spcPts val="0"/>
              </a:spcBef>
              <a:spcAft>
                <a:spcPts val="0"/>
              </a:spcAft>
              <a:buClr>
                <a:schemeClr val="dk2"/>
              </a:buClr>
              <a:buSzPct val="25000"/>
              <a:buFont typeface="Source Code Pro"/>
              <a:buNone/>
            </a:pPr>
            <a:r>
              <a:rPr b="0" i="0" lang="en" sz="1200" u="none" cap="none" strike="noStrike">
                <a:solidFill>
                  <a:srgbClr val="000000"/>
                </a:solidFill>
                <a:highlight>
                  <a:srgbClr val="F0F0F0"/>
                </a:highlight>
                <a:latin typeface="Consolas"/>
                <a:ea typeface="Consolas"/>
                <a:cs typeface="Consolas"/>
                <a:sym typeface="Consolas"/>
              </a:rPr>
              <a:t>    found=False</a:t>
            </a:r>
          </a:p>
          <a:p>
            <a:pPr indent="0" lvl="0" marL="0" marR="0" rtl="0" algn="l">
              <a:lnSpc>
                <a:spcPct val="117000"/>
              </a:lnSpc>
              <a:spcBef>
                <a:spcPts val="0"/>
              </a:spcBef>
              <a:spcAft>
                <a:spcPts val="0"/>
              </a:spcAft>
              <a:buClr>
                <a:schemeClr val="dk2"/>
              </a:buClr>
              <a:buSzPct val="25000"/>
              <a:buFont typeface="Source Code Pro"/>
              <a:buNone/>
            </a:pPr>
            <a:r>
              <a:rPr b="0" i="0" lang="en" sz="1200" u="none" cap="none" strike="noStrike">
                <a:solidFill>
                  <a:srgbClr val="000000"/>
                </a:solidFill>
                <a:highlight>
                  <a:srgbClr val="F0F0F0"/>
                </a:highlight>
                <a:latin typeface="Consolas"/>
                <a:ea typeface="Consolas"/>
                <a:cs typeface="Consolas"/>
                <a:sym typeface="Consolas"/>
              </a:rPr>
              <a:t>    while(start&lt;=end):</a:t>
            </a:r>
          </a:p>
          <a:p>
            <a:pPr indent="0" lvl="0" marL="0" marR="0" rtl="0" algn="l">
              <a:lnSpc>
                <a:spcPct val="117000"/>
              </a:lnSpc>
              <a:spcBef>
                <a:spcPts val="0"/>
              </a:spcBef>
              <a:spcAft>
                <a:spcPts val="0"/>
              </a:spcAft>
              <a:buClr>
                <a:schemeClr val="dk2"/>
              </a:buClr>
              <a:buSzPct val="25000"/>
              <a:buFont typeface="Source Code Pro"/>
              <a:buNone/>
            </a:pPr>
            <a:r>
              <a:rPr b="0" i="0" lang="en" sz="1200" u="none" cap="none" strike="noStrike">
                <a:solidFill>
                  <a:srgbClr val="000000"/>
                </a:solidFill>
                <a:highlight>
                  <a:srgbClr val="F0F0F0"/>
                </a:highlight>
                <a:latin typeface="Consolas"/>
                <a:ea typeface="Consolas"/>
                <a:cs typeface="Consolas"/>
                <a:sym typeface="Consolas"/>
              </a:rPr>
              <a:t>        mid=(start+end)//2 # Decimal gets truncated</a:t>
            </a:r>
          </a:p>
          <a:p>
            <a:pPr indent="0" lvl="0" marL="0" marR="0" rtl="0" algn="l">
              <a:lnSpc>
                <a:spcPct val="117000"/>
              </a:lnSpc>
              <a:spcBef>
                <a:spcPts val="0"/>
              </a:spcBef>
              <a:spcAft>
                <a:spcPts val="0"/>
              </a:spcAft>
              <a:buClr>
                <a:schemeClr val="dk2"/>
              </a:buClr>
              <a:buSzPct val="25000"/>
              <a:buFont typeface="Source Code Pro"/>
              <a:buNone/>
            </a:pPr>
            <a:r>
              <a:rPr b="0" i="0" lang="en" sz="1200" u="none" cap="none" strike="noStrike">
                <a:solidFill>
                  <a:srgbClr val="000000"/>
                </a:solidFill>
                <a:highlight>
                  <a:srgbClr val="F0F0F0"/>
                </a:highlight>
                <a:latin typeface="Consolas"/>
                <a:ea typeface="Consolas"/>
                <a:cs typeface="Consolas"/>
                <a:sym typeface="Consolas"/>
              </a:rPr>
              <a:t>        print (sequence[mid])</a:t>
            </a:r>
          </a:p>
          <a:p>
            <a:pPr indent="0" lvl="0" marL="0" marR="0" rtl="0" algn="l">
              <a:lnSpc>
                <a:spcPct val="117000"/>
              </a:lnSpc>
              <a:spcBef>
                <a:spcPts val="0"/>
              </a:spcBef>
              <a:spcAft>
                <a:spcPts val="0"/>
              </a:spcAft>
              <a:buClr>
                <a:schemeClr val="dk2"/>
              </a:buClr>
              <a:buSzPct val="25000"/>
              <a:buFont typeface="Source Code Pro"/>
              <a:buNone/>
            </a:pPr>
            <a:r>
              <a:rPr b="0" i="0" lang="en" sz="1200" u="none" cap="none" strike="noStrike">
                <a:solidFill>
                  <a:srgbClr val="000000"/>
                </a:solidFill>
                <a:highlight>
                  <a:srgbClr val="F0F0F0"/>
                </a:highlight>
                <a:latin typeface="Consolas"/>
                <a:ea typeface="Consolas"/>
                <a:cs typeface="Consolas"/>
                <a:sym typeface="Consolas"/>
              </a:rPr>
              <a:t>        if(value==sequence[mid]):</a:t>
            </a:r>
          </a:p>
          <a:p>
            <a:pPr indent="0" lvl="0" marL="0" marR="0" rtl="0" algn="l">
              <a:lnSpc>
                <a:spcPct val="117000"/>
              </a:lnSpc>
              <a:spcBef>
                <a:spcPts val="0"/>
              </a:spcBef>
              <a:spcAft>
                <a:spcPts val="0"/>
              </a:spcAft>
              <a:buClr>
                <a:schemeClr val="dk2"/>
              </a:buClr>
              <a:buSzPct val="25000"/>
              <a:buFont typeface="Source Code Pro"/>
              <a:buNone/>
            </a:pPr>
            <a:r>
              <a:rPr b="0" i="0" lang="en" sz="1200" u="none" cap="none" strike="noStrike">
                <a:solidFill>
                  <a:srgbClr val="000000"/>
                </a:solidFill>
                <a:highlight>
                  <a:srgbClr val="F0F0F0"/>
                </a:highlight>
                <a:latin typeface="Consolas"/>
                <a:ea typeface="Consolas"/>
                <a:cs typeface="Consolas"/>
                <a:sym typeface="Consolas"/>
              </a:rPr>
              <a:t>            found=True</a:t>
            </a:r>
          </a:p>
          <a:p>
            <a:pPr indent="0" lvl="0" marL="0" marR="0" rtl="0" algn="l">
              <a:lnSpc>
                <a:spcPct val="117000"/>
              </a:lnSpc>
              <a:spcBef>
                <a:spcPts val="0"/>
              </a:spcBef>
              <a:spcAft>
                <a:spcPts val="0"/>
              </a:spcAft>
              <a:buClr>
                <a:schemeClr val="dk2"/>
              </a:buClr>
              <a:buSzPct val="25000"/>
              <a:buFont typeface="Source Code Pro"/>
              <a:buNone/>
            </a:pPr>
            <a:r>
              <a:rPr b="0" i="0" lang="en" sz="1200" u="none" cap="none" strike="noStrike">
                <a:solidFill>
                  <a:srgbClr val="000000"/>
                </a:solidFill>
                <a:highlight>
                  <a:srgbClr val="F0F0F0"/>
                </a:highlight>
                <a:latin typeface="Consolas"/>
                <a:ea typeface="Consolas"/>
                <a:cs typeface="Consolas"/>
                <a:sym typeface="Consolas"/>
              </a:rPr>
              <a:t>            break</a:t>
            </a:r>
          </a:p>
          <a:p>
            <a:pPr indent="0" lvl="0" marL="0" marR="0" rtl="0" algn="l">
              <a:lnSpc>
                <a:spcPct val="117000"/>
              </a:lnSpc>
              <a:spcBef>
                <a:spcPts val="0"/>
              </a:spcBef>
              <a:spcAft>
                <a:spcPts val="0"/>
              </a:spcAft>
              <a:buClr>
                <a:schemeClr val="dk2"/>
              </a:buClr>
              <a:buSzPct val="25000"/>
              <a:buFont typeface="Source Code Pro"/>
              <a:buNone/>
            </a:pPr>
            <a:r>
              <a:rPr b="0" i="0" lang="en" sz="1200" u="none" cap="none" strike="noStrike">
                <a:solidFill>
                  <a:srgbClr val="000000"/>
                </a:solidFill>
                <a:highlight>
                  <a:srgbClr val="F0F0F0"/>
                </a:highlight>
                <a:latin typeface="Consolas"/>
                <a:ea typeface="Consolas"/>
                <a:cs typeface="Consolas"/>
                <a:sym typeface="Consolas"/>
              </a:rPr>
              <a:t>        elif(value&gt;sequence[mid]):</a:t>
            </a:r>
          </a:p>
          <a:p>
            <a:pPr indent="0" lvl="0" marL="0" marR="0" rtl="0" algn="l">
              <a:lnSpc>
                <a:spcPct val="117000"/>
              </a:lnSpc>
              <a:spcBef>
                <a:spcPts val="0"/>
              </a:spcBef>
              <a:spcAft>
                <a:spcPts val="0"/>
              </a:spcAft>
              <a:buClr>
                <a:schemeClr val="dk2"/>
              </a:buClr>
              <a:buSzPct val="25000"/>
              <a:buFont typeface="Source Code Pro"/>
              <a:buNone/>
            </a:pPr>
            <a:r>
              <a:rPr b="0" i="0" lang="en" sz="1200" u="none" cap="none" strike="noStrike">
                <a:solidFill>
                  <a:srgbClr val="000000"/>
                </a:solidFill>
                <a:highlight>
                  <a:srgbClr val="F0F0F0"/>
                </a:highlight>
                <a:latin typeface="Consolas"/>
                <a:ea typeface="Consolas"/>
                <a:cs typeface="Consolas"/>
                <a:sym typeface="Consolas"/>
              </a:rPr>
              <a:t>            start=mid+1</a:t>
            </a:r>
          </a:p>
          <a:p>
            <a:pPr indent="0" lvl="0" marL="0" marR="0" rtl="0" algn="l">
              <a:lnSpc>
                <a:spcPct val="117000"/>
              </a:lnSpc>
              <a:spcBef>
                <a:spcPts val="0"/>
              </a:spcBef>
              <a:spcAft>
                <a:spcPts val="0"/>
              </a:spcAft>
              <a:buClr>
                <a:schemeClr val="dk2"/>
              </a:buClr>
              <a:buSzPct val="25000"/>
              <a:buFont typeface="Source Code Pro"/>
              <a:buNone/>
            </a:pPr>
            <a:r>
              <a:rPr b="0" i="0" lang="en" sz="1200" u="none" cap="none" strike="noStrike">
                <a:solidFill>
                  <a:srgbClr val="000000"/>
                </a:solidFill>
                <a:highlight>
                  <a:srgbClr val="F0F0F0"/>
                </a:highlight>
                <a:latin typeface="Consolas"/>
                <a:ea typeface="Consolas"/>
                <a:cs typeface="Consolas"/>
                <a:sym typeface="Consolas"/>
              </a:rPr>
              <a:t>        else:</a:t>
            </a:r>
          </a:p>
          <a:p>
            <a:pPr indent="0" lvl="0" marL="0" marR="0" rtl="0" algn="l">
              <a:lnSpc>
                <a:spcPct val="117000"/>
              </a:lnSpc>
              <a:spcBef>
                <a:spcPts val="0"/>
              </a:spcBef>
              <a:spcAft>
                <a:spcPts val="0"/>
              </a:spcAft>
              <a:buClr>
                <a:schemeClr val="dk2"/>
              </a:buClr>
              <a:buSzPct val="25000"/>
              <a:buFont typeface="Source Code Pro"/>
              <a:buNone/>
            </a:pPr>
            <a:r>
              <a:rPr b="0" i="0" lang="en" sz="1200" u="none" cap="none" strike="noStrike">
                <a:solidFill>
                  <a:srgbClr val="000000"/>
                </a:solidFill>
                <a:highlight>
                  <a:srgbClr val="F0F0F0"/>
                </a:highlight>
                <a:latin typeface="Consolas"/>
                <a:ea typeface="Consolas"/>
                <a:cs typeface="Consolas"/>
                <a:sym typeface="Consolas"/>
              </a:rPr>
              <a:t>            end=mid-1;</a:t>
            </a:r>
          </a:p>
          <a:p>
            <a:pPr indent="0" lvl="0" marL="0" marR="0" rtl="0" algn="l">
              <a:lnSpc>
                <a:spcPct val="117000"/>
              </a:lnSpc>
              <a:spcBef>
                <a:spcPts val="0"/>
              </a:spcBef>
              <a:spcAft>
                <a:spcPts val="0"/>
              </a:spcAft>
              <a:buClr>
                <a:schemeClr val="dk2"/>
              </a:buClr>
              <a:buSzPct val="25000"/>
              <a:buFont typeface="Source Code Pro"/>
              <a:buNone/>
            </a:pPr>
            <a:r>
              <a:rPr b="0" i="0" lang="en" sz="1200" u="none" cap="none" strike="noStrike">
                <a:solidFill>
                  <a:srgbClr val="000000"/>
                </a:solidFill>
                <a:highlight>
                  <a:srgbClr val="F0F0F0"/>
                </a:highlight>
                <a:latin typeface="Consolas"/>
                <a:ea typeface="Consolas"/>
                <a:cs typeface="Consolas"/>
                <a:sym typeface="Consolas"/>
              </a:rPr>
              <a:t>    return mid,found</a:t>
            </a:r>
          </a:p>
          <a:p>
            <a:pPr indent="0" lvl="0" marL="0" marR="0" rtl="0" algn="l">
              <a:lnSpc>
                <a:spcPct val="117000"/>
              </a:lnSpc>
              <a:spcBef>
                <a:spcPts val="0"/>
              </a:spcBef>
              <a:spcAft>
                <a:spcPts val="0"/>
              </a:spcAft>
              <a:buClr>
                <a:schemeClr val="dk2"/>
              </a:buClr>
              <a:buSzPct val="25000"/>
              <a:buFont typeface="Source Code Pro"/>
              <a:buNone/>
            </a:pPr>
            <a:r>
              <a:rPr b="0" i="0" lang="en" sz="1200" u="none" cap="none" strike="noStrike">
                <a:solidFill>
                  <a:srgbClr val="000000"/>
                </a:solidFill>
                <a:highlight>
                  <a:srgbClr val="F0F0F0"/>
                </a:highlight>
                <a:latin typeface="Consolas"/>
                <a:ea typeface="Consolas"/>
                <a:cs typeface="Consolas"/>
                <a:sym typeface="Consolas"/>
              </a:rPr>
              <a:t>print (binary_search([1,2,6,7,16,36,53,66,74,77],7,10))</a:t>
            </a:r>
          </a:p>
          <a:p>
            <a:pPr indent="0" lvl="0" marL="0" marR="0" rtl="0" algn="l">
              <a:lnSpc>
                <a:spcPct val="117000"/>
              </a:lnSpc>
              <a:spcBef>
                <a:spcPts val="0"/>
              </a:spcBef>
              <a:spcAft>
                <a:spcPts val="0"/>
              </a:spcAft>
              <a:buClr>
                <a:schemeClr val="dk2"/>
              </a:buClr>
              <a:buSzPct val="25000"/>
              <a:buFont typeface="Source Code Pro"/>
              <a:buNone/>
            </a:pPr>
            <a:r>
              <a:rPr b="0" i="0" lang="en" sz="1200" u="none" cap="none" strike="noStrike">
                <a:solidFill>
                  <a:srgbClr val="000000"/>
                </a:solidFill>
                <a:highlight>
                  <a:srgbClr val="F0F0F0"/>
                </a:highlight>
                <a:latin typeface="Consolas"/>
                <a:ea typeface="Consolas"/>
                <a:cs typeface="Consolas"/>
                <a:sym typeface="Consolas"/>
              </a:rPr>
              <a:t>print (binary_search([1,2,6,7,16,36,53,66,74,77],55,10))</a:t>
            </a:r>
          </a:p>
          <a:p>
            <a:pPr indent="0" lvl="0" marL="0" marR="0" rtl="0" algn="l">
              <a:lnSpc>
                <a:spcPct val="117000"/>
              </a:lnSpc>
              <a:spcBef>
                <a:spcPts val="0"/>
              </a:spcBef>
              <a:spcAft>
                <a:spcPts val="0"/>
              </a:spcAft>
              <a:buClr>
                <a:schemeClr val="dk2"/>
              </a:buClr>
              <a:buSzPct val="25000"/>
              <a:buFont typeface="Source Code Pro"/>
              <a:buNone/>
            </a:pPr>
            <a:r>
              <a:t/>
            </a:r>
            <a:endParaRPr b="0" i="0" sz="1200" u="none" cap="none" strike="noStrike">
              <a:solidFill>
                <a:srgbClr val="000000"/>
              </a:solidFill>
              <a:highlight>
                <a:srgbClr val="F0F0F0"/>
              </a:highlight>
              <a:latin typeface="Consolas"/>
              <a:ea typeface="Consolas"/>
              <a:cs typeface="Consolas"/>
              <a:sym typeface="Consolas"/>
            </a:endParaRPr>
          </a:p>
          <a:p>
            <a:pPr indent="0" lvl="0" marL="0" marR="0" rtl="0" algn="l">
              <a:lnSpc>
                <a:spcPct val="117000"/>
              </a:lnSpc>
              <a:spcBef>
                <a:spcPts val="0"/>
              </a:spcBef>
              <a:spcAft>
                <a:spcPts val="0"/>
              </a:spcAft>
              <a:buClr>
                <a:schemeClr val="dk2"/>
              </a:buClr>
              <a:buSzPct val="25000"/>
              <a:buFont typeface="Source Code Pro"/>
              <a:buNone/>
            </a:pPr>
            <a:r>
              <a:t/>
            </a:r>
            <a:endParaRPr b="0" i="0" sz="1200" u="none" cap="none" strike="noStrike">
              <a:solidFill>
                <a:srgbClr val="000000"/>
              </a:solidFill>
              <a:highlight>
                <a:srgbClr val="F0F0F0"/>
              </a:highlight>
              <a:latin typeface="Consolas"/>
              <a:ea typeface="Consolas"/>
              <a:cs typeface="Consolas"/>
              <a:sym typeface="Consolas"/>
            </a:endParaRPr>
          </a:p>
        </p:txBody>
      </p:sp>
      <p:sp>
        <p:nvSpPr>
          <p:cNvPr id="106" name="Shape 106"/>
          <p:cNvSpPr txBox="1"/>
          <p:nvPr/>
        </p:nvSpPr>
        <p:spPr>
          <a:xfrm>
            <a:off x="5676650" y="1780550"/>
            <a:ext cx="2105099" cy="17847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666666"/>
              </a:buClr>
              <a:buSzPct val="25000"/>
              <a:buFont typeface="Source Code Pro"/>
              <a:buNone/>
            </a:pPr>
            <a:r>
              <a:rPr b="0" i="0" lang="en" sz="1400" u="none" cap="none" strike="noStrike">
                <a:solidFill>
                  <a:srgbClr val="666666"/>
                </a:solidFill>
                <a:latin typeface="Source Code Pro"/>
                <a:ea typeface="Source Code Pro"/>
                <a:cs typeface="Source Code Pro"/>
                <a:sym typeface="Source Code Pro"/>
              </a:rPr>
              <a:t>Output:</a:t>
            </a:r>
          </a:p>
          <a:p>
            <a:pPr indent="0" lvl="0" marL="0" marR="0" rtl="0" algn="l">
              <a:lnSpc>
                <a:spcPct val="117000"/>
              </a:lnSpc>
              <a:spcBef>
                <a:spcPts val="1000"/>
              </a:spcBef>
              <a:spcAft>
                <a:spcPts val="0"/>
              </a:spcAft>
              <a:buClr>
                <a:srgbClr val="000000"/>
              </a:buClr>
              <a:buSzPct val="25000"/>
              <a:buFont typeface="Source Code Pro"/>
              <a:buNone/>
            </a:pPr>
            <a:r>
              <a:rPr b="0" i="0" lang="en" sz="1400" u="none" cap="none" strike="noStrike">
                <a:solidFill>
                  <a:srgbClr val="000000"/>
                </a:solidFill>
                <a:highlight>
                  <a:srgbClr val="F0F0F0"/>
                </a:highlight>
                <a:latin typeface="Source Code Pro"/>
                <a:ea typeface="Source Code Pro"/>
                <a:cs typeface="Source Code Pro"/>
                <a:sym typeface="Source Code Pro"/>
              </a:rPr>
              <a:t>(3, True)</a:t>
            </a:r>
            <a:br>
              <a:rPr b="0" i="0" lang="en" sz="1400" u="none" cap="none" strike="noStrike">
                <a:solidFill>
                  <a:srgbClr val="000000"/>
                </a:solidFill>
                <a:highlight>
                  <a:srgbClr val="F0F0F0"/>
                </a:highlight>
                <a:latin typeface="Source Code Pro"/>
                <a:ea typeface="Source Code Pro"/>
                <a:cs typeface="Source Code Pro"/>
                <a:sym typeface="Source Code Pro"/>
              </a:rPr>
            </a:br>
            <a:r>
              <a:rPr b="0" i="0" lang="en" sz="1400" u="none" cap="none" strike="noStrike">
                <a:solidFill>
                  <a:srgbClr val="000000"/>
                </a:solidFill>
                <a:highlight>
                  <a:srgbClr val="F0F0F0"/>
                </a:highlight>
                <a:latin typeface="Source Code Pro"/>
                <a:ea typeface="Source Code Pro"/>
                <a:cs typeface="Source Code Pro"/>
                <a:sym typeface="Source Code Pro"/>
              </a:rPr>
              <a:t>(6, False)</a:t>
            </a:r>
          </a:p>
          <a:p>
            <a:pPr indent="0" lvl="0" marL="0" marR="0" rtl="0" algn="l">
              <a:lnSpc>
                <a:spcPct val="117000"/>
              </a:lnSpc>
              <a:spcBef>
                <a:spcPts val="0"/>
              </a:spcBef>
              <a:spcAft>
                <a:spcPts val="0"/>
              </a:spcAft>
              <a:buClr>
                <a:srgbClr val="000000"/>
              </a:buClr>
              <a:buFont typeface="Arial"/>
              <a:buNone/>
            </a:pPr>
            <a:r>
              <a:t/>
            </a:r>
            <a:endParaRPr b="0" i="0" sz="1400" u="none" cap="none" strike="noStrike">
              <a:solidFill>
                <a:srgbClr val="000000"/>
              </a:solidFill>
              <a:highlight>
                <a:srgbClr val="F0F0F0"/>
              </a:highlight>
              <a:latin typeface="Source Code Pro"/>
              <a:ea typeface="Source Code Pro"/>
              <a:cs typeface="Source Code Pro"/>
              <a:sym typeface="Source Code Pro"/>
            </a:endParaRPr>
          </a:p>
          <a:p>
            <a:pPr indent="0" lvl="0" marL="0" marR="0" rtl="0" algn="l">
              <a:lnSpc>
                <a:spcPct val="117000"/>
              </a:lnSpc>
              <a:spcBef>
                <a:spcPts val="0"/>
              </a:spcBef>
              <a:spcAft>
                <a:spcPts val="0"/>
              </a:spcAft>
              <a:buClr>
                <a:srgbClr val="000000"/>
              </a:buClr>
              <a:buFont typeface="Arial"/>
              <a:buNone/>
            </a:pPr>
            <a:r>
              <a:t/>
            </a:r>
            <a:endParaRPr b="0" i="0" sz="1400" u="none" cap="none" strike="noStrike">
              <a:solidFill>
                <a:srgbClr val="000000"/>
              </a:solidFill>
              <a:highlight>
                <a:srgbClr val="F0F0F0"/>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Comparison Between linear and binary search</a:t>
            </a:r>
          </a:p>
        </p:txBody>
      </p:sp>
      <p:sp>
        <p:nvSpPr>
          <p:cNvPr id="112" name="Shape 112"/>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dk2"/>
              </a:buClr>
              <a:buSzPct val="100000"/>
              <a:buFont typeface="Source Code Pro"/>
              <a:buAutoNum type="arabicPeriod"/>
            </a:pPr>
            <a:r>
              <a:rPr b="0" i="0" lang="en" sz="1800" u="none" cap="none" strike="noStrike">
                <a:solidFill>
                  <a:schemeClr val="dk2"/>
                </a:solidFill>
                <a:latin typeface="Source Code Pro"/>
                <a:ea typeface="Source Code Pro"/>
                <a:cs typeface="Source Code Pro"/>
                <a:sym typeface="Source Code Pro"/>
              </a:rPr>
              <a:t>We need sorted list in binary search whereas we can use any kind of list for linear search.</a:t>
            </a:r>
          </a:p>
          <a:p>
            <a:pPr indent="-228600" lvl="0" marL="457200" marR="0" rtl="0" algn="l">
              <a:lnSpc>
                <a:spcPct val="115000"/>
              </a:lnSpc>
              <a:spcBef>
                <a:spcPts val="1600"/>
              </a:spcBef>
              <a:spcAft>
                <a:spcPts val="0"/>
              </a:spcAft>
              <a:buClr>
                <a:schemeClr val="dk2"/>
              </a:buClr>
              <a:buSzPct val="100000"/>
              <a:buFont typeface="Source Code Pro"/>
              <a:buAutoNum type="arabicPeriod"/>
            </a:pPr>
            <a:r>
              <a:rPr b="0" i="0" lang="en" sz="1800" u="none" cap="none" strike="noStrike">
                <a:solidFill>
                  <a:schemeClr val="dk2"/>
                </a:solidFill>
                <a:latin typeface="Source Code Pro"/>
                <a:ea typeface="Source Code Pro"/>
                <a:cs typeface="Source Code Pro"/>
                <a:sym typeface="Source Code Pro"/>
              </a:rPr>
              <a:t>Complexity:Linear Search=O(n),Binary Search=O(log n).</a:t>
            </a:r>
          </a:p>
        </p:txBody>
      </p:sp>
      <p:pic>
        <p:nvPicPr>
          <p:cNvPr descr="BST-Chart.png" id="113" name="Shape 113"/>
          <p:cNvPicPr preferRelativeResize="0"/>
          <p:nvPr/>
        </p:nvPicPr>
        <p:blipFill rotWithShape="1">
          <a:blip r:embed="rId3">
            <a:alphaModFix/>
          </a:blip>
          <a:srcRect b="0" l="0" r="0" t="0"/>
          <a:stretch/>
        </p:blipFill>
        <p:spPr>
          <a:xfrm>
            <a:off x="1468075" y="2241700"/>
            <a:ext cx="5430400" cy="29017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