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Python Extended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0" y="990800"/>
            <a:ext cx="91440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apply all that we have studied!!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29850" y="12177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Control Flow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Functions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Data Structures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Classes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Recursion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Debugging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Simple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control flow?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Flow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If-Else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If-Elif-Else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Loops (while,for)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Break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 statement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Pass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exactly are functions?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Writing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Calling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Returning values from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 by reference vs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arguments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Anonymous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Scope of variables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Generator functions and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Advanced list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Nested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Lists as stacks and queues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Tuples and sequences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Dictionaries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Special functions, looping techniques, conditions and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Defining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attributes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Inheriting methods and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Recursion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Recursive functions in python: Factorials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Advantages of recursion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Disadvantages of recursion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started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Recursion vs Iteration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Towers of Hanoi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Debugging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Entomology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Before debugging: Strategy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error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Syntax Errors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Runtime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Algorithms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Linear 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Binary Search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Comparison between linear and binary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