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62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2064" userDrawn="1">
          <p15:clr>
            <a:srgbClr val="A4A3A4"/>
          </p15:clr>
        </p15:guide>
        <p15:guide id="4" pos="5664" userDrawn="1">
          <p15:clr>
            <a:srgbClr val="A4A3A4"/>
          </p15:clr>
        </p15:guide>
        <p15:guide id="5" orient="horz" pos="2856" userDrawn="1">
          <p15:clr>
            <a:srgbClr val="A4A3A4"/>
          </p15:clr>
        </p15:guide>
        <p15:guide id="6" orient="horz" pos="1008" userDrawn="1">
          <p15:clr>
            <a:srgbClr val="A4A3A4"/>
          </p15:clr>
        </p15:guide>
        <p15:guide id="7" pos="1728" userDrawn="1">
          <p15:clr>
            <a:srgbClr val="A4A3A4"/>
          </p15:clr>
        </p15:guide>
        <p15:guide id="8" pos="5952" userDrawn="1">
          <p15:clr>
            <a:srgbClr val="A4A3A4"/>
          </p15:clr>
        </p15:guide>
        <p15:guide id="9" orient="horz" pos="3960" userDrawn="1">
          <p15:clr>
            <a:srgbClr val="A4A3A4"/>
          </p15:clr>
        </p15:guide>
        <p15:guide id="10" orient="horz" pos="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-102" y="-438"/>
      </p:cViewPr>
      <p:guideLst>
        <p:guide pos="3840"/>
        <p:guide pos="2064"/>
        <p:guide pos="5664"/>
        <p:guide orient="horz" pos="2856"/>
        <p:guide orient="horz" pos="1008"/>
        <p:guide pos="1728"/>
        <p:guide pos="5952"/>
        <p:guide orient="horz" pos="3960"/>
        <p:guide orient="horz" pos="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26F4-FAD2-4CE8-8D56-6579029A79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D4BD-4DAD-41FE-8382-4C73F42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8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26F4-FAD2-4CE8-8D56-6579029A79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D4BD-4DAD-41FE-8382-4C73F42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0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26F4-FAD2-4CE8-8D56-6579029A79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D4BD-4DAD-41FE-8382-4C73F42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0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26F4-FAD2-4CE8-8D56-6579029A79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D4BD-4DAD-41FE-8382-4C73F42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7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26F4-FAD2-4CE8-8D56-6579029A79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D4BD-4DAD-41FE-8382-4C73F42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6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26F4-FAD2-4CE8-8D56-6579029A79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D4BD-4DAD-41FE-8382-4C73F42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0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26F4-FAD2-4CE8-8D56-6579029A79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D4BD-4DAD-41FE-8382-4C73F42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5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26F4-FAD2-4CE8-8D56-6579029A79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D4BD-4DAD-41FE-8382-4C73F42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8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26F4-FAD2-4CE8-8D56-6579029A79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D4BD-4DAD-41FE-8382-4C73F42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9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26F4-FAD2-4CE8-8D56-6579029A79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D4BD-4DAD-41FE-8382-4C73F42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5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26F4-FAD2-4CE8-8D56-6579029A79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D4BD-4DAD-41FE-8382-4C73F42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1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826F4-FAD2-4CE8-8D56-6579029A79E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9D4BD-4DAD-41FE-8382-4C73F42BE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0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43200" y="571500"/>
            <a:ext cx="6705600" cy="5715000"/>
            <a:chOff x="2743200" y="571500"/>
            <a:chExt cx="6705600" cy="5715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50" t="20213" r="19759"/>
            <a:stretch/>
          </p:blipFill>
          <p:spPr>
            <a:xfrm flipH="1">
              <a:off x="2743200" y="571500"/>
              <a:ext cx="6705600" cy="571500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H="1" flipV="1">
              <a:off x="4379495" y="1933303"/>
              <a:ext cx="680036" cy="584910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 flipH="1">
              <a:off x="5515312" y="2879928"/>
              <a:ext cx="1245688" cy="185488"/>
            </a:xfrm>
            <a:prstGeom prst="straightConnector1">
              <a:avLst/>
            </a:prstGeom>
            <a:ln>
              <a:solidFill>
                <a:schemeClr val="bg1">
                  <a:lumMod val="9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911642" y="2743199"/>
              <a:ext cx="3222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X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5980186" y="2949595"/>
              <a:ext cx="2968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Y</a:t>
              </a:r>
            </a:p>
          </p:txBody>
        </p:sp>
        <p:cxnSp>
          <p:nvCxnSpPr>
            <p:cNvPr id="47" name="Straight Arrow Connector 46"/>
            <p:cNvCxnSpPr>
              <a:cxnSpLocks/>
            </p:cNvCxnSpPr>
            <p:nvPr/>
          </p:nvCxnSpPr>
          <p:spPr>
            <a:xfrm flipH="1" flipV="1">
              <a:off x="5027447" y="2705100"/>
              <a:ext cx="476370" cy="386443"/>
            </a:xfrm>
            <a:prstGeom prst="straightConnector1">
              <a:avLst/>
            </a:prstGeom>
            <a:ln>
              <a:solidFill>
                <a:schemeClr val="bg1">
                  <a:lumMod val="9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cxnSpLocks/>
            </p:cNvCxnSpPr>
            <p:nvPr/>
          </p:nvCxnSpPr>
          <p:spPr>
            <a:xfrm flipH="1" flipV="1">
              <a:off x="5503817" y="775064"/>
              <a:ext cx="0" cy="231647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>
              <a:cxnSpLocks/>
            </p:cNvCxnSpPr>
            <p:nvPr/>
          </p:nvCxnSpPr>
          <p:spPr>
            <a:xfrm flipV="1">
              <a:off x="8001109" y="3593984"/>
              <a:ext cx="737310" cy="12639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3268786" y="2439202"/>
              <a:ext cx="584652" cy="48866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8001109" y="3460875"/>
              <a:ext cx="341792" cy="312856"/>
            </a:xfrm>
            <a:prstGeom prst="arc">
              <a:avLst>
                <a:gd name="adj1" fmla="val 17229136"/>
                <a:gd name="adj2" fmla="val 751730"/>
              </a:avLst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18210" y="3253414"/>
              <a:ext cx="3080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8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" name="Arc 16"/>
            <p:cNvSpPr/>
            <p:nvPr/>
          </p:nvSpPr>
          <p:spPr>
            <a:xfrm>
              <a:off x="3524250" y="2565400"/>
              <a:ext cx="439158" cy="506366"/>
            </a:xfrm>
            <a:prstGeom prst="arc">
              <a:avLst>
                <a:gd name="adj1" fmla="val 12949027"/>
                <a:gd name="adj2" fmla="val 15179885"/>
              </a:avLst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37629" y="2275634"/>
              <a:ext cx="3161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8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01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743200" y="571500"/>
            <a:ext cx="6705600" cy="5715000"/>
            <a:chOff x="2743200" y="571500"/>
            <a:chExt cx="6705600" cy="5715000"/>
          </a:xfrm>
        </p:grpSpPr>
        <p:grpSp>
          <p:nvGrpSpPr>
            <p:cNvPr id="2" name="Group 1"/>
            <p:cNvGrpSpPr/>
            <p:nvPr/>
          </p:nvGrpSpPr>
          <p:grpSpPr>
            <a:xfrm>
              <a:off x="2743200" y="571500"/>
              <a:ext cx="6705600" cy="5715000"/>
              <a:chOff x="2743200" y="571500"/>
              <a:chExt cx="6705600" cy="571500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46" t="17836" r="21466" b="10582"/>
              <a:stretch/>
            </p:blipFill>
            <p:spPr>
              <a:xfrm>
                <a:off x="2743200" y="571500"/>
                <a:ext cx="6705600" cy="5715000"/>
              </a:xfrm>
              <a:prstGeom prst="rect">
                <a:avLst/>
              </a:prstGeom>
            </p:spPr>
          </p:pic>
          <p:cxnSp>
            <p:nvCxnSpPr>
              <p:cNvPr id="7" name="Straight Arrow Connector 6"/>
              <p:cNvCxnSpPr>
                <a:cxnSpLocks/>
              </p:cNvCxnSpPr>
              <p:nvPr/>
            </p:nvCxnSpPr>
            <p:spPr>
              <a:xfrm>
                <a:off x="6090988" y="3194721"/>
                <a:ext cx="1535919" cy="102575"/>
              </a:xfrm>
              <a:prstGeom prst="straightConnector1">
                <a:avLst/>
              </a:prstGeom>
              <a:ln w="5715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cxnSpLocks/>
              </p:cNvCxnSpPr>
              <p:nvPr/>
            </p:nvCxnSpPr>
            <p:spPr>
              <a:xfrm>
                <a:off x="4966941" y="3992658"/>
                <a:ext cx="1931252" cy="137215"/>
              </a:xfrm>
              <a:prstGeom prst="straightConnector1">
                <a:avLst/>
              </a:prstGeom>
              <a:ln>
                <a:solidFill>
                  <a:schemeClr val="bg1">
                    <a:lumMod val="9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942637" y="3514649"/>
                <a:ext cx="2920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Z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786096" y="4014344"/>
                <a:ext cx="3048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X</a:t>
                </a:r>
              </a:p>
            </p:txBody>
          </p:sp>
          <p:cxnSp>
            <p:nvCxnSpPr>
              <p:cNvPr id="47" name="Straight Arrow Connector 46"/>
              <p:cNvCxnSpPr>
                <a:cxnSpLocks/>
              </p:cNvCxnSpPr>
              <p:nvPr/>
            </p:nvCxnSpPr>
            <p:spPr>
              <a:xfrm flipH="1" flipV="1">
                <a:off x="6955487" y="3359426"/>
                <a:ext cx="26456" cy="783428"/>
              </a:xfrm>
              <a:prstGeom prst="straightConnector1">
                <a:avLst/>
              </a:prstGeom>
              <a:ln>
                <a:solidFill>
                  <a:schemeClr val="bg1">
                    <a:lumMod val="9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6047969" y="1311194"/>
              <a:ext cx="96914" cy="2043375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 flipH="1">
              <a:off x="5004262" y="3318982"/>
              <a:ext cx="1151254" cy="627351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53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200" y="571500"/>
            <a:ext cx="6705600" cy="5710651"/>
            <a:chOff x="2743200" y="571500"/>
            <a:chExt cx="6705600" cy="571065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19" t="12402" r="14203"/>
            <a:stretch/>
          </p:blipFill>
          <p:spPr>
            <a:xfrm>
              <a:off x="2743200" y="571500"/>
              <a:ext cx="6705600" cy="5710651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H="1">
              <a:off x="4612320" y="3139422"/>
              <a:ext cx="755560" cy="787972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 flipH="1" flipV="1">
              <a:off x="5920327" y="3994420"/>
              <a:ext cx="1652925" cy="29497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>
              <a:off x="4612320" y="3959314"/>
              <a:ext cx="1291177" cy="2949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c 30"/>
            <p:cNvSpPr/>
            <p:nvPr/>
          </p:nvSpPr>
          <p:spPr>
            <a:xfrm>
              <a:off x="6104266" y="3802886"/>
              <a:ext cx="341792" cy="312856"/>
            </a:xfrm>
            <a:prstGeom prst="arc">
              <a:avLst>
                <a:gd name="adj1" fmla="val 18458290"/>
                <a:gd name="adj2" fmla="val 751730"/>
              </a:avLst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79291" y="3667132"/>
              <a:ext cx="3080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8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44190" y="3927394"/>
              <a:ext cx="2968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60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743201" y="571500"/>
            <a:ext cx="6705600" cy="5715001"/>
            <a:chOff x="2743201" y="571500"/>
            <a:chExt cx="6705600" cy="571500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68" t="24901" r="18449"/>
            <a:stretch/>
          </p:blipFill>
          <p:spPr>
            <a:xfrm>
              <a:off x="2743201" y="571500"/>
              <a:ext cx="6705600" cy="5715001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5027626" y="3655286"/>
              <a:ext cx="2245617" cy="164170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4927600" y="996951"/>
              <a:ext cx="100026" cy="269875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 flipV="1">
              <a:off x="5074555" y="3261815"/>
              <a:ext cx="439141" cy="372089"/>
            </a:xfrm>
            <a:prstGeom prst="straightConnector1">
              <a:avLst/>
            </a:prstGeom>
            <a:ln>
              <a:solidFill>
                <a:schemeClr val="bg1">
                  <a:lumMod val="9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311896" y="3326369"/>
              <a:ext cx="33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452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3199" y="571501"/>
            <a:ext cx="6705601" cy="5715000"/>
            <a:chOff x="2743199" y="571501"/>
            <a:chExt cx="6705601" cy="5715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31" t="660" r="10091" b="-379"/>
            <a:stretch/>
          </p:blipFill>
          <p:spPr>
            <a:xfrm>
              <a:off x="2743199" y="571501"/>
              <a:ext cx="6705601" cy="571500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H="1">
              <a:off x="4900611" y="3959221"/>
              <a:ext cx="1181101" cy="527054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 flipH="1">
              <a:off x="4800601" y="3958051"/>
              <a:ext cx="1247659" cy="56632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>
              <a:off x="4800600" y="4594123"/>
              <a:ext cx="1420761" cy="29496"/>
            </a:xfrm>
            <a:prstGeom prst="straightConnector1">
              <a:avLst/>
            </a:prstGeom>
            <a:ln>
              <a:solidFill>
                <a:schemeClr val="bg1">
                  <a:lumMod val="9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H="1">
              <a:off x="4798142" y="4528984"/>
              <a:ext cx="1" cy="32569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</p:cNvCxnSpPr>
            <p:nvPr/>
          </p:nvCxnSpPr>
          <p:spPr>
            <a:xfrm flipH="1">
              <a:off x="6228735" y="4573229"/>
              <a:ext cx="1" cy="32569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/>
            </p:cNvCxnSpPr>
            <p:nvPr/>
          </p:nvCxnSpPr>
          <p:spPr>
            <a:xfrm>
              <a:off x="6221361" y="4575851"/>
              <a:ext cx="1417000" cy="47768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Arc 30"/>
            <p:cNvSpPr/>
            <p:nvPr/>
          </p:nvSpPr>
          <p:spPr>
            <a:xfrm>
              <a:off x="6269158" y="4394769"/>
              <a:ext cx="341792" cy="312856"/>
            </a:xfrm>
            <a:prstGeom prst="arc">
              <a:avLst>
                <a:gd name="adj1" fmla="val 18458290"/>
                <a:gd name="adj2" fmla="val 751730"/>
              </a:avLst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69685" y="426915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8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78775" y="455402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046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3199" y="571501"/>
            <a:ext cx="6705601" cy="5715000"/>
            <a:chOff x="2743199" y="571501"/>
            <a:chExt cx="6705601" cy="5715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31" t="660" r="10091" b="-379"/>
            <a:stretch/>
          </p:blipFill>
          <p:spPr>
            <a:xfrm>
              <a:off x="2743199" y="571501"/>
              <a:ext cx="6705601" cy="571500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6096000" y="3959221"/>
              <a:ext cx="1844842" cy="78662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 flipH="1">
              <a:off x="4800601" y="3958051"/>
              <a:ext cx="1247659" cy="56632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>
              <a:off x="4800600" y="4579834"/>
              <a:ext cx="1420761" cy="44364"/>
            </a:xfrm>
            <a:prstGeom prst="straightConnector1">
              <a:avLst/>
            </a:prstGeom>
            <a:ln>
              <a:solidFill>
                <a:schemeClr val="bg1">
                  <a:lumMod val="9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H="1">
              <a:off x="4798142" y="4528984"/>
              <a:ext cx="1" cy="32569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</p:cNvCxnSpPr>
            <p:nvPr/>
          </p:nvCxnSpPr>
          <p:spPr>
            <a:xfrm flipH="1">
              <a:off x="6228735" y="4573229"/>
              <a:ext cx="1" cy="32569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/>
            </p:cNvCxnSpPr>
            <p:nvPr/>
          </p:nvCxnSpPr>
          <p:spPr>
            <a:xfrm>
              <a:off x="6221361" y="4580614"/>
              <a:ext cx="1417000" cy="47768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Arc 30"/>
            <p:cNvSpPr/>
            <p:nvPr/>
          </p:nvSpPr>
          <p:spPr>
            <a:xfrm>
              <a:off x="6269158" y="4394769"/>
              <a:ext cx="341792" cy="312856"/>
            </a:xfrm>
            <a:prstGeom prst="arc">
              <a:avLst>
                <a:gd name="adj1" fmla="val 18458290"/>
                <a:gd name="adj2" fmla="val 751730"/>
              </a:avLst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69685" y="4269155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8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78775" y="4554023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326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746226" y="563154"/>
            <a:ext cx="6699547" cy="5760720"/>
            <a:chOff x="2746226" y="563154"/>
            <a:chExt cx="6699547" cy="576072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75" t="22895" r="26664" b="-287"/>
            <a:stretch/>
          </p:blipFill>
          <p:spPr>
            <a:xfrm>
              <a:off x="2746226" y="563154"/>
              <a:ext cx="6699547" cy="576072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6096000" y="3429000"/>
              <a:ext cx="1856509" cy="187036"/>
            </a:xfrm>
            <a:prstGeom prst="straightConnector1">
              <a:avLst/>
            </a:prstGeom>
            <a:ln w="762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cxnSpLocks/>
            </p:cNvCxnSpPr>
            <p:nvPr/>
          </p:nvCxnSpPr>
          <p:spPr>
            <a:xfrm flipH="1">
              <a:off x="6095999" y="3415804"/>
              <a:ext cx="1" cy="629722"/>
            </a:xfrm>
            <a:prstGeom prst="straightConnector1">
              <a:avLst/>
            </a:prstGeom>
            <a:ln w="762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836074" y="3507662"/>
              <a:ext cx="923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Feed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</a:rPr>
                <a:t>x</a:t>
              </a:r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54776" y="3425534"/>
              <a:ext cx="9303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</a:rPr>
                <a:t>Feed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</a:rPr>
                <a:t>y</a:t>
              </a:r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06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15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ayushbandil0007@gmail.com</dc:creator>
  <cp:lastModifiedBy>ayushbandil0007@gmail.com</cp:lastModifiedBy>
  <cp:revision>12</cp:revision>
  <dcterms:created xsi:type="dcterms:W3CDTF">2017-06-07T21:30:32Z</dcterms:created>
  <dcterms:modified xsi:type="dcterms:W3CDTF">2017-06-08T00:42:32Z</dcterms:modified>
</cp:coreProperties>
</file>