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84" userDrawn="1">
          <p15:clr>
            <a:srgbClr val="A4A3A4"/>
          </p15:clr>
        </p15:guide>
        <p15:guide id="4" pos="5568" userDrawn="1">
          <p15:clr>
            <a:srgbClr val="A4A3A4"/>
          </p15:clr>
        </p15:guide>
        <p15:guide id="5" orient="horz" pos="1080" userDrawn="1">
          <p15:clr>
            <a:srgbClr val="A4A3A4"/>
          </p15:clr>
        </p15:guide>
        <p15:guide id="6" orient="horz" pos="3096" userDrawn="1">
          <p15:clr>
            <a:srgbClr val="A4A3A4"/>
          </p15:clr>
        </p15:guide>
        <p15:guide id="7" pos="5784" userDrawn="1">
          <p15:clr>
            <a:srgbClr val="A4A3A4"/>
          </p15:clr>
        </p15:guide>
        <p15:guide id="8" pos="1872" userDrawn="1">
          <p15:clr>
            <a:srgbClr val="A4A3A4"/>
          </p15:clr>
        </p15:guide>
        <p15:guide id="9" orient="horz" pos="3240" userDrawn="1">
          <p15:clr>
            <a:srgbClr val="A4A3A4"/>
          </p15:clr>
        </p15:guide>
        <p15:guide id="10" orient="horz" pos="1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16" y="468"/>
      </p:cViewPr>
      <p:guideLst>
        <p:guide orient="horz" pos="2160"/>
        <p:guide pos="3840"/>
        <p:guide pos="2184"/>
        <p:guide pos="5568"/>
        <p:guide orient="horz" pos="1080"/>
        <p:guide orient="horz" pos="3096"/>
        <p:guide pos="5784"/>
        <p:guide pos="1872"/>
        <p:guide orient="horz" pos="3240"/>
        <p:guide orient="horz" pos="1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5CD2-7A77-47D8-9DCB-685EF6772F9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DD95-685F-4B3F-8D2E-DD214707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0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5CD2-7A77-47D8-9DCB-685EF6772F9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DD95-685F-4B3F-8D2E-DD214707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5CD2-7A77-47D8-9DCB-685EF6772F9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DD95-685F-4B3F-8D2E-DD214707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1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5CD2-7A77-47D8-9DCB-685EF6772F9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DD95-685F-4B3F-8D2E-DD214707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5CD2-7A77-47D8-9DCB-685EF6772F9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DD95-685F-4B3F-8D2E-DD214707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5CD2-7A77-47D8-9DCB-685EF6772F9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DD95-685F-4B3F-8D2E-DD214707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5CD2-7A77-47D8-9DCB-685EF6772F9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DD95-685F-4B3F-8D2E-DD214707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6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5CD2-7A77-47D8-9DCB-685EF6772F9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DD95-685F-4B3F-8D2E-DD214707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0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5CD2-7A77-47D8-9DCB-685EF6772F9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DD95-685F-4B3F-8D2E-DD214707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5CD2-7A77-47D8-9DCB-685EF6772F9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DD95-685F-4B3F-8D2E-DD214707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5CD2-7A77-47D8-9DCB-685EF6772F9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DD95-685F-4B3F-8D2E-DD214707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6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55CD2-7A77-47D8-9DCB-685EF6772F9C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5DD95-685F-4B3F-8D2E-DD214707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71800" y="1714502"/>
            <a:ext cx="6210301" cy="3428999"/>
            <a:chOff x="2973066" y="3554180"/>
            <a:chExt cx="3544584" cy="16192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56" t="20330" r="18338" b="20330"/>
            <a:stretch/>
          </p:blipFill>
          <p:spPr>
            <a:xfrm>
              <a:off x="2973066" y="3554180"/>
              <a:ext cx="3544584" cy="1619231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5170143" y="3976978"/>
              <a:ext cx="597273" cy="386817"/>
            </a:xfrm>
            <a:prstGeom prst="straightConnector1">
              <a:avLst/>
            </a:prstGeom>
            <a:ln w="571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52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71800" y="1714502"/>
            <a:ext cx="6210301" cy="3428999"/>
            <a:chOff x="2973066" y="3554180"/>
            <a:chExt cx="3544584" cy="16192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56" t="20330" r="18338" b="20330"/>
            <a:stretch/>
          </p:blipFill>
          <p:spPr>
            <a:xfrm>
              <a:off x="2973066" y="3554180"/>
              <a:ext cx="3544584" cy="1619231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5170143" y="3976978"/>
              <a:ext cx="597273" cy="386817"/>
            </a:xfrm>
            <a:prstGeom prst="straightConnector1">
              <a:avLst/>
            </a:prstGeom>
            <a:ln w="571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1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71800" y="1714500"/>
            <a:ext cx="6210300" cy="3429000"/>
            <a:chOff x="2971800" y="1752155"/>
            <a:chExt cx="6210300" cy="32432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90" t="20230" r="22416" b="29417"/>
            <a:stretch/>
          </p:blipFill>
          <p:spPr>
            <a:xfrm>
              <a:off x="2971800" y="1752155"/>
              <a:ext cx="6210300" cy="3243212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6137835" y="3816082"/>
              <a:ext cx="2097741" cy="96095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56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71799" y="1714500"/>
            <a:ext cx="6210301" cy="3429000"/>
            <a:chOff x="2971799" y="1714500"/>
            <a:chExt cx="6210301" cy="3429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33" t="19591" r="15526" b="19591"/>
            <a:stretch/>
          </p:blipFill>
          <p:spPr>
            <a:xfrm>
              <a:off x="2971799" y="1714500"/>
              <a:ext cx="6210301" cy="34290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H="1">
              <a:off x="5037221" y="3503883"/>
              <a:ext cx="673770" cy="795402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49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71799" y="1714500"/>
            <a:ext cx="6210301" cy="3429000"/>
            <a:chOff x="2971799" y="1714500"/>
            <a:chExt cx="6210301" cy="3429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74" t="15234" r="10654" b="17170"/>
            <a:stretch/>
          </p:blipFill>
          <p:spPr>
            <a:xfrm>
              <a:off x="2971799" y="1714500"/>
              <a:ext cx="6210301" cy="34290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H="1">
              <a:off x="4780547" y="3985145"/>
              <a:ext cx="1315453" cy="538729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88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87040" y="1732742"/>
            <a:ext cx="6217920" cy="3392515"/>
            <a:chOff x="2987040" y="1732742"/>
            <a:chExt cx="6217920" cy="3392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26" t="30967" r="27206" b="20742"/>
            <a:stretch/>
          </p:blipFill>
          <p:spPr>
            <a:xfrm>
              <a:off x="2987040" y="1732742"/>
              <a:ext cx="6217920" cy="3392515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6082352" y="3848668"/>
              <a:ext cx="1915236" cy="204717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49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ayushbandil0007@gmail.com</dc:creator>
  <cp:lastModifiedBy>ayushbandil0007@gmail.com</cp:lastModifiedBy>
  <cp:revision>3</cp:revision>
  <dcterms:created xsi:type="dcterms:W3CDTF">2017-06-07T21:04:50Z</dcterms:created>
  <dcterms:modified xsi:type="dcterms:W3CDTF">2017-06-07T21:30:26Z</dcterms:modified>
</cp:coreProperties>
</file>