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5" r:id="rId5"/>
    <p:sldId id="264" r:id="rId6"/>
    <p:sldId id="263" r:id="rId7"/>
    <p:sldId id="262" r:id="rId8"/>
    <p:sldId id="261" r:id="rId9"/>
    <p:sldId id="260" r:id="rId10"/>
    <p:sldId id="259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1536" userDrawn="1">
          <p15:clr>
            <a:srgbClr val="A4A3A4"/>
          </p15:clr>
        </p15:guide>
        <p15:guide id="3" pos="6144" userDrawn="1">
          <p15:clr>
            <a:srgbClr val="A4A3A4"/>
          </p15:clr>
        </p15:guide>
        <p15:guide id="4" orient="horz" pos="3360" userDrawn="1">
          <p15:clr>
            <a:srgbClr val="A4A3A4"/>
          </p15:clr>
        </p15:guide>
        <p15:guide id="5" orient="horz" pos="1008" userDrawn="1">
          <p15:clr>
            <a:srgbClr val="A4A3A4"/>
          </p15:clr>
        </p15:guide>
        <p15:guide id="6" orient="horz" pos="1272" userDrawn="1">
          <p15:clr>
            <a:srgbClr val="A4A3A4"/>
          </p15:clr>
        </p15:guide>
        <p15:guide id="7" orient="horz" pos="1488" userDrawn="1">
          <p15:clr>
            <a:srgbClr val="A4A3A4"/>
          </p15:clr>
        </p15:guide>
        <p15:guide id="8" orient="horz" pos="3240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3096" userDrawn="1">
          <p15:clr>
            <a:srgbClr val="A4A3A4"/>
          </p15:clr>
        </p15:guide>
        <p15:guide id="11" pos="4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1056" y="264"/>
      </p:cViewPr>
      <p:guideLst>
        <p:guide orient="horz" pos="816"/>
        <p:guide pos="1536"/>
        <p:guide pos="6144"/>
        <p:guide orient="horz" pos="3360"/>
        <p:guide orient="horz" pos="1008"/>
        <p:guide orient="horz" pos="1272"/>
        <p:guide orient="horz" pos="1488"/>
        <p:guide orient="horz" pos="3240"/>
        <p:guide pos="3840"/>
        <p:guide pos="3096"/>
        <p:guide pos="45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175F-D7F9-4F6E-8B78-E236DD03F14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F1B-3C46-441F-A82F-147F60844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5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175F-D7F9-4F6E-8B78-E236DD03F14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F1B-3C46-441F-A82F-147F60844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0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175F-D7F9-4F6E-8B78-E236DD03F14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F1B-3C46-441F-A82F-147F60844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2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175F-D7F9-4F6E-8B78-E236DD03F14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F1B-3C46-441F-A82F-147F60844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7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175F-D7F9-4F6E-8B78-E236DD03F14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F1B-3C46-441F-A82F-147F60844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7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175F-D7F9-4F6E-8B78-E236DD03F14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F1B-3C46-441F-A82F-147F60844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9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175F-D7F9-4F6E-8B78-E236DD03F14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F1B-3C46-441F-A82F-147F60844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175F-D7F9-4F6E-8B78-E236DD03F14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F1B-3C46-441F-A82F-147F60844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1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175F-D7F9-4F6E-8B78-E236DD03F14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F1B-3C46-441F-A82F-147F60844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2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175F-D7F9-4F6E-8B78-E236DD03F14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F1B-3C46-441F-A82F-147F60844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8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175F-D7F9-4F6E-8B78-E236DD03F14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F1B-3C46-441F-A82F-147F60844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4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8175F-D7F9-4F6E-8B78-E236DD03F14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ECF1B-3C46-441F-A82F-147F60844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76" y="1026695"/>
            <a:ext cx="8463668" cy="49604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38400" y="1425559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anose="02000500000000000000" pitchFamily="2" charset="0"/>
              </a:rPr>
              <a:t>Inverted Cone End Mill</a:t>
            </a:r>
            <a:endParaRPr lang="en-US" sz="3200" dirty="0">
              <a:latin typeface="Helvetica" panose="02000500000000000000" pitchFamily="2" charset="0"/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6089436" y="2142918"/>
            <a:ext cx="0" cy="32049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59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8400" y="1307112"/>
            <a:ext cx="7315200" cy="4040743"/>
            <a:chOff x="2438400" y="1307112"/>
            <a:chExt cx="7315200" cy="40407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54" t="6200" r="14024" b="22461"/>
            <a:stretch/>
          </p:blipFill>
          <p:spPr>
            <a:xfrm>
              <a:off x="2438400" y="1307112"/>
              <a:ext cx="7315200" cy="404074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438400" y="1425559"/>
              <a:ext cx="731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latin typeface="Helvetica" panose="02000500000000000000" pitchFamily="2" charset="0"/>
                </a:rPr>
                <a:t>Ball End Mill</a:t>
              </a:r>
              <a:endParaRPr lang="en-US" sz="3200" dirty="0">
                <a:latin typeface="Helvetica" panose="02000500000000000000" pitchFamily="2" charset="0"/>
              </a:endParaRPr>
            </a:p>
          </p:txBody>
        </p: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4959927" y="4100946"/>
              <a:ext cx="228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6121520" y="2142918"/>
              <a:ext cx="0" cy="320493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693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12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8400" y="1295400"/>
            <a:ext cx="7315200" cy="4052456"/>
            <a:chOff x="2438400" y="1295400"/>
            <a:chExt cx="7315200" cy="405245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31" t="5418" r="6138" b="12888"/>
            <a:stretch/>
          </p:blipFill>
          <p:spPr>
            <a:xfrm>
              <a:off x="2438400" y="1295400"/>
              <a:ext cx="7315200" cy="405245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438400" y="1425559"/>
              <a:ext cx="731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latin typeface="Helvetica" panose="02000500000000000000" pitchFamily="2" charset="0"/>
                </a:rPr>
                <a:t>Inverted Cone End Mill</a:t>
              </a:r>
              <a:endParaRPr lang="en-US" sz="3200" dirty="0">
                <a:latin typeface="Helvetica" panose="02000500000000000000" pitchFamily="2" charset="0"/>
              </a:endParaRPr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6089436" y="2142918"/>
              <a:ext cx="0" cy="320493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308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8400" y="1295400"/>
            <a:ext cx="7315200" cy="4052455"/>
            <a:chOff x="2438400" y="1295400"/>
            <a:chExt cx="7315200" cy="40524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32" t="5312" r="5476" b="19080"/>
            <a:stretch/>
          </p:blipFill>
          <p:spPr>
            <a:xfrm>
              <a:off x="2438400" y="1295400"/>
              <a:ext cx="7315200" cy="405245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438400" y="1425559"/>
              <a:ext cx="731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latin typeface="Helvetica" panose="02000500000000000000" pitchFamily="2" charset="0"/>
                </a:rPr>
                <a:t>Rounded End Mill</a:t>
              </a:r>
              <a:endParaRPr lang="en-US" sz="3200" dirty="0">
                <a:latin typeface="Helvetica" panose="02000500000000000000" pitchFamily="2" charset="0"/>
              </a:endParaRPr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6089436" y="2142918"/>
              <a:ext cx="0" cy="320493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086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8400" y="1295400"/>
            <a:ext cx="7315200" cy="4052455"/>
            <a:chOff x="2438400" y="1295400"/>
            <a:chExt cx="7315200" cy="40524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28" t="4230" b="19452"/>
            <a:stretch/>
          </p:blipFill>
          <p:spPr>
            <a:xfrm>
              <a:off x="2438400" y="1295400"/>
              <a:ext cx="7315200" cy="405245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438400" y="1425559"/>
              <a:ext cx="731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latin typeface="Helvetica" panose="02000500000000000000" pitchFamily="2" charset="0"/>
                </a:rPr>
                <a:t>Cone End Mill</a:t>
              </a:r>
              <a:endParaRPr lang="en-US" sz="3200" dirty="0">
                <a:latin typeface="Helvetica" panose="02000500000000000000" pitchFamily="2" charset="0"/>
              </a:endParaRPr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6089436" y="2142918"/>
              <a:ext cx="0" cy="320493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703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8400" y="1295400"/>
            <a:ext cx="7315200" cy="4052455"/>
            <a:chOff x="2438400" y="1295400"/>
            <a:chExt cx="7315200" cy="40524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16" t="12265" r="2372" b="20010"/>
            <a:stretch/>
          </p:blipFill>
          <p:spPr>
            <a:xfrm>
              <a:off x="2438400" y="1295400"/>
              <a:ext cx="7315200" cy="405245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438400" y="1425559"/>
              <a:ext cx="731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latin typeface="Helvetica" panose="02000500000000000000" pitchFamily="2" charset="0"/>
                </a:rPr>
                <a:t>General End Mill</a:t>
              </a:r>
              <a:endParaRPr lang="en-US" sz="3200" dirty="0">
                <a:latin typeface="Helvetica" panose="02000500000000000000" pitchFamily="2" charset="0"/>
              </a:endParaRPr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6089436" y="2142918"/>
              <a:ext cx="0" cy="320493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389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8400" y="1295400"/>
            <a:ext cx="7315200" cy="4052455"/>
            <a:chOff x="2438400" y="1295400"/>
            <a:chExt cx="7315200" cy="40524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72" t="225" r="13304" b="23961"/>
            <a:stretch/>
          </p:blipFill>
          <p:spPr>
            <a:xfrm>
              <a:off x="2438400" y="1295400"/>
              <a:ext cx="7315200" cy="405245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438400" y="1425559"/>
              <a:ext cx="731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latin typeface="Helvetica" panose="02000500000000000000" pitchFamily="2" charset="0"/>
                </a:rPr>
                <a:t>Taper Ball End Mill</a:t>
              </a:r>
              <a:endParaRPr lang="en-US" sz="3200" dirty="0">
                <a:latin typeface="Helvetica" panose="02000500000000000000" pitchFamily="2" charset="0"/>
              </a:endParaRPr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6089436" y="2142918"/>
              <a:ext cx="0" cy="320493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757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8399" y="1295400"/>
            <a:ext cx="7315201" cy="4052456"/>
            <a:chOff x="2438399" y="1295400"/>
            <a:chExt cx="7315201" cy="405245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58" t="5671" r="1128" b="21803"/>
            <a:stretch/>
          </p:blipFill>
          <p:spPr>
            <a:xfrm>
              <a:off x="2438399" y="1295400"/>
              <a:ext cx="7315201" cy="405245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438400" y="1425559"/>
              <a:ext cx="731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latin typeface="Helvetica" panose="02000500000000000000" pitchFamily="2" charset="0"/>
                </a:rPr>
                <a:t>Taper End Mill</a:t>
              </a:r>
              <a:endParaRPr lang="en-US" sz="3200" dirty="0">
                <a:latin typeface="Helvetica" panose="02000500000000000000" pitchFamily="2" charset="0"/>
              </a:endParaRPr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6089436" y="2142918"/>
              <a:ext cx="0" cy="320493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50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8400" y="1295400"/>
            <a:ext cx="7315200" cy="4052456"/>
            <a:chOff x="2438400" y="1295400"/>
            <a:chExt cx="7315200" cy="405245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79" t="5063" r="2084" b="21091"/>
            <a:stretch/>
          </p:blipFill>
          <p:spPr>
            <a:xfrm>
              <a:off x="2438400" y="1295400"/>
              <a:ext cx="7202905" cy="405245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438400" y="1425559"/>
              <a:ext cx="731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latin typeface="Helvetica" panose="02000500000000000000" pitchFamily="2" charset="0"/>
                </a:rPr>
                <a:t>Bull Nose End Mill</a:t>
              </a:r>
              <a:endParaRPr lang="en-US" sz="3200" dirty="0">
                <a:latin typeface="Helvetica" panose="02000500000000000000" pitchFamily="2" charset="0"/>
              </a:endParaRPr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6089436" y="2142918"/>
              <a:ext cx="0" cy="320493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3996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8400" y="1294589"/>
            <a:ext cx="7347283" cy="4053266"/>
            <a:chOff x="2438400" y="1294589"/>
            <a:chExt cx="7347283" cy="405326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143" t="24106" r="19933" b="33329"/>
            <a:stretch/>
          </p:blipFill>
          <p:spPr>
            <a:xfrm>
              <a:off x="2454441" y="1294589"/>
              <a:ext cx="7331242" cy="402875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438400" y="1425559"/>
              <a:ext cx="731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latin typeface="Helvetica" panose="02000500000000000000" pitchFamily="2" charset="0"/>
                </a:rPr>
                <a:t>Cylindrical End Mill</a:t>
              </a:r>
              <a:endParaRPr lang="en-US" sz="3200" dirty="0">
                <a:latin typeface="Helvetica" panose="02000500000000000000" pitchFamily="2" charset="0"/>
              </a:endParaRPr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6089436" y="2142918"/>
              <a:ext cx="0" cy="320493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619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34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ayushbandil0007@gmail.com</dc:creator>
  <cp:lastModifiedBy>ayushbandil0007@gmail.com</cp:lastModifiedBy>
  <cp:revision>7</cp:revision>
  <dcterms:created xsi:type="dcterms:W3CDTF">2017-06-07T10:46:19Z</dcterms:created>
  <dcterms:modified xsi:type="dcterms:W3CDTF">2017-06-07T17:01:48Z</dcterms:modified>
</cp:coreProperties>
</file>